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8" r:id="rId2"/>
    <p:sldMasterId id="2147483680" r:id="rId3"/>
  </p:sldMasterIdLst>
  <p:notesMasterIdLst>
    <p:notesMasterId r:id="rId45"/>
  </p:notesMasterIdLst>
  <p:sldIdLst>
    <p:sldId id="390" r:id="rId4"/>
    <p:sldId id="391" r:id="rId5"/>
    <p:sldId id="392" r:id="rId6"/>
    <p:sldId id="393" r:id="rId7"/>
    <p:sldId id="394" r:id="rId8"/>
    <p:sldId id="395" r:id="rId9"/>
    <p:sldId id="396" r:id="rId10"/>
    <p:sldId id="397" r:id="rId11"/>
    <p:sldId id="398" r:id="rId12"/>
    <p:sldId id="399" r:id="rId13"/>
    <p:sldId id="400" r:id="rId14"/>
    <p:sldId id="401" r:id="rId15"/>
    <p:sldId id="402" r:id="rId16"/>
    <p:sldId id="403" r:id="rId17"/>
    <p:sldId id="404" r:id="rId18"/>
    <p:sldId id="405" r:id="rId19"/>
    <p:sldId id="406" r:id="rId20"/>
    <p:sldId id="407" r:id="rId21"/>
    <p:sldId id="408" r:id="rId22"/>
    <p:sldId id="367" r:id="rId23"/>
    <p:sldId id="347" r:id="rId24"/>
    <p:sldId id="384" r:id="rId25"/>
    <p:sldId id="348" r:id="rId26"/>
    <p:sldId id="371" r:id="rId27"/>
    <p:sldId id="350" r:id="rId28"/>
    <p:sldId id="372" r:id="rId29"/>
    <p:sldId id="374" r:id="rId30"/>
    <p:sldId id="385" r:id="rId31"/>
    <p:sldId id="351" r:id="rId32"/>
    <p:sldId id="352" r:id="rId33"/>
    <p:sldId id="353" r:id="rId34"/>
    <p:sldId id="373" r:id="rId35"/>
    <p:sldId id="354" r:id="rId36"/>
    <p:sldId id="386" r:id="rId37"/>
    <p:sldId id="355" r:id="rId38"/>
    <p:sldId id="356" r:id="rId39"/>
    <p:sldId id="377" r:id="rId40"/>
    <p:sldId id="376" r:id="rId41"/>
    <p:sldId id="358" r:id="rId42"/>
    <p:sldId id="387" r:id="rId43"/>
    <p:sldId id="409" r:id="rId44"/>
  </p:sldIdLst>
  <p:sldSz cx="12190413"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71">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B40000"/>
    <a:srgbClr val="8E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10" d="100"/>
          <a:sy n="110" d="100"/>
        </p:scale>
        <p:origin x="571" y="67"/>
      </p:cViewPr>
      <p:guideLst>
        <p:guide orient="horz" pos="1071"/>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gs" Target="tags/tag1.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pPr>
            <a:r>
              <a:rPr lang="zh-CN"/>
              <a:t>年度销售记录</a:t>
            </a:r>
            <a:endParaRPr lang="en-US"/>
          </a:p>
        </c:rich>
      </c:tx>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C00000"/>
            </a:solidFill>
            <a:ln>
              <a:noFill/>
            </a:ln>
            <a:effectLst/>
          </c:spPr>
          <c:invertIfNegative val="0"/>
          <c:dPt>
            <c:idx val="1"/>
            <c:invertIfNegative val="0"/>
            <c:bubble3D val="0"/>
            <c:extLst xmlns:c16r2="http://schemas.microsoft.com/office/drawing/2015/06/chart">
              <c:ext xmlns:c16="http://schemas.microsoft.com/office/drawing/2014/chart" uri="{C3380CC4-5D6E-409C-BE32-E72D297353CC}">
                <c16:uniqueId val="{00000000-4A0C-4460-ABBF-75F5C5B84B58}"/>
              </c:ext>
            </c:extLst>
          </c:dPt>
          <c:dPt>
            <c:idx val="2"/>
            <c:invertIfNegative val="0"/>
            <c:bubble3D val="0"/>
            <c:extLst xmlns:c16r2="http://schemas.microsoft.com/office/drawing/2015/06/chart">
              <c:ext xmlns:c16="http://schemas.microsoft.com/office/drawing/2014/chart" uri="{C3380CC4-5D6E-409C-BE32-E72D297353CC}">
                <c16:uniqueId val="{00000001-4A0C-4460-ABBF-75F5C5B84B58}"/>
              </c:ext>
            </c:extLst>
          </c:dPt>
          <c:dPt>
            <c:idx val="3"/>
            <c:invertIfNegative val="0"/>
            <c:bubble3D val="0"/>
            <c:extLst xmlns:c16r2="http://schemas.microsoft.com/office/drawing/2015/06/chart">
              <c:ext xmlns:c16="http://schemas.microsoft.com/office/drawing/2014/chart" uri="{C3380CC4-5D6E-409C-BE32-E72D297353CC}">
                <c16:uniqueId val="{00000002-4A0C-4460-ABBF-75F5C5B84B58}"/>
              </c:ext>
            </c:extLst>
          </c:dPt>
          <c:dPt>
            <c:idx val="4"/>
            <c:invertIfNegative val="0"/>
            <c:bubble3D val="0"/>
            <c:extLst xmlns:c16r2="http://schemas.microsoft.com/office/drawing/2015/06/chart">
              <c:ext xmlns:c16="http://schemas.microsoft.com/office/drawing/2014/chart" uri="{C3380CC4-5D6E-409C-BE32-E72D297353CC}">
                <c16:uniqueId val="{00000003-4A0C-4460-ABBF-75F5C5B84B58}"/>
              </c:ext>
            </c:extLst>
          </c:dPt>
          <c:dPt>
            <c:idx val="5"/>
            <c:invertIfNegative val="0"/>
            <c:bubble3D val="0"/>
            <c:extLst xmlns:c16r2="http://schemas.microsoft.com/office/drawing/2015/06/chart">
              <c:ext xmlns:c16="http://schemas.microsoft.com/office/drawing/2014/chart" uri="{C3380CC4-5D6E-409C-BE32-E72D297353CC}">
                <c16:uniqueId val="{00000004-4A0C-4460-ABBF-75F5C5B84B58}"/>
              </c:ext>
            </c:extLst>
          </c:dPt>
          <c:dPt>
            <c:idx val="6"/>
            <c:invertIfNegative val="0"/>
            <c:bubble3D val="0"/>
            <c:extLst xmlns:c16r2="http://schemas.microsoft.com/office/drawing/2015/06/chart">
              <c:ext xmlns:c16="http://schemas.microsoft.com/office/drawing/2014/chart" uri="{C3380CC4-5D6E-409C-BE32-E72D297353CC}">
                <c16:uniqueId val="{00000005-4A0C-4460-ABBF-75F5C5B84B58}"/>
              </c:ext>
            </c:extLst>
          </c:dPt>
          <c:dPt>
            <c:idx val="7"/>
            <c:invertIfNegative val="0"/>
            <c:bubble3D val="0"/>
            <c:extLst xmlns:c16r2="http://schemas.microsoft.com/office/drawing/2015/06/chart">
              <c:ext xmlns:c16="http://schemas.microsoft.com/office/drawing/2014/chart" uri="{C3380CC4-5D6E-409C-BE32-E72D297353CC}">
                <c16:uniqueId val="{00000006-4A0C-4460-ABBF-75F5C5B84B58}"/>
              </c:ext>
            </c:extLst>
          </c:dPt>
          <c:dPt>
            <c:idx val="8"/>
            <c:invertIfNegative val="0"/>
            <c:bubble3D val="0"/>
            <c:extLst xmlns:c16r2="http://schemas.microsoft.com/office/drawing/2015/06/chart">
              <c:ext xmlns:c16="http://schemas.microsoft.com/office/drawing/2014/chart" uri="{C3380CC4-5D6E-409C-BE32-E72D297353CC}">
                <c16:uniqueId val="{00000007-4A0C-4460-ABBF-75F5C5B84B58}"/>
              </c:ext>
            </c:extLst>
          </c:dPt>
          <c:dPt>
            <c:idx val="9"/>
            <c:invertIfNegative val="0"/>
            <c:bubble3D val="0"/>
            <c:extLst xmlns:c16r2="http://schemas.microsoft.com/office/drawing/2015/06/chart">
              <c:ext xmlns:c16="http://schemas.microsoft.com/office/drawing/2014/chart" uri="{C3380CC4-5D6E-409C-BE32-E72D297353CC}">
                <c16:uniqueId val="{00000008-4A0C-4460-ABBF-75F5C5B84B58}"/>
              </c:ext>
            </c:extLst>
          </c:dPt>
          <c:dPt>
            <c:idx val="10"/>
            <c:invertIfNegative val="0"/>
            <c:bubble3D val="0"/>
            <c:extLst xmlns:c16r2="http://schemas.microsoft.com/office/drawing/2015/06/chart">
              <c:ext xmlns:c16="http://schemas.microsoft.com/office/drawing/2014/chart" uri="{C3380CC4-5D6E-409C-BE32-E72D297353CC}">
                <c16:uniqueId val="{00000009-4A0C-4460-ABBF-75F5C5B84B58}"/>
              </c:ext>
            </c:extLst>
          </c:dPt>
          <c:dPt>
            <c:idx val="11"/>
            <c:invertIfNegative val="0"/>
            <c:bubble3D val="0"/>
            <c:extLst xmlns:c16r2="http://schemas.microsoft.com/office/drawing/2015/06/chart">
              <c:ext xmlns:c16="http://schemas.microsoft.com/office/drawing/2014/chart" uri="{C3380CC4-5D6E-409C-BE32-E72D297353CC}">
                <c16:uniqueId val="{0000000A-4A0C-4460-ABBF-75F5C5B84B58}"/>
              </c:ext>
            </c:extLst>
          </c:dPt>
          <c:cat>
            <c:strRef>
              <c:f>Sheet1!$A$2:$A$17</c:f>
              <c:strCache>
                <c:ptCount val="12"/>
                <c:pt idx="0">
                  <c:v>一月份</c:v>
                </c:pt>
                <c:pt idx="1">
                  <c:v>二月份</c:v>
                </c:pt>
                <c:pt idx="2">
                  <c:v>三月份</c:v>
                </c:pt>
                <c:pt idx="3">
                  <c:v>四月份</c:v>
                </c:pt>
                <c:pt idx="4">
                  <c:v>五月份</c:v>
                </c:pt>
                <c:pt idx="5">
                  <c:v>六月份</c:v>
                </c:pt>
                <c:pt idx="6">
                  <c:v>七月份</c:v>
                </c:pt>
                <c:pt idx="7">
                  <c:v>八月份</c:v>
                </c:pt>
                <c:pt idx="8">
                  <c:v>九月份</c:v>
                </c:pt>
                <c:pt idx="9">
                  <c:v>十月份</c:v>
                </c:pt>
                <c:pt idx="10">
                  <c:v>十一月份</c:v>
                </c:pt>
                <c:pt idx="11">
                  <c:v>十二月份</c:v>
                </c:pt>
              </c:strCache>
            </c:strRef>
          </c:cat>
          <c:val>
            <c:numRef>
              <c:f>Sheet1!$B$2:$B$17</c:f>
              <c:numCache>
                <c:formatCode>General</c:formatCode>
                <c:ptCount val="12"/>
                <c:pt idx="0">
                  <c:v>4.3</c:v>
                </c:pt>
                <c:pt idx="1">
                  <c:v>2.5</c:v>
                </c:pt>
                <c:pt idx="2">
                  <c:v>3.5</c:v>
                </c:pt>
                <c:pt idx="3">
                  <c:v>4.5</c:v>
                </c:pt>
                <c:pt idx="4">
                  <c:v>4</c:v>
                </c:pt>
                <c:pt idx="5">
                  <c:v>3</c:v>
                </c:pt>
                <c:pt idx="6">
                  <c:v>3.7</c:v>
                </c:pt>
                <c:pt idx="7">
                  <c:v>4.5999999999999996</c:v>
                </c:pt>
                <c:pt idx="8">
                  <c:v>3.6</c:v>
                </c:pt>
                <c:pt idx="9">
                  <c:v>2.9</c:v>
                </c:pt>
                <c:pt idx="10">
                  <c:v>2</c:v>
                </c:pt>
                <c:pt idx="11">
                  <c:v>3.1</c:v>
                </c:pt>
              </c:numCache>
            </c:numRef>
          </c:val>
          <c:extLst xmlns:c16r2="http://schemas.microsoft.com/office/drawing/2015/06/chart">
            <c:ext xmlns:c16="http://schemas.microsoft.com/office/drawing/2014/chart" uri="{C3380CC4-5D6E-409C-BE32-E72D297353CC}">
              <c16:uniqueId val="{0000000B-4A0C-4460-ABBF-75F5C5B84B58}"/>
            </c:ext>
          </c:extLst>
        </c:ser>
        <c:dLbls>
          <c:showLegendKey val="0"/>
          <c:showVal val="0"/>
          <c:showCatName val="0"/>
          <c:showSerName val="0"/>
          <c:showPercent val="0"/>
          <c:showBubbleSize val="0"/>
        </c:dLbls>
        <c:gapWidth val="85"/>
        <c:overlap val="-78"/>
        <c:axId val="391510208"/>
        <c:axId val="391502592"/>
      </c:barChart>
      <c:catAx>
        <c:axId val="3915102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391502592"/>
        <c:crosses val="autoZero"/>
        <c:auto val="1"/>
        <c:lblAlgn val="ctr"/>
        <c:lblOffset val="100"/>
        <c:noMultiLvlLbl val="0"/>
      </c:catAx>
      <c:valAx>
        <c:axId val="391502592"/>
        <c:scaling>
          <c:orientation val="minMax"/>
        </c:scaling>
        <c:delete val="0"/>
        <c:axPos val="l"/>
        <c:majorGridlines>
          <c:spPr>
            <a:ln w="9525" cap="flat" cmpd="sng" algn="ctr">
              <a:solidFill>
                <a:schemeClr val="bg2"/>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391510208"/>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CCFA83-0EC0-48A6-B00B-FBC1840E4C31}" type="datetimeFigureOut">
              <a:rPr lang="zh-CN" altLang="en-US" smtClean="0"/>
              <a:t>2019/1/21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4F7F19-8EC3-477E-9979-D1DE0D216F37}" type="slidenum">
              <a:rPr lang="zh-CN" altLang="en-US" smtClean="0"/>
              <a:t>‹#›</a:t>
            </a:fld>
            <a:endParaRPr lang="zh-CN" altLang="en-US"/>
          </a:p>
        </p:txBody>
      </p:sp>
    </p:spTree>
    <p:extLst>
      <p:ext uri="{BB962C8B-B14F-4D97-AF65-F5344CB8AC3E}">
        <p14:creationId xmlns:p14="http://schemas.microsoft.com/office/powerpoint/2010/main" val="2771362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F4CB62-83E9-47F2-8B0D-B9154BF4F1C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65689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F7F19-8EC3-477E-9979-D1DE0D216F3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51075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F4CB62-83E9-47F2-8B0D-B9154BF4F1C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875728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F7F19-8EC3-477E-9979-D1DE0D216F3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32138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F7F19-8EC3-477E-9979-D1DE0D216F3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997576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F7F19-8EC3-477E-9979-D1DE0D216F3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23080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F7F19-8EC3-477E-9979-D1DE0D216F3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00776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F7F19-8EC3-477E-9979-D1DE0D216F3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835959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F7F19-8EC3-477E-9979-D1DE0D216F3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09451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F4CB62-83E9-47F2-8B0D-B9154BF4F1C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212034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F7F19-8EC3-477E-9979-D1DE0D216F37}" type="slidenum">
              <a:rPr lang="zh-CN" altLang="en-US" smtClean="0"/>
              <a:t>20</a:t>
            </a:fld>
            <a:endParaRPr lang="zh-CN" altLang="en-US"/>
          </a:p>
        </p:txBody>
      </p:sp>
    </p:spTree>
    <p:extLst>
      <p:ext uri="{BB962C8B-B14F-4D97-AF65-F5344CB8AC3E}">
        <p14:creationId xmlns:p14="http://schemas.microsoft.com/office/powerpoint/2010/main" val="2231750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F7F19-8EC3-477E-9979-D1DE0D216F3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258014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F7F19-8EC3-477E-9979-D1DE0D216F37}" type="slidenum">
              <a:rPr lang="zh-CN" altLang="en-US" smtClean="0"/>
              <a:t>21</a:t>
            </a:fld>
            <a:endParaRPr lang="zh-CN" altLang="en-US"/>
          </a:p>
        </p:txBody>
      </p:sp>
    </p:spTree>
    <p:extLst>
      <p:ext uri="{BB962C8B-B14F-4D97-AF65-F5344CB8AC3E}">
        <p14:creationId xmlns:p14="http://schemas.microsoft.com/office/powerpoint/2010/main" val="22317504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F4CB62-83E9-47F2-8B0D-B9154BF4F1C8}" type="slidenum">
              <a:rPr lang="zh-CN" altLang="en-US" smtClean="0"/>
              <a:t>22</a:t>
            </a:fld>
            <a:endParaRPr lang="zh-CN" altLang="en-US"/>
          </a:p>
        </p:txBody>
      </p:sp>
    </p:spTree>
    <p:extLst>
      <p:ext uri="{BB962C8B-B14F-4D97-AF65-F5344CB8AC3E}">
        <p14:creationId xmlns:p14="http://schemas.microsoft.com/office/powerpoint/2010/main" val="26918131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F7F19-8EC3-477E-9979-D1DE0D216F37}" type="slidenum">
              <a:rPr lang="zh-CN" altLang="en-US" smtClean="0"/>
              <a:t>23</a:t>
            </a:fld>
            <a:endParaRPr lang="zh-CN" altLang="en-US"/>
          </a:p>
        </p:txBody>
      </p:sp>
    </p:spTree>
    <p:extLst>
      <p:ext uri="{BB962C8B-B14F-4D97-AF65-F5344CB8AC3E}">
        <p14:creationId xmlns:p14="http://schemas.microsoft.com/office/powerpoint/2010/main" val="22317504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F7F19-8EC3-477E-9979-D1DE0D216F37}" type="slidenum">
              <a:rPr lang="zh-CN" altLang="en-US" smtClean="0"/>
              <a:t>24</a:t>
            </a:fld>
            <a:endParaRPr lang="zh-CN" altLang="en-US"/>
          </a:p>
        </p:txBody>
      </p:sp>
    </p:spTree>
    <p:extLst>
      <p:ext uri="{BB962C8B-B14F-4D97-AF65-F5344CB8AC3E}">
        <p14:creationId xmlns:p14="http://schemas.microsoft.com/office/powerpoint/2010/main" val="22317504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F7F19-8EC3-477E-9979-D1DE0D216F37}" type="slidenum">
              <a:rPr lang="zh-CN" altLang="en-US" smtClean="0"/>
              <a:t>25</a:t>
            </a:fld>
            <a:endParaRPr lang="zh-CN" altLang="en-US"/>
          </a:p>
        </p:txBody>
      </p:sp>
    </p:spTree>
    <p:extLst>
      <p:ext uri="{BB962C8B-B14F-4D97-AF65-F5344CB8AC3E}">
        <p14:creationId xmlns:p14="http://schemas.microsoft.com/office/powerpoint/2010/main" val="22317504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F7F19-8EC3-477E-9979-D1DE0D216F37}" type="slidenum">
              <a:rPr lang="zh-CN" altLang="en-US" smtClean="0"/>
              <a:t>26</a:t>
            </a:fld>
            <a:endParaRPr lang="zh-CN" altLang="en-US"/>
          </a:p>
        </p:txBody>
      </p:sp>
    </p:spTree>
    <p:extLst>
      <p:ext uri="{BB962C8B-B14F-4D97-AF65-F5344CB8AC3E}">
        <p14:creationId xmlns:p14="http://schemas.microsoft.com/office/powerpoint/2010/main" val="22317504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F7F19-8EC3-477E-9979-D1DE0D216F37}" type="slidenum">
              <a:rPr lang="zh-CN" altLang="en-US" smtClean="0"/>
              <a:t>27</a:t>
            </a:fld>
            <a:endParaRPr lang="zh-CN" altLang="en-US"/>
          </a:p>
        </p:txBody>
      </p:sp>
    </p:spTree>
    <p:extLst>
      <p:ext uri="{BB962C8B-B14F-4D97-AF65-F5344CB8AC3E}">
        <p14:creationId xmlns:p14="http://schemas.microsoft.com/office/powerpoint/2010/main" val="22317504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F4CB62-83E9-47F2-8B0D-B9154BF4F1C8}" type="slidenum">
              <a:rPr lang="zh-CN" altLang="en-US" smtClean="0"/>
              <a:t>28</a:t>
            </a:fld>
            <a:endParaRPr lang="zh-CN" altLang="en-US"/>
          </a:p>
        </p:txBody>
      </p:sp>
    </p:spTree>
    <p:extLst>
      <p:ext uri="{BB962C8B-B14F-4D97-AF65-F5344CB8AC3E}">
        <p14:creationId xmlns:p14="http://schemas.microsoft.com/office/powerpoint/2010/main" val="30632531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F7F19-8EC3-477E-9979-D1DE0D216F37}" type="slidenum">
              <a:rPr lang="zh-CN" altLang="en-US" smtClean="0"/>
              <a:t>29</a:t>
            </a:fld>
            <a:endParaRPr lang="zh-CN" altLang="en-US"/>
          </a:p>
        </p:txBody>
      </p:sp>
    </p:spTree>
    <p:extLst>
      <p:ext uri="{BB962C8B-B14F-4D97-AF65-F5344CB8AC3E}">
        <p14:creationId xmlns:p14="http://schemas.microsoft.com/office/powerpoint/2010/main" val="22317504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F7F19-8EC3-477E-9979-D1DE0D216F37}" type="slidenum">
              <a:rPr lang="zh-CN" altLang="en-US" smtClean="0"/>
              <a:t>30</a:t>
            </a:fld>
            <a:endParaRPr lang="zh-CN" altLang="en-US"/>
          </a:p>
        </p:txBody>
      </p:sp>
    </p:spTree>
    <p:extLst>
      <p:ext uri="{BB962C8B-B14F-4D97-AF65-F5344CB8AC3E}">
        <p14:creationId xmlns:p14="http://schemas.microsoft.com/office/powerpoint/2010/main" val="2231750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F4CB62-83E9-47F2-8B0D-B9154BF4F1C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82445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F7F19-8EC3-477E-9979-D1DE0D216F37}" type="slidenum">
              <a:rPr lang="zh-CN" altLang="en-US" smtClean="0"/>
              <a:t>31</a:t>
            </a:fld>
            <a:endParaRPr lang="zh-CN" altLang="en-US"/>
          </a:p>
        </p:txBody>
      </p:sp>
    </p:spTree>
    <p:extLst>
      <p:ext uri="{BB962C8B-B14F-4D97-AF65-F5344CB8AC3E}">
        <p14:creationId xmlns:p14="http://schemas.microsoft.com/office/powerpoint/2010/main" val="22317504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F7F19-8EC3-477E-9979-D1DE0D216F37}" type="slidenum">
              <a:rPr lang="zh-CN" altLang="en-US" smtClean="0"/>
              <a:t>32</a:t>
            </a:fld>
            <a:endParaRPr lang="zh-CN" altLang="en-US"/>
          </a:p>
        </p:txBody>
      </p:sp>
    </p:spTree>
    <p:extLst>
      <p:ext uri="{BB962C8B-B14F-4D97-AF65-F5344CB8AC3E}">
        <p14:creationId xmlns:p14="http://schemas.microsoft.com/office/powerpoint/2010/main" val="22317504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F7F19-8EC3-477E-9979-D1DE0D216F37}" type="slidenum">
              <a:rPr lang="zh-CN" altLang="en-US" smtClean="0"/>
              <a:t>33</a:t>
            </a:fld>
            <a:endParaRPr lang="zh-CN" altLang="en-US"/>
          </a:p>
        </p:txBody>
      </p:sp>
    </p:spTree>
    <p:extLst>
      <p:ext uri="{BB962C8B-B14F-4D97-AF65-F5344CB8AC3E}">
        <p14:creationId xmlns:p14="http://schemas.microsoft.com/office/powerpoint/2010/main" val="22317504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F4CB62-83E9-47F2-8B0D-B9154BF4F1C8}" type="slidenum">
              <a:rPr lang="zh-CN" altLang="en-US" smtClean="0"/>
              <a:t>34</a:t>
            </a:fld>
            <a:endParaRPr lang="zh-CN" altLang="en-US"/>
          </a:p>
        </p:txBody>
      </p:sp>
    </p:spTree>
    <p:extLst>
      <p:ext uri="{BB962C8B-B14F-4D97-AF65-F5344CB8AC3E}">
        <p14:creationId xmlns:p14="http://schemas.microsoft.com/office/powerpoint/2010/main" val="11221890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F7F19-8EC3-477E-9979-D1DE0D216F37}" type="slidenum">
              <a:rPr lang="zh-CN" altLang="en-US" smtClean="0"/>
              <a:t>35</a:t>
            </a:fld>
            <a:endParaRPr lang="zh-CN" altLang="en-US"/>
          </a:p>
        </p:txBody>
      </p:sp>
    </p:spTree>
    <p:extLst>
      <p:ext uri="{BB962C8B-B14F-4D97-AF65-F5344CB8AC3E}">
        <p14:creationId xmlns:p14="http://schemas.microsoft.com/office/powerpoint/2010/main" val="22317504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F7F19-8EC3-477E-9979-D1DE0D216F37}" type="slidenum">
              <a:rPr lang="zh-CN" altLang="en-US" smtClean="0"/>
              <a:t>36</a:t>
            </a:fld>
            <a:endParaRPr lang="zh-CN" altLang="en-US"/>
          </a:p>
        </p:txBody>
      </p:sp>
    </p:spTree>
    <p:extLst>
      <p:ext uri="{BB962C8B-B14F-4D97-AF65-F5344CB8AC3E}">
        <p14:creationId xmlns:p14="http://schemas.microsoft.com/office/powerpoint/2010/main" val="22317504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F7F19-8EC3-477E-9979-D1DE0D216F37}" type="slidenum">
              <a:rPr lang="zh-CN" altLang="en-US" smtClean="0"/>
              <a:t>37</a:t>
            </a:fld>
            <a:endParaRPr lang="zh-CN" altLang="en-US"/>
          </a:p>
        </p:txBody>
      </p:sp>
    </p:spTree>
    <p:extLst>
      <p:ext uri="{BB962C8B-B14F-4D97-AF65-F5344CB8AC3E}">
        <p14:creationId xmlns:p14="http://schemas.microsoft.com/office/powerpoint/2010/main" val="22317504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F7F19-8EC3-477E-9979-D1DE0D216F37}" type="slidenum">
              <a:rPr lang="zh-CN" altLang="en-US" smtClean="0"/>
              <a:t>38</a:t>
            </a:fld>
            <a:endParaRPr lang="zh-CN" altLang="en-US"/>
          </a:p>
        </p:txBody>
      </p:sp>
    </p:spTree>
    <p:extLst>
      <p:ext uri="{BB962C8B-B14F-4D97-AF65-F5344CB8AC3E}">
        <p14:creationId xmlns:p14="http://schemas.microsoft.com/office/powerpoint/2010/main" val="22317504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F7F19-8EC3-477E-9979-D1DE0D216F37}" type="slidenum">
              <a:rPr lang="zh-CN" altLang="en-US" smtClean="0"/>
              <a:t>39</a:t>
            </a:fld>
            <a:endParaRPr lang="zh-CN" altLang="en-US"/>
          </a:p>
        </p:txBody>
      </p:sp>
    </p:spTree>
    <p:extLst>
      <p:ext uri="{BB962C8B-B14F-4D97-AF65-F5344CB8AC3E}">
        <p14:creationId xmlns:p14="http://schemas.microsoft.com/office/powerpoint/2010/main" val="22317504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F4CB62-83E9-47F2-8B0D-B9154BF4F1C8}" type="slidenum">
              <a:rPr lang="zh-CN" altLang="en-US" smtClean="0"/>
              <a:t>40</a:t>
            </a:fld>
            <a:endParaRPr lang="zh-CN" altLang="en-US"/>
          </a:p>
        </p:txBody>
      </p:sp>
    </p:spTree>
    <p:extLst>
      <p:ext uri="{BB962C8B-B14F-4D97-AF65-F5344CB8AC3E}">
        <p14:creationId xmlns:p14="http://schemas.microsoft.com/office/powerpoint/2010/main" val="2916198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F7F19-8EC3-477E-9979-D1DE0D216F3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615093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F7F19-8EC3-477E-9979-D1DE0D216F3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84605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F7F19-8EC3-477E-9979-D1DE0D216F3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76898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F7F19-8EC3-477E-9979-D1DE0D216F3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04268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F7F19-8EC3-477E-9979-D1DE0D216F3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105513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F7F19-8EC3-477E-9979-D1DE0D216F3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03916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415AE528-A38D-4A73-B92A-4E8A11015AA3}"/>
              </a:ext>
            </a:extLst>
          </p:cNvPr>
          <p:cNvSpPr>
            <a:spLocks noGrp="1"/>
          </p:cNvSpPr>
          <p:nvPr>
            <p:ph type="dt" sz="half" idx="10"/>
          </p:nvPr>
        </p:nvSpPr>
        <p:spPr/>
        <p:txBody>
          <a:bodyPr/>
          <a:lstStyle/>
          <a:p>
            <a:fld id="{92A214C5-AB2D-429A-9D9B-6E5DFD2AA8CB}" type="datetimeFigureOut">
              <a:rPr lang="zh-CN" altLang="en-US" smtClean="0"/>
              <a:t>2019/1/21</a:t>
            </a:fld>
            <a:endParaRPr lang="zh-CN" altLang="en-US"/>
          </a:p>
        </p:txBody>
      </p:sp>
      <p:sp>
        <p:nvSpPr>
          <p:cNvPr id="3" name="页脚占位符 2">
            <a:extLst>
              <a:ext uri="{FF2B5EF4-FFF2-40B4-BE49-F238E27FC236}">
                <a16:creationId xmlns="" xmlns:a16="http://schemas.microsoft.com/office/drawing/2014/main" id="{FD30C157-0225-4039-93DF-092378D2AD0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155EFF23-0A7B-40AE-9877-337F40ED9C5D}"/>
              </a:ext>
            </a:extLst>
          </p:cNvPr>
          <p:cNvSpPr>
            <a:spLocks noGrp="1"/>
          </p:cNvSpPr>
          <p:nvPr>
            <p:ph type="sldNum" sz="quarter" idx="12"/>
          </p:nvPr>
        </p:nvSpPr>
        <p:spPr/>
        <p:txBody>
          <a:bodyPr/>
          <a:lstStyle/>
          <a:p>
            <a:fld id="{DDCA7020-B1F0-40B8-B94F-6E0110F2B5DE}" type="slidenum">
              <a:rPr lang="zh-CN" altLang="en-US" smtClean="0"/>
              <a:t>‹#›</a:t>
            </a:fld>
            <a:endParaRPr lang="zh-CN" altLang="en-US"/>
          </a:p>
        </p:txBody>
      </p:sp>
    </p:spTree>
    <p:extLst>
      <p:ext uri="{BB962C8B-B14F-4D97-AF65-F5344CB8AC3E}">
        <p14:creationId xmlns:p14="http://schemas.microsoft.com/office/powerpoint/2010/main" val="25468847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E3E627D-6A46-4209-B224-2F4A414233CE}" type="datetimeFigureOut">
              <a:rPr lang="zh-CN" altLang="en-US" smtClean="0"/>
              <a:t>2019/1/21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7E8D117-9164-4F81-AA5B-CBECAD4E6F43}" type="slidenum">
              <a:rPr lang="zh-CN" altLang="en-US" smtClean="0"/>
              <a:t>‹#›</a:t>
            </a:fld>
            <a:endParaRPr lang="zh-CN" altLang="en-US"/>
          </a:p>
        </p:txBody>
      </p:sp>
    </p:spTree>
    <p:extLst>
      <p:ext uri="{BB962C8B-B14F-4D97-AF65-F5344CB8AC3E}">
        <p14:creationId xmlns:p14="http://schemas.microsoft.com/office/powerpoint/2010/main" val="1725778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E3E627D-6A46-4209-B224-2F4A414233CE}" type="datetimeFigureOut">
              <a:rPr lang="zh-CN" altLang="en-US" smtClean="0"/>
              <a:t>2019/1/21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E8D117-9164-4F81-AA5B-CBECAD4E6F43}" type="slidenum">
              <a:rPr lang="zh-CN" altLang="en-US" smtClean="0"/>
              <a:t>‹#›</a:t>
            </a:fld>
            <a:endParaRPr lang="zh-CN" altLang="en-US"/>
          </a:p>
        </p:txBody>
      </p:sp>
    </p:spTree>
    <p:extLst>
      <p:ext uri="{BB962C8B-B14F-4D97-AF65-F5344CB8AC3E}">
        <p14:creationId xmlns:p14="http://schemas.microsoft.com/office/powerpoint/2010/main" val="18697895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E3E627D-6A46-4209-B224-2F4A414233CE}" type="datetimeFigureOut">
              <a:rPr lang="zh-CN" altLang="en-US" smtClean="0"/>
              <a:t>2019/1/21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E8D117-9164-4F81-AA5B-CBECAD4E6F43}" type="slidenum">
              <a:rPr lang="zh-CN" altLang="en-US" smtClean="0"/>
              <a:t>‹#›</a:t>
            </a:fld>
            <a:endParaRPr lang="zh-CN" altLang="en-US"/>
          </a:p>
        </p:txBody>
      </p:sp>
    </p:spTree>
    <p:extLst>
      <p:ext uri="{BB962C8B-B14F-4D97-AF65-F5344CB8AC3E}">
        <p14:creationId xmlns:p14="http://schemas.microsoft.com/office/powerpoint/2010/main" val="830638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E4AB545-A643-47EB-BFC2-17815E14EC7F}"/>
              </a:ext>
            </a:extLst>
          </p:cNvPr>
          <p:cNvSpPr>
            <a:spLocks noGrp="1"/>
          </p:cNvSpPr>
          <p:nvPr>
            <p:ph type="ctrTitle"/>
          </p:nvPr>
        </p:nvSpPr>
        <p:spPr>
          <a:xfrm>
            <a:off x="1523802" y="1122363"/>
            <a:ext cx="9142810" cy="2387600"/>
          </a:xfrm>
        </p:spPr>
        <p:txBody>
          <a:bodyPr anchor="b"/>
          <a:lstStyle>
            <a:lvl1pPr algn="ctr">
              <a:defRPr sz="5999"/>
            </a:lvl1pPr>
          </a:lstStyle>
          <a:p>
            <a:r>
              <a:rPr lang="zh-CN" altLang="en-US"/>
              <a:t>单击此处编辑母版标题样式</a:t>
            </a:r>
          </a:p>
        </p:txBody>
      </p:sp>
      <p:sp>
        <p:nvSpPr>
          <p:cNvPr id="3" name="副标题 2">
            <a:extLst>
              <a:ext uri="{FF2B5EF4-FFF2-40B4-BE49-F238E27FC236}">
                <a16:creationId xmlns="" xmlns:a16="http://schemas.microsoft.com/office/drawing/2014/main" id="{4FA99B24-6726-4719-BA7E-96A12F05F918}"/>
              </a:ext>
            </a:extLst>
          </p:cNvPr>
          <p:cNvSpPr>
            <a:spLocks noGrp="1"/>
          </p:cNvSpPr>
          <p:nvPr>
            <p:ph type="subTitle" idx="1"/>
          </p:nvPr>
        </p:nvSpPr>
        <p:spPr>
          <a:xfrm>
            <a:off x="1523802" y="3602038"/>
            <a:ext cx="9142810" cy="1655762"/>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6D26F04C-82A4-45B9-8ECD-4B84859A49F9}"/>
              </a:ext>
            </a:extLst>
          </p:cNvPr>
          <p:cNvSpPr>
            <a:spLocks noGrp="1"/>
          </p:cNvSpPr>
          <p:nvPr>
            <p:ph type="dt" sz="half" idx="10"/>
          </p:nvPr>
        </p:nvSpPr>
        <p:spPr/>
        <p:txBody>
          <a:bodyPr/>
          <a:lstStyle/>
          <a:p>
            <a:fld id="{1045CD33-A414-4AA9-9CE8-FCFB2560B1E2}" type="datetimeFigureOut">
              <a:rPr lang="zh-CN" altLang="en-US" smtClean="0"/>
              <a:t>2019/1/21</a:t>
            </a:fld>
            <a:endParaRPr lang="zh-CN" altLang="en-US"/>
          </a:p>
        </p:txBody>
      </p:sp>
      <p:sp>
        <p:nvSpPr>
          <p:cNvPr id="5" name="页脚占位符 4">
            <a:extLst>
              <a:ext uri="{FF2B5EF4-FFF2-40B4-BE49-F238E27FC236}">
                <a16:creationId xmlns="" xmlns:a16="http://schemas.microsoft.com/office/drawing/2014/main" id="{E5AD4858-4CC8-49D9-9B6E-3F57869260C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D882270-99F0-4F10-8A04-81DB212687B3}"/>
              </a:ext>
            </a:extLst>
          </p:cNvPr>
          <p:cNvSpPr>
            <a:spLocks noGrp="1"/>
          </p:cNvSpPr>
          <p:nvPr>
            <p:ph type="sldNum" sz="quarter" idx="12"/>
          </p:nvPr>
        </p:nvSpPr>
        <p:spPr/>
        <p:txBody>
          <a:body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7258037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91CEBD4-1D38-40BC-8E39-00DEF057AFA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CB03FFA2-08C3-4E37-B8DA-D394BC366498}"/>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9EF340C4-0D59-4261-A9C2-BD0766FA6941}"/>
              </a:ext>
            </a:extLst>
          </p:cNvPr>
          <p:cNvSpPr>
            <a:spLocks noGrp="1"/>
          </p:cNvSpPr>
          <p:nvPr>
            <p:ph type="dt" sz="half" idx="10"/>
          </p:nvPr>
        </p:nvSpPr>
        <p:spPr/>
        <p:txBody>
          <a:bodyPr/>
          <a:lstStyle/>
          <a:p>
            <a:fld id="{1045CD33-A414-4AA9-9CE8-FCFB2560B1E2}" type="datetimeFigureOut">
              <a:rPr lang="zh-CN" altLang="en-US" smtClean="0"/>
              <a:t>2019/1/21</a:t>
            </a:fld>
            <a:endParaRPr lang="zh-CN" altLang="en-US"/>
          </a:p>
        </p:txBody>
      </p:sp>
      <p:sp>
        <p:nvSpPr>
          <p:cNvPr id="5" name="页脚占位符 4">
            <a:extLst>
              <a:ext uri="{FF2B5EF4-FFF2-40B4-BE49-F238E27FC236}">
                <a16:creationId xmlns="" xmlns:a16="http://schemas.microsoft.com/office/drawing/2014/main" id="{065CA01E-2F9A-40C6-8F17-2C7EC67D22B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5EDC88B-23B8-4815-849C-3DCF83CB7A1C}"/>
              </a:ext>
            </a:extLst>
          </p:cNvPr>
          <p:cNvSpPr>
            <a:spLocks noGrp="1"/>
          </p:cNvSpPr>
          <p:nvPr>
            <p:ph type="sldNum" sz="quarter" idx="12"/>
          </p:nvPr>
        </p:nvSpPr>
        <p:spPr/>
        <p:txBody>
          <a:body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40522325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63172DE-5B28-496B-845A-DF221ED78E6C}"/>
              </a:ext>
            </a:extLst>
          </p:cNvPr>
          <p:cNvSpPr>
            <a:spLocks noGrp="1"/>
          </p:cNvSpPr>
          <p:nvPr>
            <p:ph type="title"/>
          </p:nvPr>
        </p:nvSpPr>
        <p:spPr>
          <a:xfrm>
            <a:off x="831742" y="1709739"/>
            <a:ext cx="10514231" cy="2852737"/>
          </a:xfrm>
        </p:spPr>
        <p:txBody>
          <a:bodyPr anchor="b"/>
          <a:lstStyle>
            <a:lvl1pPr>
              <a:defRPr sz="5999"/>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0196BE03-073D-49A6-90D8-9E9FB5FDF7E5}"/>
              </a:ext>
            </a:extLst>
          </p:cNvPr>
          <p:cNvSpPr>
            <a:spLocks noGrp="1"/>
          </p:cNvSpPr>
          <p:nvPr>
            <p:ph type="body" idx="1"/>
          </p:nvPr>
        </p:nvSpPr>
        <p:spPr>
          <a:xfrm>
            <a:off x="831742" y="4589464"/>
            <a:ext cx="10514231" cy="1500187"/>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C63AB882-AD40-42FD-BCA0-3A589E179986}"/>
              </a:ext>
            </a:extLst>
          </p:cNvPr>
          <p:cNvSpPr>
            <a:spLocks noGrp="1"/>
          </p:cNvSpPr>
          <p:nvPr>
            <p:ph type="dt" sz="half" idx="10"/>
          </p:nvPr>
        </p:nvSpPr>
        <p:spPr/>
        <p:txBody>
          <a:bodyPr/>
          <a:lstStyle/>
          <a:p>
            <a:fld id="{1045CD33-A414-4AA9-9CE8-FCFB2560B1E2}" type="datetimeFigureOut">
              <a:rPr lang="zh-CN" altLang="en-US" smtClean="0"/>
              <a:t>2019/1/21</a:t>
            </a:fld>
            <a:endParaRPr lang="zh-CN" altLang="en-US"/>
          </a:p>
        </p:txBody>
      </p:sp>
      <p:sp>
        <p:nvSpPr>
          <p:cNvPr id="5" name="页脚占位符 4">
            <a:extLst>
              <a:ext uri="{FF2B5EF4-FFF2-40B4-BE49-F238E27FC236}">
                <a16:creationId xmlns="" xmlns:a16="http://schemas.microsoft.com/office/drawing/2014/main" id="{A5DDE549-D02B-4B08-9F90-A0AC64147D3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53C5C60-9446-4858-ABD9-08D49863F8C6}"/>
              </a:ext>
            </a:extLst>
          </p:cNvPr>
          <p:cNvSpPr>
            <a:spLocks noGrp="1"/>
          </p:cNvSpPr>
          <p:nvPr>
            <p:ph type="sldNum" sz="quarter" idx="12"/>
          </p:nvPr>
        </p:nvSpPr>
        <p:spPr/>
        <p:txBody>
          <a:body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25068592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6F33B97-77F4-446F-A454-53035420DD7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8B427663-83FC-4349-A604-512DDCEEE8B5}"/>
              </a:ext>
            </a:extLst>
          </p:cNvPr>
          <p:cNvSpPr>
            <a:spLocks noGrp="1"/>
          </p:cNvSpPr>
          <p:nvPr>
            <p:ph sz="half" idx="1"/>
          </p:nvPr>
        </p:nvSpPr>
        <p:spPr>
          <a:xfrm>
            <a:off x="838091" y="1825625"/>
            <a:ext cx="5180926"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B255CF6F-757F-4F0C-9D9E-FB282FB0DD36}"/>
              </a:ext>
            </a:extLst>
          </p:cNvPr>
          <p:cNvSpPr>
            <a:spLocks noGrp="1"/>
          </p:cNvSpPr>
          <p:nvPr>
            <p:ph sz="half" idx="2"/>
          </p:nvPr>
        </p:nvSpPr>
        <p:spPr>
          <a:xfrm>
            <a:off x="6171396" y="1825625"/>
            <a:ext cx="5180926"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50FF824D-4DCA-4DF9-A769-289E97E14A7D}"/>
              </a:ext>
            </a:extLst>
          </p:cNvPr>
          <p:cNvSpPr>
            <a:spLocks noGrp="1"/>
          </p:cNvSpPr>
          <p:nvPr>
            <p:ph type="dt" sz="half" idx="10"/>
          </p:nvPr>
        </p:nvSpPr>
        <p:spPr/>
        <p:txBody>
          <a:bodyPr/>
          <a:lstStyle/>
          <a:p>
            <a:fld id="{1045CD33-A414-4AA9-9CE8-FCFB2560B1E2}" type="datetimeFigureOut">
              <a:rPr lang="zh-CN" altLang="en-US" smtClean="0"/>
              <a:t>2019/1/21</a:t>
            </a:fld>
            <a:endParaRPr lang="zh-CN" altLang="en-US"/>
          </a:p>
        </p:txBody>
      </p:sp>
      <p:sp>
        <p:nvSpPr>
          <p:cNvPr id="6" name="页脚占位符 5">
            <a:extLst>
              <a:ext uri="{FF2B5EF4-FFF2-40B4-BE49-F238E27FC236}">
                <a16:creationId xmlns="" xmlns:a16="http://schemas.microsoft.com/office/drawing/2014/main" id="{D9EAACA2-09DC-4DE6-BFA3-F7705A8C6FC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46988550-0182-4414-8AE3-F52832882E17}"/>
              </a:ext>
            </a:extLst>
          </p:cNvPr>
          <p:cNvSpPr>
            <a:spLocks noGrp="1"/>
          </p:cNvSpPr>
          <p:nvPr>
            <p:ph type="sldNum" sz="quarter" idx="12"/>
          </p:nvPr>
        </p:nvSpPr>
        <p:spPr/>
        <p:txBody>
          <a:body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17142258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48143BE-C48F-4780-A423-D2D27CB09AEE}"/>
              </a:ext>
            </a:extLst>
          </p:cNvPr>
          <p:cNvSpPr>
            <a:spLocks noGrp="1"/>
          </p:cNvSpPr>
          <p:nvPr>
            <p:ph type="title"/>
          </p:nvPr>
        </p:nvSpPr>
        <p:spPr>
          <a:xfrm>
            <a:off x="839679" y="365126"/>
            <a:ext cx="10514231"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7A9C270A-CD1B-4145-B34C-5D1B399F7594}"/>
              </a:ext>
            </a:extLst>
          </p:cNvPr>
          <p:cNvSpPr>
            <a:spLocks noGrp="1"/>
          </p:cNvSpPr>
          <p:nvPr>
            <p:ph type="body" idx="1"/>
          </p:nvPr>
        </p:nvSpPr>
        <p:spPr>
          <a:xfrm>
            <a:off x="839679" y="1681163"/>
            <a:ext cx="5157116"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FB3B574D-9D68-4403-8763-CED14E2A4E43}"/>
              </a:ext>
            </a:extLst>
          </p:cNvPr>
          <p:cNvSpPr>
            <a:spLocks noGrp="1"/>
          </p:cNvSpPr>
          <p:nvPr>
            <p:ph sz="half" idx="2"/>
          </p:nvPr>
        </p:nvSpPr>
        <p:spPr>
          <a:xfrm>
            <a:off x="839679" y="2505075"/>
            <a:ext cx="5157116"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28649888-D29E-40D2-8BA0-5BBE719B4442}"/>
              </a:ext>
            </a:extLst>
          </p:cNvPr>
          <p:cNvSpPr>
            <a:spLocks noGrp="1"/>
          </p:cNvSpPr>
          <p:nvPr>
            <p:ph type="body" sz="quarter" idx="3"/>
          </p:nvPr>
        </p:nvSpPr>
        <p:spPr>
          <a:xfrm>
            <a:off x="6171397" y="1681163"/>
            <a:ext cx="5182513"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DEEF447B-7DC0-4119-A7F6-9359AA920830}"/>
              </a:ext>
            </a:extLst>
          </p:cNvPr>
          <p:cNvSpPr>
            <a:spLocks noGrp="1"/>
          </p:cNvSpPr>
          <p:nvPr>
            <p:ph sz="quarter" idx="4"/>
          </p:nvPr>
        </p:nvSpPr>
        <p:spPr>
          <a:xfrm>
            <a:off x="6171397" y="2505075"/>
            <a:ext cx="5182513"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C94DFC68-3868-46AD-B924-707E10B0D6C9}"/>
              </a:ext>
            </a:extLst>
          </p:cNvPr>
          <p:cNvSpPr>
            <a:spLocks noGrp="1"/>
          </p:cNvSpPr>
          <p:nvPr>
            <p:ph type="dt" sz="half" idx="10"/>
          </p:nvPr>
        </p:nvSpPr>
        <p:spPr/>
        <p:txBody>
          <a:bodyPr/>
          <a:lstStyle/>
          <a:p>
            <a:fld id="{1045CD33-A414-4AA9-9CE8-FCFB2560B1E2}" type="datetimeFigureOut">
              <a:rPr lang="zh-CN" altLang="en-US" smtClean="0"/>
              <a:t>2019/1/21</a:t>
            </a:fld>
            <a:endParaRPr lang="zh-CN" altLang="en-US"/>
          </a:p>
        </p:txBody>
      </p:sp>
      <p:sp>
        <p:nvSpPr>
          <p:cNvPr id="8" name="页脚占位符 7">
            <a:extLst>
              <a:ext uri="{FF2B5EF4-FFF2-40B4-BE49-F238E27FC236}">
                <a16:creationId xmlns="" xmlns:a16="http://schemas.microsoft.com/office/drawing/2014/main" id="{E40A3D4B-8A64-4AA9-B974-822BCD873AB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3CF146AD-6595-4AD8-AD24-31430AD75481}"/>
              </a:ext>
            </a:extLst>
          </p:cNvPr>
          <p:cNvSpPr>
            <a:spLocks noGrp="1"/>
          </p:cNvSpPr>
          <p:nvPr>
            <p:ph type="sldNum" sz="quarter" idx="12"/>
          </p:nvPr>
        </p:nvSpPr>
        <p:spPr/>
        <p:txBody>
          <a:body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5243019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4874E57-5EA5-4ABC-8113-8C367E5B570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6F1F8043-6678-47BE-80B3-FE3855B97875}"/>
              </a:ext>
            </a:extLst>
          </p:cNvPr>
          <p:cNvSpPr>
            <a:spLocks noGrp="1"/>
          </p:cNvSpPr>
          <p:nvPr>
            <p:ph type="dt" sz="half" idx="10"/>
          </p:nvPr>
        </p:nvSpPr>
        <p:spPr/>
        <p:txBody>
          <a:bodyPr/>
          <a:lstStyle/>
          <a:p>
            <a:fld id="{1045CD33-A414-4AA9-9CE8-FCFB2560B1E2}" type="datetimeFigureOut">
              <a:rPr lang="zh-CN" altLang="en-US" smtClean="0"/>
              <a:t>2019/1/21</a:t>
            </a:fld>
            <a:endParaRPr lang="zh-CN" altLang="en-US"/>
          </a:p>
        </p:txBody>
      </p:sp>
      <p:sp>
        <p:nvSpPr>
          <p:cNvPr id="4" name="页脚占位符 3">
            <a:extLst>
              <a:ext uri="{FF2B5EF4-FFF2-40B4-BE49-F238E27FC236}">
                <a16:creationId xmlns="" xmlns:a16="http://schemas.microsoft.com/office/drawing/2014/main" id="{7A41A41F-5F97-4339-AA5B-7D732EF84D6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F20DE4F4-7350-4B1A-8168-C388524F6885}"/>
              </a:ext>
            </a:extLst>
          </p:cNvPr>
          <p:cNvSpPr>
            <a:spLocks noGrp="1"/>
          </p:cNvSpPr>
          <p:nvPr>
            <p:ph type="sldNum" sz="quarter" idx="12"/>
          </p:nvPr>
        </p:nvSpPr>
        <p:spPr/>
        <p:txBody>
          <a:body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5456917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5C8F98B5-4F31-4B9F-941D-264BFCD12E35}"/>
              </a:ext>
            </a:extLst>
          </p:cNvPr>
          <p:cNvSpPr>
            <a:spLocks noGrp="1"/>
          </p:cNvSpPr>
          <p:nvPr>
            <p:ph type="dt" sz="half" idx="10"/>
          </p:nvPr>
        </p:nvSpPr>
        <p:spPr/>
        <p:txBody>
          <a:bodyPr/>
          <a:lstStyle/>
          <a:p>
            <a:fld id="{1045CD33-A414-4AA9-9CE8-FCFB2560B1E2}" type="datetimeFigureOut">
              <a:rPr lang="zh-CN" altLang="en-US" smtClean="0"/>
              <a:t>2019/1/21</a:t>
            </a:fld>
            <a:endParaRPr lang="zh-CN" altLang="en-US"/>
          </a:p>
        </p:txBody>
      </p:sp>
      <p:sp>
        <p:nvSpPr>
          <p:cNvPr id="3" name="页脚占位符 2">
            <a:extLst>
              <a:ext uri="{FF2B5EF4-FFF2-40B4-BE49-F238E27FC236}">
                <a16:creationId xmlns="" xmlns:a16="http://schemas.microsoft.com/office/drawing/2014/main" id="{DD26A362-183E-4267-9986-6C68DE4AF2C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14118DBF-D002-4C11-B42C-8E715DE56A02}"/>
              </a:ext>
            </a:extLst>
          </p:cNvPr>
          <p:cNvSpPr>
            <a:spLocks noGrp="1"/>
          </p:cNvSpPr>
          <p:nvPr>
            <p:ph type="sldNum" sz="quarter" idx="12"/>
          </p:nvPr>
        </p:nvSpPr>
        <p:spPr/>
        <p:txBody>
          <a:body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1438152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E3E627D-6A46-4209-B224-2F4A414233CE}" type="datetimeFigureOut">
              <a:rPr lang="zh-CN" altLang="en-US" smtClean="0"/>
              <a:t>2019/1/21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E8D117-9164-4F81-AA5B-CBECAD4E6F43}" type="slidenum">
              <a:rPr lang="zh-CN" altLang="en-US" smtClean="0"/>
              <a:t>‹#›</a:t>
            </a:fld>
            <a:endParaRPr lang="zh-CN" altLang="en-US"/>
          </a:p>
        </p:txBody>
      </p:sp>
    </p:spTree>
    <p:extLst>
      <p:ext uri="{BB962C8B-B14F-4D97-AF65-F5344CB8AC3E}">
        <p14:creationId xmlns:p14="http://schemas.microsoft.com/office/powerpoint/2010/main" val="32508570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3ACBC3F-AAA7-49D8-8B13-EEBCA6060914}"/>
              </a:ext>
            </a:extLst>
          </p:cNvPr>
          <p:cNvSpPr>
            <a:spLocks noGrp="1"/>
          </p:cNvSpPr>
          <p:nvPr>
            <p:ph type="title"/>
          </p:nvPr>
        </p:nvSpPr>
        <p:spPr>
          <a:xfrm>
            <a:off x="839679" y="457200"/>
            <a:ext cx="393172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37FD2BC0-0514-4783-B471-538B2965DDF2}"/>
              </a:ext>
            </a:extLst>
          </p:cNvPr>
          <p:cNvSpPr>
            <a:spLocks noGrp="1"/>
          </p:cNvSpPr>
          <p:nvPr>
            <p:ph idx="1"/>
          </p:nvPr>
        </p:nvSpPr>
        <p:spPr>
          <a:xfrm>
            <a:off x="5182513" y="987426"/>
            <a:ext cx="617139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547433AB-8E0D-4D36-81DB-77FB6CF2364F}"/>
              </a:ext>
            </a:extLst>
          </p:cNvPr>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E3898C83-745C-4CFF-BC90-046586558451}"/>
              </a:ext>
            </a:extLst>
          </p:cNvPr>
          <p:cNvSpPr>
            <a:spLocks noGrp="1"/>
          </p:cNvSpPr>
          <p:nvPr>
            <p:ph type="dt" sz="half" idx="10"/>
          </p:nvPr>
        </p:nvSpPr>
        <p:spPr/>
        <p:txBody>
          <a:bodyPr/>
          <a:lstStyle/>
          <a:p>
            <a:fld id="{1045CD33-A414-4AA9-9CE8-FCFB2560B1E2}" type="datetimeFigureOut">
              <a:rPr lang="zh-CN" altLang="en-US" smtClean="0"/>
              <a:t>2019/1/21</a:t>
            </a:fld>
            <a:endParaRPr lang="zh-CN" altLang="en-US"/>
          </a:p>
        </p:txBody>
      </p:sp>
      <p:sp>
        <p:nvSpPr>
          <p:cNvPr id="6" name="页脚占位符 5">
            <a:extLst>
              <a:ext uri="{FF2B5EF4-FFF2-40B4-BE49-F238E27FC236}">
                <a16:creationId xmlns="" xmlns:a16="http://schemas.microsoft.com/office/drawing/2014/main" id="{0F2F39C7-395C-4674-AB3E-4D0BDD0FA05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5468FC8-9473-4953-9528-C97C9BDF7ECD}"/>
              </a:ext>
            </a:extLst>
          </p:cNvPr>
          <p:cNvSpPr>
            <a:spLocks noGrp="1"/>
          </p:cNvSpPr>
          <p:nvPr>
            <p:ph type="sldNum" sz="quarter" idx="12"/>
          </p:nvPr>
        </p:nvSpPr>
        <p:spPr/>
        <p:txBody>
          <a:body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3052705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4140893-9E31-4B0C-BDBD-D64484B01258}"/>
              </a:ext>
            </a:extLst>
          </p:cNvPr>
          <p:cNvSpPr>
            <a:spLocks noGrp="1"/>
          </p:cNvSpPr>
          <p:nvPr>
            <p:ph type="title"/>
          </p:nvPr>
        </p:nvSpPr>
        <p:spPr>
          <a:xfrm>
            <a:off x="839679" y="457200"/>
            <a:ext cx="393172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EE2B99F9-FB11-4692-B8C6-1751C7954074}"/>
              </a:ext>
            </a:extLst>
          </p:cNvPr>
          <p:cNvSpPr>
            <a:spLocks noGrp="1"/>
          </p:cNvSpPr>
          <p:nvPr>
            <p:ph type="pic" idx="1"/>
          </p:nvPr>
        </p:nvSpPr>
        <p:spPr>
          <a:xfrm>
            <a:off x="5182513" y="987426"/>
            <a:ext cx="6171397" cy="4873625"/>
          </a:xfrm>
        </p:spPr>
        <p:txBody>
          <a:bodyPr/>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endParaRPr lang="zh-CN" altLang="en-US"/>
          </a:p>
        </p:txBody>
      </p:sp>
      <p:sp>
        <p:nvSpPr>
          <p:cNvPr id="4" name="文本占位符 3">
            <a:extLst>
              <a:ext uri="{FF2B5EF4-FFF2-40B4-BE49-F238E27FC236}">
                <a16:creationId xmlns="" xmlns:a16="http://schemas.microsoft.com/office/drawing/2014/main" id="{5AD5CDBF-E998-4D7C-8697-8044AF1340BD}"/>
              </a:ext>
            </a:extLst>
          </p:cNvPr>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C00E95AD-7200-45BE-BB2C-DCBE2E661B70}"/>
              </a:ext>
            </a:extLst>
          </p:cNvPr>
          <p:cNvSpPr>
            <a:spLocks noGrp="1"/>
          </p:cNvSpPr>
          <p:nvPr>
            <p:ph type="dt" sz="half" idx="10"/>
          </p:nvPr>
        </p:nvSpPr>
        <p:spPr/>
        <p:txBody>
          <a:bodyPr/>
          <a:lstStyle/>
          <a:p>
            <a:fld id="{1045CD33-A414-4AA9-9CE8-FCFB2560B1E2}" type="datetimeFigureOut">
              <a:rPr lang="zh-CN" altLang="en-US" smtClean="0"/>
              <a:t>2019/1/21</a:t>
            </a:fld>
            <a:endParaRPr lang="zh-CN" altLang="en-US"/>
          </a:p>
        </p:txBody>
      </p:sp>
      <p:sp>
        <p:nvSpPr>
          <p:cNvPr id="6" name="页脚占位符 5">
            <a:extLst>
              <a:ext uri="{FF2B5EF4-FFF2-40B4-BE49-F238E27FC236}">
                <a16:creationId xmlns="" xmlns:a16="http://schemas.microsoft.com/office/drawing/2014/main" id="{FC7DB429-7C01-4F5A-B829-8036A4D122D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8E90616-18EE-4F7E-8F85-08AA020D5E3C}"/>
              </a:ext>
            </a:extLst>
          </p:cNvPr>
          <p:cNvSpPr>
            <a:spLocks noGrp="1"/>
          </p:cNvSpPr>
          <p:nvPr>
            <p:ph type="sldNum" sz="quarter" idx="12"/>
          </p:nvPr>
        </p:nvSpPr>
        <p:spPr/>
        <p:txBody>
          <a:body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14754622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709F9DA-EFE6-40AE-86C8-8F27B256E82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9BFEC0D3-C787-4CA9-93CB-907CE51A830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D871AB6-3CF6-4C69-9A64-B31A27F0BB36}"/>
              </a:ext>
            </a:extLst>
          </p:cNvPr>
          <p:cNvSpPr>
            <a:spLocks noGrp="1"/>
          </p:cNvSpPr>
          <p:nvPr>
            <p:ph type="dt" sz="half" idx="10"/>
          </p:nvPr>
        </p:nvSpPr>
        <p:spPr/>
        <p:txBody>
          <a:bodyPr/>
          <a:lstStyle/>
          <a:p>
            <a:fld id="{1045CD33-A414-4AA9-9CE8-FCFB2560B1E2}" type="datetimeFigureOut">
              <a:rPr lang="zh-CN" altLang="en-US" smtClean="0"/>
              <a:t>2019/1/21</a:t>
            </a:fld>
            <a:endParaRPr lang="zh-CN" altLang="en-US"/>
          </a:p>
        </p:txBody>
      </p:sp>
      <p:sp>
        <p:nvSpPr>
          <p:cNvPr id="5" name="页脚占位符 4">
            <a:extLst>
              <a:ext uri="{FF2B5EF4-FFF2-40B4-BE49-F238E27FC236}">
                <a16:creationId xmlns="" xmlns:a16="http://schemas.microsoft.com/office/drawing/2014/main" id="{27CCE08D-3862-4CE3-9C25-B739C41EA8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D77A6CF-6CC5-4467-8F3B-3340888822CC}"/>
              </a:ext>
            </a:extLst>
          </p:cNvPr>
          <p:cNvSpPr>
            <a:spLocks noGrp="1"/>
          </p:cNvSpPr>
          <p:nvPr>
            <p:ph type="sldNum" sz="quarter" idx="12"/>
          </p:nvPr>
        </p:nvSpPr>
        <p:spPr/>
        <p:txBody>
          <a:body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28198314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4FDA9A52-A983-4589-853E-DAB7FCA6A266}"/>
              </a:ext>
            </a:extLst>
          </p:cNvPr>
          <p:cNvSpPr>
            <a:spLocks noGrp="1"/>
          </p:cNvSpPr>
          <p:nvPr>
            <p:ph type="title" orient="vert"/>
          </p:nvPr>
        </p:nvSpPr>
        <p:spPr>
          <a:xfrm>
            <a:off x="8723764" y="365125"/>
            <a:ext cx="2628558"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34E99E08-D3B5-4AA3-83C9-2870A179257E}"/>
              </a:ext>
            </a:extLst>
          </p:cNvPr>
          <p:cNvSpPr>
            <a:spLocks noGrp="1"/>
          </p:cNvSpPr>
          <p:nvPr>
            <p:ph type="body" orient="vert" idx="1"/>
          </p:nvPr>
        </p:nvSpPr>
        <p:spPr>
          <a:xfrm>
            <a:off x="838091" y="365125"/>
            <a:ext cx="7733293"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6724E624-6AAF-4AD6-8C1F-2408E29201B3}"/>
              </a:ext>
            </a:extLst>
          </p:cNvPr>
          <p:cNvSpPr>
            <a:spLocks noGrp="1"/>
          </p:cNvSpPr>
          <p:nvPr>
            <p:ph type="dt" sz="half" idx="10"/>
          </p:nvPr>
        </p:nvSpPr>
        <p:spPr/>
        <p:txBody>
          <a:bodyPr/>
          <a:lstStyle/>
          <a:p>
            <a:fld id="{1045CD33-A414-4AA9-9CE8-FCFB2560B1E2}" type="datetimeFigureOut">
              <a:rPr lang="zh-CN" altLang="en-US" smtClean="0"/>
              <a:t>2019/1/21</a:t>
            </a:fld>
            <a:endParaRPr lang="zh-CN" altLang="en-US"/>
          </a:p>
        </p:txBody>
      </p:sp>
      <p:sp>
        <p:nvSpPr>
          <p:cNvPr id="5" name="页脚占位符 4">
            <a:extLst>
              <a:ext uri="{FF2B5EF4-FFF2-40B4-BE49-F238E27FC236}">
                <a16:creationId xmlns="" xmlns:a16="http://schemas.microsoft.com/office/drawing/2014/main" id="{32730751-E792-446B-A88A-4631DB46427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DEBDF96-32D3-49C6-A21A-D6732EF9DBA4}"/>
              </a:ext>
            </a:extLst>
          </p:cNvPr>
          <p:cNvSpPr>
            <a:spLocks noGrp="1"/>
          </p:cNvSpPr>
          <p:nvPr>
            <p:ph type="sldNum" sz="quarter" idx="12"/>
          </p:nvPr>
        </p:nvSpPr>
        <p:spPr/>
        <p:txBody>
          <a:body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1412480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E3E627D-6A46-4209-B224-2F4A414233CE}" type="datetimeFigureOut">
              <a:rPr lang="zh-CN" altLang="en-US" smtClean="0"/>
              <a:t>2019/1/21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E8D117-9164-4F81-AA5B-CBECAD4E6F43}" type="slidenum">
              <a:rPr lang="zh-CN" altLang="en-US" smtClean="0"/>
              <a:t>‹#›</a:t>
            </a:fld>
            <a:endParaRPr lang="zh-CN" altLang="en-US"/>
          </a:p>
        </p:txBody>
      </p:sp>
    </p:spTree>
    <p:extLst>
      <p:ext uri="{BB962C8B-B14F-4D97-AF65-F5344CB8AC3E}">
        <p14:creationId xmlns:p14="http://schemas.microsoft.com/office/powerpoint/2010/main" val="11901131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E3E627D-6A46-4209-B224-2F4A414233CE}" type="datetimeFigureOut">
              <a:rPr lang="zh-CN" altLang="en-US" smtClean="0"/>
              <a:t>2019/1/21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E8D117-9164-4F81-AA5B-CBECAD4E6F43}" type="slidenum">
              <a:rPr lang="zh-CN" altLang="en-US" smtClean="0"/>
              <a:t>‹#›</a:t>
            </a:fld>
            <a:endParaRPr lang="zh-CN" altLang="en-US"/>
          </a:p>
        </p:txBody>
      </p:sp>
    </p:spTree>
    <p:extLst>
      <p:ext uri="{BB962C8B-B14F-4D97-AF65-F5344CB8AC3E}">
        <p14:creationId xmlns:p14="http://schemas.microsoft.com/office/powerpoint/2010/main" val="2349380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E3E627D-6A46-4209-B224-2F4A414233CE}" type="datetimeFigureOut">
              <a:rPr lang="zh-CN" altLang="en-US" smtClean="0"/>
              <a:t>2019/1/21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7E8D117-9164-4F81-AA5B-CBECAD4E6F43}" type="slidenum">
              <a:rPr lang="zh-CN" altLang="en-US" smtClean="0"/>
              <a:t>‹#›</a:t>
            </a:fld>
            <a:endParaRPr lang="zh-CN" altLang="en-US"/>
          </a:p>
        </p:txBody>
      </p:sp>
    </p:spTree>
    <p:extLst>
      <p:ext uri="{BB962C8B-B14F-4D97-AF65-F5344CB8AC3E}">
        <p14:creationId xmlns:p14="http://schemas.microsoft.com/office/powerpoint/2010/main" val="2367110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E3E627D-6A46-4209-B224-2F4A414233CE}" type="datetimeFigureOut">
              <a:rPr lang="zh-CN" altLang="en-US" smtClean="0"/>
              <a:t>2019/1/21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7E8D117-9164-4F81-AA5B-CBECAD4E6F43}" type="slidenum">
              <a:rPr lang="zh-CN" altLang="en-US" smtClean="0"/>
              <a:t>‹#›</a:t>
            </a:fld>
            <a:endParaRPr lang="zh-CN" altLang="en-US"/>
          </a:p>
        </p:txBody>
      </p:sp>
    </p:spTree>
    <p:extLst>
      <p:ext uri="{BB962C8B-B14F-4D97-AF65-F5344CB8AC3E}">
        <p14:creationId xmlns:p14="http://schemas.microsoft.com/office/powerpoint/2010/main" val="831076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E3E627D-6A46-4209-B224-2F4A414233CE}" type="datetimeFigureOut">
              <a:rPr lang="zh-CN" altLang="en-US" smtClean="0"/>
              <a:t>2019/1/21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7E8D117-9164-4F81-AA5B-CBECAD4E6F43}" type="slidenum">
              <a:rPr lang="zh-CN" altLang="en-US" smtClean="0"/>
              <a:t>‹#›</a:t>
            </a:fld>
            <a:endParaRPr lang="zh-CN" altLang="en-US"/>
          </a:p>
        </p:txBody>
      </p:sp>
    </p:spTree>
    <p:extLst>
      <p:ext uri="{BB962C8B-B14F-4D97-AF65-F5344CB8AC3E}">
        <p14:creationId xmlns:p14="http://schemas.microsoft.com/office/powerpoint/2010/main" val="3450561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3E627D-6A46-4209-B224-2F4A414233CE}" type="datetimeFigureOut">
              <a:rPr lang="zh-CN" altLang="en-US" smtClean="0"/>
              <a:t>2019/1/21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E8D117-9164-4F81-AA5B-CBECAD4E6F43}" type="slidenum">
              <a:rPr lang="zh-CN" altLang="en-US" smtClean="0"/>
              <a:t>‹#›</a:t>
            </a:fld>
            <a:endParaRPr lang="zh-CN" altLang="en-US"/>
          </a:p>
        </p:txBody>
      </p:sp>
    </p:spTree>
    <p:extLst>
      <p:ext uri="{BB962C8B-B14F-4D97-AF65-F5344CB8AC3E}">
        <p14:creationId xmlns:p14="http://schemas.microsoft.com/office/powerpoint/2010/main" val="12529773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E3E627D-6A46-4209-B224-2F4A414233CE}" type="datetimeFigureOut">
              <a:rPr lang="zh-CN" altLang="en-US" smtClean="0"/>
              <a:t>2019/1/21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7E8D117-9164-4F81-AA5B-CBECAD4E6F43}" type="slidenum">
              <a:rPr lang="zh-CN" altLang="en-US" smtClean="0"/>
              <a:t>‹#›</a:t>
            </a:fld>
            <a:endParaRPr lang="zh-CN" altLang="en-US"/>
          </a:p>
        </p:txBody>
      </p:sp>
    </p:spTree>
    <p:extLst>
      <p:ext uri="{BB962C8B-B14F-4D97-AF65-F5344CB8AC3E}">
        <p14:creationId xmlns:p14="http://schemas.microsoft.com/office/powerpoint/2010/main" val="246381204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9109B1E5-952D-4CD1-AF94-0EC1DA4138CC}"/>
              </a:ext>
            </a:extLst>
          </p:cNvPr>
          <p:cNvSpPr>
            <a:spLocks noGrp="1"/>
          </p:cNvSpPr>
          <p:nvPr>
            <p:ph type="title"/>
          </p:nvPr>
        </p:nvSpPr>
        <p:spPr>
          <a:xfrm>
            <a:off x="838200" y="365125"/>
            <a:ext cx="10514013"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1127A04D-0B7C-46D6-87FD-4B5D38D40E0D}"/>
              </a:ext>
            </a:extLst>
          </p:cNvPr>
          <p:cNvSpPr>
            <a:spLocks noGrp="1"/>
          </p:cNvSpPr>
          <p:nvPr>
            <p:ph type="body" idx="1"/>
          </p:nvPr>
        </p:nvSpPr>
        <p:spPr>
          <a:xfrm>
            <a:off x="838200" y="1825625"/>
            <a:ext cx="10514013"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CF0DD4A-1AFF-48B5-B94A-D7C045E6B4E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A214C5-AB2D-429A-9D9B-6E5DFD2AA8CB}" type="datetimeFigureOut">
              <a:rPr lang="zh-CN" altLang="en-US" smtClean="0"/>
              <a:t>2019/1/21</a:t>
            </a:fld>
            <a:endParaRPr lang="zh-CN" altLang="en-US"/>
          </a:p>
        </p:txBody>
      </p:sp>
      <p:sp>
        <p:nvSpPr>
          <p:cNvPr id="5" name="页脚占位符 4">
            <a:extLst>
              <a:ext uri="{FF2B5EF4-FFF2-40B4-BE49-F238E27FC236}">
                <a16:creationId xmlns="" xmlns:a16="http://schemas.microsoft.com/office/drawing/2014/main" id="{E93C8629-048C-4DD2-B651-D16FDAFA8B8A}"/>
              </a:ext>
            </a:extLst>
          </p:cNvPr>
          <p:cNvSpPr>
            <a:spLocks noGrp="1"/>
          </p:cNvSpPr>
          <p:nvPr>
            <p:ph type="ftr" sz="quarter" idx="3"/>
          </p:nvPr>
        </p:nvSpPr>
        <p:spPr>
          <a:xfrm>
            <a:off x="4038600" y="6356350"/>
            <a:ext cx="411321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D00AC8C9-861A-41CA-834D-2035FEDBEC8A}"/>
              </a:ext>
            </a:extLst>
          </p:cNvPr>
          <p:cNvSpPr>
            <a:spLocks noGrp="1"/>
          </p:cNvSpPr>
          <p:nvPr>
            <p:ph type="sldNum" sz="quarter" idx="4"/>
          </p:nvPr>
        </p:nvSpPr>
        <p:spPr>
          <a:xfrm>
            <a:off x="8609013"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CA7020-B1F0-40B8-B94F-6E0110F2B5DE}" type="slidenum">
              <a:rPr lang="zh-CN" altLang="en-US" smtClean="0"/>
              <a:t>‹#›</a:t>
            </a:fld>
            <a:endParaRPr lang="zh-CN" altLang="en-US"/>
          </a:p>
        </p:txBody>
      </p:sp>
    </p:spTree>
    <p:extLst>
      <p:ext uri="{BB962C8B-B14F-4D97-AF65-F5344CB8AC3E}">
        <p14:creationId xmlns:p14="http://schemas.microsoft.com/office/powerpoint/2010/main" val="2702919041"/>
      </p:ext>
    </p:extLst>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3E627D-6A46-4209-B224-2F4A414233CE}" type="datetimeFigureOut">
              <a:rPr lang="zh-CN" altLang="en-US" smtClean="0"/>
              <a:t>2019/1/21</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E8D117-9164-4F81-AA5B-CBECAD4E6F43}" type="slidenum">
              <a:rPr lang="zh-CN" altLang="en-US" smtClean="0"/>
              <a:t>‹#›</a:t>
            </a:fld>
            <a:endParaRPr lang="zh-CN" altLang="en-US"/>
          </a:p>
        </p:txBody>
      </p:sp>
    </p:spTree>
    <p:extLst>
      <p:ext uri="{BB962C8B-B14F-4D97-AF65-F5344CB8AC3E}">
        <p14:creationId xmlns:p14="http://schemas.microsoft.com/office/powerpoint/2010/main" val="250756104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1E8D571C-C05C-4704-96FB-B51F8A1E32CE}"/>
              </a:ext>
            </a:extLst>
          </p:cNvPr>
          <p:cNvSpPr>
            <a:spLocks noGrp="1"/>
          </p:cNvSpPr>
          <p:nvPr>
            <p:ph type="title"/>
          </p:nvPr>
        </p:nvSpPr>
        <p:spPr>
          <a:xfrm>
            <a:off x="838091" y="365126"/>
            <a:ext cx="1051423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C662C792-0535-4D02-B790-DB3416D76A31}"/>
              </a:ext>
            </a:extLst>
          </p:cNvPr>
          <p:cNvSpPr>
            <a:spLocks noGrp="1"/>
          </p:cNvSpPr>
          <p:nvPr>
            <p:ph type="body" idx="1"/>
          </p:nvPr>
        </p:nvSpPr>
        <p:spPr>
          <a:xfrm>
            <a:off x="838091" y="1825625"/>
            <a:ext cx="10514231"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41F81DD-9958-488C-914A-52F9B341BCCD}"/>
              </a:ext>
            </a:extLst>
          </p:cNvPr>
          <p:cNvSpPr>
            <a:spLocks noGrp="1"/>
          </p:cNvSpPr>
          <p:nvPr>
            <p:ph type="dt" sz="half" idx="2"/>
          </p:nvPr>
        </p:nvSpPr>
        <p:spPr>
          <a:xfrm>
            <a:off x="838091" y="6356351"/>
            <a:ext cx="274284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45CD33-A414-4AA9-9CE8-FCFB2560B1E2}" type="datetimeFigureOut">
              <a:rPr lang="zh-CN" altLang="en-US" smtClean="0"/>
              <a:t>2019/1/21</a:t>
            </a:fld>
            <a:endParaRPr lang="zh-CN" altLang="en-US"/>
          </a:p>
        </p:txBody>
      </p:sp>
      <p:sp>
        <p:nvSpPr>
          <p:cNvPr id="5" name="页脚占位符 4">
            <a:extLst>
              <a:ext uri="{FF2B5EF4-FFF2-40B4-BE49-F238E27FC236}">
                <a16:creationId xmlns="" xmlns:a16="http://schemas.microsoft.com/office/drawing/2014/main" id="{49602C0A-D8FE-4CA8-93D6-DBAFEE175617}"/>
              </a:ext>
            </a:extLst>
          </p:cNvPr>
          <p:cNvSpPr>
            <a:spLocks noGrp="1"/>
          </p:cNvSpPr>
          <p:nvPr>
            <p:ph type="ftr" sz="quarter" idx="3"/>
          </p:nvPr>
        </p:nvSpPr>
        <p:spPr>
          <a:xfrm>
            <a:off x="4038075" y="6356351"/>
            <a:ext cx="411426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C04EE44A-2F63-4F87-91C5-3F992FC61958}"/>
              </a:ext>
            </a:extLst>
          </p:cNvPr>
          <p:cNvSpPr>
            <a:spLocks noGrp="1"/>
          </p:cNvSpPr>
          <p:nvPr>
            <p:ph type="sldNum" sz="quarter" idx="4"/>
          </p:nvPr>
        </p:nvSpPr>
        <p:spPr>
          <a:xfrm>
            <a:off x="8609479" y="6356351"/>
            <a:ext cx="2742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1300284898"/>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50056"/>
          <a:stretch/>
        </p:blipFill>
        <p:spPr>
          <a:xfrm rot="16200000">
            <a:off x="3565527" y="-2345455"/>
            <a:ext cx="4681205" cy="9373007"/>
          </a:xfrm>
          <a:prstGeom prst="rect">
            <a:avLst/>
          </a:prstGeom>
        </p:spPr>
      </p:pic>
      <p:sp>
        <p:nvSpPr>
          <p:cNvPr id="13" name="文本框 12"/>
          <p:cNvSpPr txBox="1"/>
          <p:nvPr/>
        </p:nvSpPr>
        <p:spPr>
          <a:xfrm>
            <a:off x="73016" y="1270683"/>
            <a:ext cx="11663430" cy="1569456"/>
          </a:xfrm>
          <a:prstGeom prst="rect">
            <a:avLst/>
          </a:prstGeom>
          <a:solidFill>
            <a:schemeClr val="bg1">
              <a:lumMod val="9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599" b="0" i="0" u="none" strike="noStrike" kern="1200" cap="none" spc="-300" normalizeH="0" baseline="0" noProof="0" dirty="0">
                <a:ln>
                  <a:noFill/>
                </a:ln>
                <a:blipFill dpi="0" rotWithShape="1">
                  <a:blip r:embed="rId4"/>
                  <a:srcRect/>
                  <a:tile tx="0" ty="0" sx="100000" sy="100000" flip="none" algn="b"/>
                </a:blipFill>
                <a:effectLst/>
                <a:uLnTx/>
                <a:uFillTx/>
                <a:latin typeface="Arial"/>
                <a:ea typeface="微软雅黑"/>
                <a:cs typeface="+mn-ea"/>
                <a:sym typeface="+mn-lt"/>
              </a:rPr>
              <a:t>2019</a:t>
            </a:r>
            <a:r>
              <a:rPr kumimoji="0" lang="zh-CN" altLang="en-US" sz="8799" b="0" i="0" u="none" strike="noStrike" kern="1200" cap="none" spc="-300" normalizeH="0" baseline="0" noProof="0" dirty="0">
                <a:ln>
                  <a:noFill/>
                </a:ln>
                <a:blipFill dpi="0" rotWithShape="1">
                  <a:blip r:embed="rId4"/>
                  <a:srcRect/>
                  <a:tile tx="0" ty="0" sx="100000" sy="100000" flip="none" algn="b"/>
                </a:blipFill>
                <a:effectLst/>
                <a:uLnTx/>
                <a:uFillTx/>
                <a:latin typeface="Arial"/>
                <a:ea typeface="微软雅黑"/>
                <a:cs typeface="+mn-ea"/>
                <a:sym typeface="+mn-lt"/>
              </a:rPr>
              <a:t>年度工作总结</a:t>
            </a:r>
          </a:p>
        </p:txBody>
      </p:sp>
      <p:sp>
        <p:nvSpPr>
          <p:cNvPr id="14" name="文本框 13"/>
          <p:cNvSpPr txBox="1"/>
          <p:nvPr/>
        </p:nvSpPr>
        <p:spPr>
          <a:xfrm>
            <a:off x="3479410" y="5132130"/>
            <a:ext cx="5232173" cy="4000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Arial"/>
                <a:ea typeface="微软雅黑"/>
                <a:cs typeface="+mn-ea"/>
                <a:sym typeface="+mn-lt"/>
              </a:rPr>
              <a:t>汇报部门：市场部     汇报人：</a:t>
            </a:r>
            <a:r>
              <a:rPr kumimoji="0" lang="en-US" altLang="zh-CN" sz="2000" b="0" i="0" u="none" strike="noStrike" kern="1200" cap="none" spc="0" normalizeH="0" baseline="0" noProof="0" dirty="0">
                <a:ln>
                  <a:noFill/>
                </a:ln>
                <a:solidFill>
                  <a:srgbClr val="C00000"/>
                </a:solidFill>
                <a:effectLst/>
                <a:uLnTx/>
                <a:uFillTx/>
                <a:latin typeface="Arial"/>
                <a:ea typeface="微软雅黑"/>
                <a:cs typeface="+mn-ea"/>
                <a:sym typeface="+mn-lt"/>
              </a:rPr>
              <a:t>SAM</a:t>
            </a:r>
            <a:endParaRPr kumimoji="0" lang="zh-CN" altLang="en-US" sz="2000" b="0" i="0" u="none" strike="noStrike" kern="1200" cap="none" spc="0" normalizeH="0" baseline="0" noProof="0" dirty="0">
              <a:ln>
                <a:noFill/>
              </a:ln>
              <a:solidFill>
                <a:srgbClr val="C00000"/>
              </a:solidFill>
              <a:effectLst/>
              <a:uLnTx/>
              <a:uFillTx/>
              <a:latin typeface="Arial"/>
              <a:ea typeface="微软雅黑"/>
              <a:cs typeface="+mn-ea"/>
              <a:sym typeface="+mn-lt"/>
            </a:endParaRPr>
          </a:p>
        </p:txBody>
      </p:sp>
      <p:sp>
        <p:nvSpPr>
          <p:cNvPr id="15" name="矩形 14"/>
          <p:cNvSpPr/>
          <p:nvPr/>
        </p:nvSpPr>
        <p:spPr>
          <a:xfrm>
            <a:off x="1676766" y="5603756"/>
            <a:ext cx="8523181" cy="830889"/>
          </a:xfrm>
          <a:prstGeom prst="rect">
            <a:avLst/>
          </a:prstGeom>
        </p:spPr>
        <p:txBody>
          <a:bodyPr wrap="square">
            <a:spAutoFit/>
          </a:body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black">
                    <a:lumMod val="50000"/>
                    <a:lumOff val="50000"/>
                  </a:prstClr>
                </a:solidFill>
                <a:effectLst/>
                <a:uLnTx/>
                <a:uFillTx/>
                <a:latin typeface="Arial"/>
                <a:ea typeface="微软雅黑"/>
                <a:cs typeface="+mn-ea"/>
                <a:sym typeface="+mn-lt"/>
              </a:rPr>
              <a:t>OF THIS SCHEME, WE THANK YOU FOR YOUR READING, THE PROPOSAL IS IN WE UNDERSTAND YOUR COMPANY FOR THE RELEVANTOF THIS SCHEME, WE THANK YOU FOR YOUR READING, RELEVANTOF THIS SCHEME, WE THANK YOU FOR YOUR READING, THE PROPOSAL IS IN WE UNDERSTAND YOUR COMPANY FOR THE RELEVANTOF THIS SCHEME, WE THANK YOU FOR YOUR READING, RELEVANT</a:t>
            </a:r>
          </a:p>
          <a:p>
            <a:pPr marL="0" marR="0" lvl="0" indent="0" algn="ctr" defTabSz="914400" rtl="0" eaLnBrk="1" fontAlgn="auto" latinLnBrk="0" hangingPunct="1">
              <a:lnSpc>
                <a:spcPct val="2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black">
                    <a:lumMod val="50000"/>
                    <a:lumOff val="50000"/>
                  </a:prstClr>
                </a:solidFill>
                <a:effectLst/>
                <a:uLnTx/>
                <a:uFillTx/>
                <a:latin typeface="Arial"/>
                <a:ea typeface="微软雅黑"/>
                <a:cs typeface="+mn-ea"/>
                <a:sym typeface="+mn-lt"/>
              </a:rPr>
              <a:t>SCHEME, WE THANK YOU FOR YOUR READING, RELEVANT</a:t>
            </a:r>
          </a:p>
          <a:p>
            <a:pPr marL="0" marR="0" lvl="0" indent="0" algn="ctr" defTabSz="914400" rtl="0" eaLnBrk="1" fontAlgn="auto" latinLnBrk="0" hangingPunct="1">
              <a:lnSpc>
                <a:spcPct val="200000"/>
              </a:lnSpc>
              <a:spcBef>
                <a:spcPts val="0"/>
              </a:spcBef>
              <a:spcAft>
                <a:spcPts val="0"/>
              </a:spcAft>
              <a:buClrTx/>
              <a:buSzTx/>
              <a:buFontTx/>
              <a:buNone/>
              <a:tabLst/>
              <a:defRPr/>
            </a:pPr>
            <a:endParaRPr kumimoji="0" lang="en-US" altLang="zh-CN" sz="600" b="0" i="0" u="none" strike="noStrike" kern="1200" cap="none" spc="0" normalizeH="0" baseline="0" noProof="0" dirty="0">
              <a:ln>
                <a:noFill/>
              </a:ln>
              <a:solidFill>
                <a:prstClr val="black">
                  <a:lumMod val="50000"/>
                  <a:lumOff val="50000"/>
                </a:prstClr>
              </a:solidFill>
              <a:effectLst/>
              <a:uLnTx/>
              <a:uFillTx/>
              <a:latin typeface="Arial"/>
              <a:ea typeface="微软雅黑"/>
              <a:cs typeface="+mn-ea"/>
              <a:sym typeface="+mn-lt"/>
            </a:endParaRPr>
          </a:p>
        </p:txBody>
      </p:sp>
    </p:spTree>
    <p:extLst>
      <p:ext uri="{BB962C8B-B14F-4D97-AF65-F5344CB8AC3E}">
        <p14:creationId xmlns:p14="http://schemas.microsoft.com/office/powerpoint/2010/main" val="453982244"/>
      </p:ext>
    </p:extLst>
  </p:cSld>
  <p:clrMapOvr>
    <a:masterClrMapping/>
  </p:clrMapOvr>
  <p:transition spd="slow" advClick="0" advTm="50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anim calcmode="lin" valueType="num">
                                      <p:cBhvr>
                                        <p:cTn id="8" dur="2000" fill="hold"/>
                                        <p:tgtEl>
                                          <p:spTgt spid="12"/>
                                        </p:tgtEl>
                                        <p:attrNameLst>
                                          <p:attrName>ppt_x</p:attrName>
                                        </p:attrNameLst>
                                      </p:cBhvr>
                                      <p:tavLst>
                                        <p:tav tm="0">
                                          <p:val>
                                            <p:strVal val="#ppt_x"/>
                                          </p:val>
                                        </p:tav>
                                        <p:tav tm="100000">
                                          <p:val>
                                            <p:strVal val="#ppt_x"/>
                                          </p:val>
                                        </p:tav>
                                      </p:tavLst>
                                    </p:anim>
                                    <p:anim calcmode="lin" valueType="num">
                                      <p:cBhvr>
                                        <p:cTn id="9" dur="2000" fill="hold"/>
                                        <p:tgtEl>
                                          <p:spTgt spid="12"/>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750"/>
                                        <p:tgtEl>
                                          <p:spTgt spid="13"/>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circle(in)">
                                      <p:cBhvr>
                                        <p:cTn id="15" dur="2000"/>
                                        <p:tgtEl>
                                          <p:spTgt spid="14"/>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circle(in)">
                                      <p:cBhvr>
                                        <p:cTn id="18"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圆角矩形 363"/>
          <p:cNvSpPr/>
          <p:nvPr/>
        </p:nvSpPr>
        <p:spPr>
          <a:xfrm>
            <a:off x="1225788" y="1821119"/>
            <a:ext cx="4581387" cy="4046122"/>
          </a:xfrm>
          <a:prstGeom prst="roundRect">
            <a:avLst>
              <a:gd name="adj" fmla="val 5035"/>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cxnSp>
        <p:nvCxnSpPr>
          <p:cNvPr id="5" name="直接连接符 4"/>
          <p:cNvCxnSpPr/>
          <p:nvPr/>
        </p:nvCxnSpPr>
        <p:spPr>
          <a:xfrm>
            <a:off x="4882458" y="908720"/>
            <a:ext cx="244827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4" name="TextBox 30"/>
          <p:cNvSpPr txBox="1"/>
          <p:nvPr/>
        </p:nvSpPr>
        <p:spPr>
          <a:xfrm>
            <a:off x="4583038" y="416277"/>
            <a:ext cx="3047113" cy="49244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B30B0B"/>
                </a:solidFill>
                <a:effectLst/>
                <a:uLnTx/>
                <a:uFillTx/>
                <a:latin typeface="Arial"/>
                <a:ea typeface="微软雅黑"/>
                <a:cs typeface="+mn-ea"/>
                <a:sym typeface="+mn-lt"/>
              </a:rPr>
              <a:t>待办事项</a:t>
            </a:r>
            <a:endParaRPr kumimoji="0" lang="zh-CN" altLang="en-US" sz="20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pic>
        <p:nvPicPr>
          <p:cNvPr id="352" name="图片 351"/>
          <p:cNvPicPr>
            <a:picLocks noChangeAspect="1"/>
          </p:cNvPicPr>
          <p:nvPr/>
        </p:nvPicPr>
        <p:blipFill>
          <a:blip r:embed="rId3" cstate="email">
            <a:extLst>
              <a:ext uri="{BEBA8EAE-BF5A-486C-A8C5-ECC9F3942E4B}">
                <a14:imgProps xmlns:a14="http://schemas.microsoft.com/office/drawing/2010/main">
                  <a14:imgLayer r:embed="rId4">
                    <a14:imgEffect>
                      <a14:brightnessContrast bright="-22000"/>
                    </a14:imgEffect>
                  </a14:imgLayer>
                </a14:imgProps>
              </a:ext>
              <a:ext uri="{28A0092B-C50C-407E-A947-70E740481C1C}">
                <a14:useLocalDpi xmlns:a14="http://schemas.microsoft.com/office/drawing/2010/main"/>
              </a:ext>
            </a:extLst>
          </a:blip>
          <a:stretch>
            <a:fillRect/>
          </a:stretch>
        </p:blipFill>
        <p:spPr>
          <a:xfrm rot="20747181">
            <a:off x="641797" y="1442053"/>
            <a:ext cx="932116" cy="859121"/>
          </a:xfrm>
          <a:prstGeom prst="rect">
            <a:avLst/>
          </a:prstGeom>
        </p:spPr>
      </p:pic>
      <p:sp>
        <p:nvSpPr>
          <p:cNvPr id="353" name="矩形 352"/>
          <p:cNvSpPr/>
          <p:nvPr/>
        </p:nvSpPr>
        <p:spPr>
          <a:xfrm>
            <a:off x="1507885" y="2070457"/>
            <a:ext cx="4141113" cy="393954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2000" b="0" i="0" u="none" strike="noStrike" kern="1200" cap="none" spc="0" normalizeH="0" baseline="0" noProof="0" dirty="0">
                <a:ln>
                  <a:noFill/>
                </a:ln>
                <a:solidFill>
                  <a:srgbClr val="B40000"/>
                </a:solidFill>
                <a:effectLst/>
                <a:uLnTx/>
                <a:uFillTx/>
                <a:latin typeface="Arial"/>
                <a:ea typeface="微软雅黑"/>
                <a:cs typeface="+mn-ea"/>
                <a:sym typeface="+mn-lt"/>
              </a:rPr>
              <a:t>待办事项之一</a:t>
            </a:r>
            <a:endParaRPr kumimoji="0" lang="en-US" altLang="zh-CN" sz="2000" b="0" i="0" u="none" strike="noStrike" kern="1200" cap="none" spc="0" normalizeH="0" baseline="0" noProof="0" dirty="0">
              <a:ln>
                <a:noFill/>
              </a:ln>
              <a:solidFill>
                <a:srgbClr val="B40000"/>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为客户服务是我们存在的唯一理由，客户需求是我们发展的原动力。我们坚持以客户为中心，快速响应客户需求，持续为客户创造长期价值进而成就客户为客户服务是我们存在的唯一理由，快速响应客户需求，持续为客户。</a:t>
            </a: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我们坚持以客户为中心，快速响应客户需求，持续为客户创造长期价值进而成就客户为客户服务是我们存在的唯一理由，快速响应客户需求，持续为客户。我们坚持以客户为中心，快速响应客户需求，持续为客户创造长期价值进而成就客户为客户服务是我们存在的唯一理由，快速响应客户需求，持续为客户。</a:t>
            </a: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我们坚持以客户为中心，快速响应客户需求，持续为客户创造长期价值进而成就客户为客户服务是我们存在的唯一理由，快速响应客户需求，持续为客户。</a:t>
            </a: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我们坚持以客户为中心，快速响应客户需求，持续为客户创造长期价值进而成就客户为客户服务是我们存在的唯一理由，快速响应客户需求，持续为客户。</a:t>
            </a: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365" name="圆角矩形 364"/>
          <p:cNvSpPr/>
          <p:nvPr/>
        </p:nvSpPr>
        <p:spPr>
          <a:xfrm>
            <a:off x="6698395" y="1821119"/>
            <a:ext cx="4581387" cy="4046122"/>
          </a:xfrm>
          <a:prstGeom prst="roundRect">
            <a:avLst>
              <a:gd name="adj" fmla="val 5035"/>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pic>
        <p:nvPicPr>
          <p:cNvPr id="366" name="图片 365"/>
          <p:cNvPicPr>
            <a:picLocks noChangeAspect="1"/>
          </p:cNvPicPr>
          <p:nvPr/>
        </p:nvPicPr>
        <p:blipFill>
          <a:blip r:embed="rId3" cstate="email">
            <a:extLst>
              <a:ext uri="{BEBA8EAE-BF5A-486C-A8C5-ECC9F3942E4B}">
                <a14:imgProps xmlns:a14="http://schemas.microsoft.com/office/drawing/2010/main">
                  <a14:imgLayer r:embed="rId4">
                    <a14:imgEffect>
                      <a14:brightnessContrast bright="-22000"/>
                    </a14:imgEffect>
                  </a14:imgLayer>
                </a14:imgProps>
              </a:ext>
              <a:ext uri="{28A0092B-C50C-407E-A947-70E740481C1C}">
                <a14:useLocalDpi xmlns:a14="http://schemas.microsoft.com/office/drawing/2010/main"/>
              </a:ext>
            </a:extLst>
          </a:blip>
          <a:stretch>
            <a:fillRect/>
          </a:stretch>
        </p:blipFill>
        <p:spPr>
          <a:xfrm rot="20747181">
            <a:off x="6114404" y="1442053"/>
            <a:ext cx="932116" cy="859121"/>
          </a:xfrm>
          <a:prstGeom prst="rect">
            <a:avLst/>
          </a:prstGeom>
        </p:spPr>
      </p:pic>
      <p:sp>
        <p:nvSpPr>
          <p:cNvPr id="367" name="矩形 366"/>
          <p:cNvSpPr/>
          <p:nvPr/>
        </p:nvSpPr>
        <p:spPr>
          <a:xfrm>
            <a:off x="6980492" y="2070457"/>
            <a:ext cx="4141113" cy="393954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2000" b="0" i="0" u="none" strike="noStrike" kern="1200" cap="none" spc="0" normalizeH="0" baseline="0" noProof="0" dirty="0">
                <a:ln>
                  <a:noFill/>
                </a:ln>
                <a:solidFill>
                  <a:srgbClr val="B40000"/>
                </a:solidFill>
                <a:effectLst/>
                <a:uLnTx/>
                <a:uFillTx/>
                <a:latin typeface="Arial"/>
                <a:ea typeface="微软雅黑"/>
                <a:cs typeface="+mn-ea"/>
                <a:sym typeface="+mn-lt"/>
              </a:rPr>
              <a:t>待办事项之二</a:t>
            </a:r>
            <a:endParaRPr kumimoji="0" lang="en-US" altLang="zh-CN" sz="2000" b="0" i="0" u="none" strike="noStrike" kern="1200" cap="none" spc="0" normalizeH="0" baseline="0" noProof="0" dirty="0">
              <a:ln>
                <a:noFill/>
              </a:ln>
              <a:solidFill>
                <a:srgbClr val="B40000"/>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为客户服务是我们存在的唯一理由，客户需求是我们发展的原动力。我们坚持以客户为中心，快速响应客户需求，持续为客户创造长期价值进而成就客户为客户服务是我们存在的唯一理由，快速响应客户需求，持续为客户。</a:t>
            </a: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我们坚持以客户为中心，快速响应客户需求，持续为客户创造长期价值进而成就客户为客户服务是我们存在的唯一理由，快速响应客户需求，持续为客户。我们坚持以客户为中心，快速响应客户需求，持续为客户创造长期价值进而成就客户为客户服务是我们存在的唯一理由，快速响应客户需求，持续为客户。</a:t>
            </a: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我们坚持以客户为中心，快速响应客户需求，持续为客户创造长期价值进而成就客户为客户服务是我们存在的唯一理由，快速响应客户需求，持续为客户。</a:t>
            </a: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我们坚持以客户为中心，快速响应客户需求，持续为客户创造长期价值进而成就客户为客户服务是我们存在的唯一理由，快速响应客户需求，持续为客户。</a:t>
            </a: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grpSp>
        <p:nvGrpSpPr>
          <p:cNvPr id="109" name="组合 108"/>
          <p:cNvGrpSpPr/>
          <p:nvPr/>
        </p:nvGrpSpPr>
        <p:grpSpPr>
          <a:xfrm>
            <a:off x="-16540" y="305207"/>
            <a:ext cx="11864097" cy="6247586"/>
            <a:chOff x="-16540" y="305207"/>
            <a:chExt cx="11864097" cy="6247586"/>
          </a:xfrm>
        </p:grpSpPr>
        <p:sp>
          <p:nvSpPr>
            <p:cNvPr id="110" name="矩形 109"/>
            <p:cNvSpPr/>
            <p:nvPr/>
          </p:nvSpPr>
          <p:spPr>
            <a:xfrm>
              <a:off x="323808" y="305207"/>
              <a:ext cx="11523749" cy="6247586"/>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nvGrpSpPr>
            <p:cNvPr id="111" name="组合 110"/>
            <p:cNvGrpSpPr/>
            <p:nvPr/>
          </p:nvGrpSpPr>
          <p:grpSpPr>
            <a:xfrm rot="10800000">
              <a:off x="-16540" y="5025659"/>
              <a:ext cx="787152" cy="228570"/>
              <a:chOff x="11404745" y="946150"/>
              <a:chExt cx="787255" cy="228600"/>
            </a:xfrm>
          </p:grpSpPr>
          <p:cxnSp>
            <p:nvCxnSpPr>
              <p:cNvPr id="115" name="直接连接符 114"/>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112" name="组合 111"/>
            <p:cNvGrpSpPr/>
            <p:nvPr/>
          </p:nvGrpSpPr>
          <p:grpSpPr>
            <a:xfrm rot="10800000">
              <a:off x="-16540" y="1489328"/>
              <a:ext cx="787152" cy="228570"/>
              <a:chOff x="11404745" y="946150"/>
              <a:chExt cx="787255" cy="228600"/>
            </a:xfrm>
          </p:grpSpPr>
          <p:cxnSp>
            <p:nvCxnSpPr>
              <p:cNvPr id="113" name="直接连接符 112"/>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14" name="椭圆 113"/>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spTree>
    <p:extLst>
      <p:ext uri="{BB962C8B-B14F-4D97-AF65-F5344CB8AC3E}">
        <p14:creationId xmlns:p14="http://schemas.microsoft.com/office/powerpoint/2010/main" val="80423023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1000"/>
                                        <p:tgtEl>
                                          <p:spTgt spid="144"/>
                                        </p:tgtEl>
                                      </p:cBhvr>
                                    </p:animEffect>
                                    <p:anim calcmode="lin" valueType="num">
                                      <p:cBhvr>
                                        <p:cTn id="8" dur="1000" fill="hold"/>
                                        <p:tgtEl>
                                          <p:spTgt spid="144"/>
                                        </p:tgtEl>
                                        <p:attrNameLst>
                                          <p:attrName>ppt_x</p:attrName>
                                        </p:attrNameLst>
                                      </p:cBhvr>
                                      <p:tavLst>
                                        <p:tav tm="0">
                                          <p:val>
                                            <p:strVal val="#ppt_x"/>
                                          </p:val>
                                        </p:tav>
                                        <p:tav tm="100000">
                                          <p:val>
                                            <p:strVal val="#ppt_x"/>
                                          </p:val>
                                        </p:tav>
                                      </p:tavLst>
                                    </p:anim>
                                    <p:anim calcmode="lin" valueType="num">
                                      <p:cBhvr>
                                        <p:cTn id="9" dur="1000" fill="hold"/>
                                        <p:tgtEl>
                                          <p:spTgt spid="14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500"/>
                                  </p:stCondLst>
                                  <p:childTnLst>
                                    <p:set>
                                      <p:cBhvr>
                                        <p:cTn id="11" dur="1" fill="hold">
                                          <p:stCondLst>
                                            <p:cond delay="0"/>
                                          </p:stCondLst>
                                        </p:cTn>
                                        <p:tgtEl>
                                          <p:spTgt spid="352"/>
                                        </p:tgtEl>
                                        <p:attrNameLst>
                                          <p:attrName>style.visibility</p:attrName>
                                        </p:attrNameLst>
                                      </p:cBhvr>
                                      <p:to>
                                        <p:strVal val="visible"/>
                                      </p:to>
                                    </p:set>
                                    <p:animEffect transition="in" filter="fade">
                                      <p:cBhvr>
                                        <p:cTn id="12" dur="1000"/>
                                        <p:tgtEl>
                                          <p:spTgt spid="352"/>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353"/>
                                        </p:tgtEl>
                                        <p:attrNameLst>
                                          <p:attrName>style.visibility</p:attrName>
                                        </p:attrNameLst>
                                      </p:cBhvr>
                                      <p:to>
                                        <p:strVal val="visible"/>
                                      </p:to>
                                    </p:set>
                                    <p:animEffect transition="in" filter="fade">
                                      <p:cBhvr>
                                        <p:cTn id="16" dur="500"/>
                                        <p:tgtEl>
                                          <p:spTgt spid="353"/>
                                        </p:tgtEl>
                                      </p:cBhvr>
                                    </p:animEffect>
                                  </p:childTnLst>
                                </p:cTn>
                              </p:par>
                            </p:childTnLst>
                          </p:cTn>
                        </p:par>
                        <p:par>
                          <p:cTn id="17" fill="hold">
                            <p:stCondLst>
                              <p:cond delay="2000"/>
                            </p:stCondLst>
                            <p:childTnLst>
                              <p:par>
                                <p:cTn id="18" presetID="16" presetClass="entr" presetSubtype="21" fill="hold" grpId="0" nodeType="afterEffect">
                                  <p:stCondLst>
                                    <p:cond delay="0"/>
                                  </p:stCondLst>
                                  <p:childTnLst>
                                    <p:set>
                                      <p:cBhvr>
                                        <p:cTn id="19" dur="1" fill="hold">
                                          <p:stCondLst>
                                            <p:cond delay="0"/>
                                          </p:stCondLst>
                                        </p:cTn>
                                        <p:tgtEl>
                                          <p:spTgt spid="364"/>
                                        </p:tgtEl>
                                        <p:attrNameLst>
                                          <p:attrName>style.visibility</p:attrName>
                                        </p:attrNameLst>
                                      </p:cBhvr>
                                      <p:to>
                                        <p:strVal val="visible"/>
                                      </p:to>
                                    </p:set>
                                    <p:animEffect transition="in" filter="barn(inVertical)">
                                      <p:cBhvr>
                                        <p:cTn id="20" dur="500"/>
                                        <p:tgtEl>
                                          <p:spTgt spid="364"/>
                                        </p:tgtEl>
                                      </p:cBhvr>
                                    </p:animEffect>
                                  </p:childTnLst>
                                </p:cTn>
                              </p:par>
                              <p:par>
                                <p:cTn id="21" presetID="10" presetClass="entr" presetSubtype="0" fill="hold" nodeType="withEffect">
                                  <p:stCondLst>
                                    <p:cond delay="500"/>
                                  </p:stCondLst>
                                  <p:childTnLst>
                                    <p:set>
                                      <p:cBhvr>
                                        <p:cTn id="22" dur="1" fill="hold">
                                          <p:stCondLst>
                                            <p:cond delay="0"/>
                                          </p:stCondLst>
                                        </p:cTn>
                                        <p:tgtEl>
                                          <p:spTgt spid="366"/>
                                        </p:tgtEl>
                                        <p:attrNameLst>
                                          <p:attrName>style.visibility</p:attrName>
                                        </p:attrNameLst>
                                      </p:cBhvr>
                                      <p:to>
                                        <p:strVal val="visible"/>
                                      </p:to>
                                    </p:set>
                                    <p:animEffect transition="in" filter="fade">
                                      <p:cBhvr>
                                        <p:cTn id="23" dur="1000"/>
                                        <p:tgtEl>
                                          <p:spTgt spid="366"/>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367"/>
                                        </p:tgtEl>
                                        <p:attrNameLst>
                                          <p:attrName>style.visibility</p:attrName>
                                        </p:attrNameLst>
                                      </p:cBhvr>
                                      <p:to>
                                        <p:strVal val="visible"/>
                                      </p:to>
                                    </p:set>
                                    <p:animEffect transition="in" filter="fade">
                                      <p:cBhvr>
                                        <p:cTn id="27" dur="500"/>
                                        <p:tgtEl>
                                          <p:spTgt spid="367"/>
                                        </p:tgtEl>
                                      </p:cBhvr>
                                    </p:animEffect>
                                  </p:childTnLst>
                                </p:cTn>
                              </p:par>
                            </p:childTnLst>
                          </p:cTn>
                        </p:par>
                        <p:par>
                          <p:cTn id="28" fill="hold">
                            <p:stCondLst>
                              <p:cond delay="4000"/>
                            </p:stCondLst>
                            <p:childTnLst>
                              <p:par>
                                <p:cTn id="29" presetID="16" presetClass="entr" presetSubtype="21" fill="hold" grpId="0" nodeType="afterEffect">
                                  <p:stCondLst>
                                    <p:cond delay="0"/>
                                  </p:stCondLst>
                                  <p:childTnLst>
                                    <p:set>
                                      <p:cBhvr>
                                        <p:cTn id="30" dur="1" fill="hold">
                                          <p:stCondLst>
                                            <p:cond delay="0"/>
                                          </p:stCondLst>
                                        </p:cTn>
                                        <p:tgtEl>
                                          <p:spTgt spid="365"/>
                                        </p:tgtEl>
                                        <p:attrNameLst>
                                          <p:attrName>style.visibility</p:attrName>
                                        </p:attrNameLst>
                                      </p:cBhvr>
                                      <p:to>
                                        <p:strVal val="visible"/>
                                      </p:to>
                                    </p:set>
                                    <p:animEffect transition="in" filter="barn(inVertical)">
                                      <p:cBhvr>
                                        <p:cTn id="31" dur="500"/>
                                        <p:tgtEl>
                                          <p:spTgt spid="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4" grpId="0" animBg="1"/>
      <p:bldP spid="144" grpId="0"/>
      <p:bldP spid="353" grpId="0"/>
      <p:bldP spid="365" grpId="0" animBg="1"/>
      <p:bldP spid="36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257131" y="1395537"/>
            <a:ext cx="9904710" cy="3914545"/>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4" name="矩形 3"/>
          <p:cNvSpPr/>
          <p:nvPr/>
        </p:nvSpPr>
        <p:spPr>
          <a:xfrm>
            <a:off x="4623206" y="2891204"/>
            <a:ext cx="4108817" cy="92320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399" b="0" i="0" u="none" strike="noStrike" kern="1200" cap="none" spc="-300" normalizeH="0" baseline="0" noProof="0" dirty="0">
                <a:ln>
                  <a:noFill/>
                </a:ln>
                <a:blipFill dpi="0" rotWithShape="1">
                  <a:blip r:embed="rId3"/>
                  <a:srcRect/>
                  <a:tile tx="0" ty="0" sx="100000" sy="100000" flip="none" algn="b"/>
                </a:blipFill>
                <a:effectLst/>
                <a:uLnTx/>
                <a:uFillTx/>
                <a:latin typeface="Arial"/>
                <a:ea typeface="微软雅黑"/>
                <a:cs typeface="+mn-ea"/>
                <a:sym typeface="+mn-lt"/>
              </a:rPr>
              <a:t>工作完成情况</a:t>
            </a:r>
            <a:endParaRPr kumimoji="0" lang="en-US" altLang="zh-CN" sz="5399" b="0" i="0" u="none" strike="noStrike" kern="1200" cap="none" spc="-300" normalizeH="0" baseline="0" noProof="0" dirty="0">
              <a:ln>
                <a:noFill/>
              </a:ln>
              <a:blipFill dpi="0" rotWithShape="1">
                <a:blip r:embed="rId3"/>
                <a:srcRect/>
                <a:tile tx="0" ty="0" sx="100000" sy="100000" flip="none" algn="b"/>
              </a:blipFill>
              <a:effectLst/>
              <a:uLnTx/>
              <a:uFillTx/>
              <a:latin typeface="Arial"/>
              <a:ea typeface="微软雅黑"/>
              <a:cs typeface="+mn-ea"/>
              <a:sym typeface="+mn-lt"/>
            </a:endParaRPr>
          </a:p>
        </p:txBody>
      </p:sp>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r="50056"/>
          <a:stretch/>
        </p:blipFill>
        <p:spPr>
          <a:xfrm>
            <a:off x="8775259" y="-132886"/>
            <a:ext cx="3424677" cy="6857107"/>
          </a:xfrm>
          <a:prstGeom prst="rect">
            <a:avLst/>
          </a:prstGeom>
        </p:spPr>
      </p:pic>
      <p:sp>
        <p:nvSpPr>
          <p:cNvPr id="2" name="矩形 1"/>
          <p:cNvSpPr/>
          <p:nvPr/>
        </p:nvSpPr>
        <p:spPr>
          <a:xfrm>
            <a:off x="10304847" y="1400442"/>
            <a:ext cx="2749471" cy="3169778"/>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98" b="0" i="0" u="none" strike="noStrike" kern="1200" cap="none" spc="0" normalizeH="0" baseline="0" noProof="0" dirty="0">
                <a:ln>
                  <a:noFill/>
                </a:ln>
                <a:blipFill dpi="0" rotWithShape="1">
                  <a:blip r:embed="rId3"/>
                  <a:srcRect/>
                  <a:tile tx="0" ty="0" sx="100000" sy="100000" flip="none" algn="b"/>
                </a:blipFill>
                <a:effectLst/>
                <a:uLnTx/>
                <a:uFillTx/>
                <a:latin typeface="Arial"/>
                <a:ea typeface="微软雅黑"/>
                <a:cs typeface="+mn-ea"/>
                <a:sym typeface="+mn-lt"/>
              </a:rPr>
              <a:t>贰</a:t>
            </a:r>
          </a:p>
        </p:txBody>
      </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1216567" y="2525143"/>
            <a:ext cx="4668346" cy="1742849"/>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52330" y="2834062"/>
            <a:ext cx="951829" cy="845331"/>
          </a:xfrm>
          <a:prstGeom prst="rect">
            <a:avLst/>
          </a:prstGeom>
        </p:spPr>
      </p:pic>
    </p:spTree>
    <p:extLst>
      <p:ext uri="{BB962C8B-B14F-4D97-AF65-F5344CB8AC3E}">
        <p14:creationId xmlns:p14="http://schemas.microsoft.com/office/powerpoint/2010/main" val="2439806414"/>
      </p:ext>
    </p:extLst>
  </p:cSld>
  <p:clrMapOvr>
    <a:masterClrMapping/>
  </p:clrMapOvr>
  <p:transition spd="slow" advClick="0" advTm="5000">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4882458" y="908720"/>
            <a:ext cx="244827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4" name="TextBox 30"/>
          <p:cNvSpPr txBox="1"/>
          <p:nvPr/>
        </p:nvSpPr>
        <p:spPr>
          <a:xfrm>
            <a:off x="4583038" y="416277"/>
            <a:ext cx="3047113" cy="49244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B30B0B"/>
                </a:solidFill>
                <a:effectLst/>
                <a:uLnTx/>
                <a:uFillTx/>
                <a:latin typeface="Arial"/>
                <a:ea typeface="微软雅黑"/>
                <a:cs typeface="+mn-ea"/>
                <a:sym typeface="+mn-lt"/>
              </a:rPr>
              <a:t>工作进度</a:t>
            </a:r>
            <a:endParaRPr kumimoji="0" lang="zh-CN" altLang="en-US" sz="20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grpSp>
        <p:nvGrpSpPr>
          <p:cNvPr id="110" name="组合 109"/>
          <p:cNvGrpSpPr/>
          <p:nvPr/>
        </p:nvGrpSpPr>
        <p:grpSpPr>
          <a:xfrm rot="16200000">
            <a:off x="1750033" y="1443520"/>
            <a:ext cx="2227410" cy="2217303"/>
            <a:chOff x="3724275" y="-504825"/>
            <a:chExt cx="1749426" cy="1741488"/>
          </a:xfrm>
        </p:grpSpPr>
        <p:sp>
          <p:nvSpPr>
            <p:cNvPr id="111" name="Freeform 14"/>
            <p:cNvSpPr>
              <a:spLocks noEditPoints="1"/>
            </p:cNvSpPr>
            <p:nvPr/>
          </p:nvSpPr>
          <p:spPr bwMode="auto">
            <a:xfrm>
              <a:off x="3724275" y="-504825"/>
              <a:ext cx="1749425" cy="1741488"/>
            </a:xfrm>
            <a:custGeom>
              <a:avLst/>
              <a:gdLst>
                <a:gd name="T0" fmla="*/ 232 w 464"/>
                <a:gd name="T1" fmla="*/ 464 h 464"/>
                <a:gd name="T2" fmla="*/ 0 w 464"/>
                <a:gd name="T3" fmla="*/ 232 h 464"/>
                <a:gd name="T4" fmla="*/ 232 w 464"/>
                <a:gd name="T5" fmla="*/ 0 h 464"/>
                <a:gd name="T6" fmla="*/ 464 w 464"/>
                <a:gd name="T7" fmla="*/ 232 h 464"/>
                <a:gd name="T8" fmla="*/ 232 w 464"/>
                <a:gd name="T9" fmla="*/ 464 h 464"/>
                <a:gd name="T10" fmla="*/ 232 w 464"/>
                <a:gd name="T11" fmla="*/ 56 h 464"/>
                <a:gd name="T12" fmla="*/ 56 w 464"/>
                <a:gd name="T13" fmla="*/ 232 h 464"/>
                <a:gd name="T14" fmla="*/ 232 w 464"/>
                <a:gd name="T15" fmla="*/ 408 h 464"/>
                <a:gd name="T16" fmla="*/ 408 w 464"/>
                <a:gd name="T17" fmla="*/ 232 h 464"/>
                <a:gd name="T18" fmla="*/ 232 w 464"/>
                <a:gd name="T19" fmla="*/ 5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4" h="464">
                  <a:moveTo>
                    <a:pt x="232" y="464"/>
                  </a:moveTo>
                  <a:cubicBezTo>
                    <a:pt x="104" y="464"/>
                    <a:pt x="0" y="360"/>
                    <a:pt x="0" y="232"/>
                  </a:cubicBezTo>
                  <a:cubicBezTo>
                    <a:pt x="0" y="104"/>
                    <a:pt x="104" y="0"/>
                    <a:pt x="232" y="0"/>
                  </a:cubicBezTo>
                  <a:cubicBezTo>
                    <a:pt x="360" y="0"/>
                    <a:pt x="464" y="104"/>
                    <a:pt x="464" y="232"/>
                  </a:cubicBezTo>
                  <a:cubicBezTo>
                    <a:pt x="464" y="360"/>
                    <a:pt x="360" y="464"/>
                    <a:pt x="232" y="464"/>
                  </a:cubicBezTo>
                  <a:close/>
                  <a:moveTo>
                    <a:pt x="232" y="56"/>
                  </a:moveTo>
                  <a:cubicBezTo>
                    <a:pt x="135" y="56"/>
                    <a:pt x="56" y="135"/>
                    <a:pt x="56" y="232"/>
                  </a:cubicBezTo>
                  <a:cubicBezTo>
                    <a:pt x="56" y="329"/>
                    <a:pt x="135" y="408"/>
                    <a:pt x="232" y="408"/>
                  </a:cubicBezTo>
                  <a:cubicBezTo>
                    <a:pt x="329" y="408"/>
                    <a:pt x="408" y="329"/>
                    <a:pt x="408" y="232"/>
                  </a:cubicBezTo>
                  <a:cubicBezTo>
                    <a:pt x="408" y="135"/>
                    <a:pt x="329" y="56"/>
                    <a:pt x="232" y="56"/>
                  </a:cubicBezTo>
                  <a:close/>
                </a:path>
              </a:pathLst>
            </a:custGeom>
            <a:solidFill>
              <a:schemeClr val="bg1">
                <a:lumMod val="75000"/>
                <a:alpha val="38039"/>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12" name="Freeform 15"/>
            <p:cNvSpPr>
              <a:spLocks/>
            </p:cNvSpPr>
            <p:nvPr/>
          </p:nvSpPr>
          <p:spPr bwMode="auto">
            <a:xfrm>
              <a:off x="4598988" y="-504825"/>
              <a:ext cx="874713" cy="1741488"/>
            </a:xfrm>
            <a:custGeom>
              <a:avLst/>
              <a:gdLst>
                <a:gd name="T0" fmla="*/ 0 w 232"/>
                <a:gd name="T1" fmla="*/ 464 h 464"/>
                <a:gd name="T2" fmla="*/ 0 w 232"/>
                <a:gd name="T3" fmla="*/ 408 h 464"/>
                <a:gd name="T4" fmla="*/ 176 w 232"/>
                <a:gd name="T5" fmla="*/ 232 h 464"/>
                <a:gd name="T6" fmla="*/ 0 w 232"/>
                <a:gd name="T7" fmla="*/ 56 h 464"/>
                <a:gd name="T8" fmla="*/ 0 w 232"/>
                <a:gd name="T9" fmla="*/ 0 h 464"/>
                <a:gd name="T10" fmla="*/ 232 w 232"/>
                <a:gd name="T11" fmla="*/ 232 h 464"/>
                <a:gd name="T12" fmla="*/ 0 w 232"/>
                <a:gd name="T13" fmla="*/ 464 h 464"/>
              </a:gdLst>
              <a:ahLst/>
              <a:cxnLst>
                <a:cxn ang="0">
                  <a:pos x="T0" y="T1"/>
                </a:cxn>
                <a:cxn ang="0">
                  <a:pos x="T2" y="T3"/>
                </a:cxn>
                <a:cxn ang="0">
                  <a:pos x="T4" y="T5"/>
                </a:cxn>
                <a:cxn ang="0">
                  <a:pos x="T6" y="T7"/>
                </a:cxn>
                <a:cxn ang="0">
                  <a:pos x="T8" y="T9"/>
                </a:cxn>
                <a:cxn ang="0">
                  <a:pos x="T10" y="T11"/>
                </a:cxn>
                <a:cxn ang="0">
                  <a:pos x="T12" y="T13"/>
                </a:cxn>
              </a:cxnLst>
              <a:rect l="0" t="0" r="r" b="b"/>
              <a:pathLst>
                <a:path w="232" h="464">
                  <a:moveTo>
                    <a:pt x="0" y="464"/>
                  </a:moveTo>
                  <a:cubicBezTo>
                    <a:pt x="0" y="408"/>
                    <a:pt x="0" y="408"/>
                    <a:pt x="0" y="408"/>
                  </a:cubicBezTo>
                  <a:cubicBezTo>
                    <a:pt x="97" y="408"/>
                    <a:pt x="176" y="329"/>
                    <a:pt x="176" y="232"/>
                  </a:cubicBezTo>
                  <a:cubicBezTo>
                    <a:pt x="176" y="135"/>
                    <a:pt x="97" y="56"/>
                    <a:pt x="0" y="56"/>
                  </a:cubicBezTo>
                  <a:cubicBezTo>
                    <a:pt x="0" y="0"/>
                    <a:pt x="0" y="0"/>
                    <a:pt x="0" y="0"/>
                  </a:cubicBezTo>
                  <a:cubicBezTo>
                    <a:pt x="128" y="0"/>
                    <a:pt x="232" y="104"/>
                    <a:pt x="232" y="232"/>
                  </a:cubicBezTo>
                  <a:cubicBezTo>
                    <a:pt x="232" y="360"/>
                    <a:pt x="128" y="464"/>
                    <a:pt x="0" y="464"/>
                  </a:cubicBezTo>
                  <a:close/>
                </a:path>
              </a:pathLst>
            </a:custGeom>
            <a:solidFill>
              <a:srgbClr val="B30B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grpSp>
        <p:nvGrpSpPr>
          <p:cNvPr id="113" name="组合 112"/>
          <p:cNvGrpSpPr/>
          <p:nvPr/>
        </p:nvGrpSpPr>
        <p:grpSpPr>
          <a:xfrm rot="13500000">
            <a:off x="5022650" y="1443520"/>
            <a:ext cx="2227409" cy="2217303"/>
            <a:chOff x="3754438" y="1989138"/>
            <a:chExt cx="1749425" cy="1741488"/>
          </a:xfrm>
        </p:grpSpPr>
        <p:sp>
          <p:nvSpPr>
            <p:cNvPr id="114" name="Freeform 16"/>
            <p:cNvSpPr>
              <a:spLocks noEditPoints="1"/>
            </p:cNvSpPr>
            <p:nvPr/>
          </p:nvSpPr>
          <p:spPr bwMode="auto">
            <a:xfrm>
              <a:off x="3754438" y="1989138"/>
              <a:ext cx="1749425" cy="1741488"/>
            </a:xfrm>
            <a:custGeom>
              <a:avLst/>
              <a:gdLst>
                <a:gd name="T0" fmla="*/ 232 w 464"/>
                <a:gd name="T1" fmla="*/ 464 h 464"/>
                <a:gd name="T2" fmla="*/ 0 w 464"/>
                <a:gd name="T3" fmla="*/ 232 h 464"/>
                <a:gd name="T4" fmla="*/ 232 w 464"/>
                <a:gd name="T5" fmla="*/ 0 h 464"/>
                <a:gd name="T6" fmla="*/ 464 w 464"/>
                <a:gd name="T7" fmla="*/ 232 h 464"/>
                <a:gd name="T8" fmla="*/ 232 w 464"/>
                <a:gd name="T9" fmla="*/ 464 h 464"/>
                <a:gd name="T10" fmla="*/ 232 w 464"/>
                <a:gd name="T11" fmla="*/ 56 h 464"/>
                <a:gd name="T12" fmla="*/ 56 w 464"/>
                <a:gd name="T13" fmla="*/ 232 h 464"/>
                <a:gd name="T14" fmla="*/ 232 w 464"/>
                <a:gd name="T15" fmla="*/ 408 h 464"/>
                <a:gd name="T16" fmla="*/ 408 w 464"/>
                <a:gd name="T17" fmla="*/ 232 h 464"/>
                <a:gd name="T18" fmla="*/ 232 w 464"/>
                <a:gd name="T19" fmla="*/ 5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4" h="464">
                  <a:moveTo>
                    <a:pt x="232" y="464"/>
                  </a:moveTo>
                  <a:cubicBezTo>
                    <a:pt x="104" y="464"/>
                    <a:pt x="0" y="360"/>
                    <a:pt x="0" y="232"/>
                  </a:cubicBezTo>
                  <a:cubicBezTo>
                    <a:pt x="0" y="104"/>
                    <a:pt x="104" y="0"/>
                    <a:pt x="232" y="0"/>
                  </a:cubicBezTo>
                  <a:cubicBezTo>
                    <a:pt x="360" y="0"/>
                    <a:pt x="464" y="104"/>
                    <a:pt x="464" y="232"/>
                  </a:cubicBezTo>
                  <a:cubicBezTo>
                    <a:pt x="464" y="360"/>
                    <a:pt x="360" y="464"/>
                    <a:pt x="232" y="464"/>
                  </a:cubicBezTo>
                  <a:close/>
                  <a:moveTo>
                    <a:pt x="232" y="56"/>
                  </a:moveTo>
                  <a:cubicBezTo>
                    <a:pt x="135" y="56"/>
                    <a:pt x="56" y="135"/>
                    <a:pt x="56" y="232"/>
                  </a:cubicBezTo>
                  <a:cubicBezTo>
                    <a:pt x="56" y="329"/>
                    <a:pt x="135" y="408"/>
                    <a:pt x="232" y="408"/>
                  </a:cubicBezTo>
                  <a:cubicBezTo>
                    <a:pt x="329" y="408"/>
                    <a:pt x="408" y="329"/>
                    <a:pt x="408" y="232"/>
                  </a:cubicBezTo>
                  <a:cubicBezTo>
                    <a:pt x="408" y="135"/>
                    <a:pt x="329" y="56"/>
                    <a:pt x="232" y="56"/>
                  </a:cubicBezTo>
                  <a:close/>
                </a:path>
              </a:pathLst>
            </a:custGeom>
            <a:solidFill>
              <a:schemeClr val="bg1">
                <a:lumMod val="75000"/>
                <a:alpha val="38039"/>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15" name="Freeform 17"/>
            <p:cNvSpPr>
              <a:spLocks/>
            </p:cNvSpPr>
            <p:nvPr/>
          </p:nvSpPr>
          <p:spPr bwMode="auto">
            <a:xfrm>
              <a:off x="3754438" y="1989138"/>
              <a:ext cx="1749425" cy="1741488"/>
            </a:xfrm>
            <a:custGeom>
              <a:avLst/>
              <a:gdLst>
                <a:gd name="T0" fmla="*/ 232 w 464"/>
                <a:gd name="T1" fmla="*/ 464 h 464"/>
                <a:gd name="T2" fmla="*/ 0 w 464"/>
                <a:gd name="T3" fmla="*/ 232 h 464"/>
                <a:gd name="T4" fmla="*/ 56 w 464"/>
                <a:gd name="T5" fmla="*/ 232 h 464"/>
                <a:gd name="T6" fmla="*/ 232 w 464"/>
                <a:gd name="T7" fmla="*/ 408 h 464"/>
                <a:gd name="T8" fmla="*/ 408 w 464"/>
                <a:gd name="T9" fmla="*/ 232 h 464"/>
                <a:gd name="T10" fmla="*/ 239 w 464"/>
                <a:gd name="T11" fmla="*/ 56 h 464"/>
                <a:gd name="T12" fmla="*/ 241 w 464"/>
                <a:gd name="T13" fmla="*/ 0 h 464"/>
                <a:gd name="T14" fmla="*/ 464 w 464"/>
                <a:gd name="T15" fmla="*/ 232 h 464"/>
                <a:gd name="T16" fmla="*/ 232 w 464"/>
                <a:gd name="T17"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464">
                  <a:moveTo>
                    <a:pt x="232" y="464"/>
                  </a:moveTo>
                  <a:cubicBezTo>
                    <a:pt x="104" y="464"/>
                    <a:pt x="0" y="360"/>
                    <a:pt x="0" y="232"/>
                  </a:cubicBezTo>
                  <a:cubicBezTo>
                    <a:pt x="56" y="232"/>
                    <a:pt x="56" y="232"/>
                    <a:pt x="56" y="232"/>
                  </a:cubicBezTo>
                  <a:cubicBezTo>
                    <a:pt x="56" y="329"/>
                    <a:pt x="135" y="408"/>
                    <a:pt x="232" y="408"/>
                  </a:cubicBezTo>
                  <a:cubicBezTo>
                    <a:pt x="329" y="408"/>
                    <a:pt x="408" y="329"/>
                    <a:pt x="408" y="232"/>
                  </a:cubicBezTo>
                  <a:cubicBezTo>
                    <a:pt x="408" y="137"/>
                    <a:pt x="334" y="60"/>
                    <a:pt x="239" y="56"/>
                  </a:cubicBezTo>
                  <a:cubicBezTo>
                    <a:pt x="241" y="0"/>
                    <a:pt x="241" y="0"/>
                    <a:pt x="241" y="0"/>
                  </a:cubicBezTo>
                  <a:cubicBezTo>
                    <a:pt x="366" y="5"/>
                    <a:pt x="464" y="107"/>
                    <a:pt x="464" y="232"/>
                  </a:cubicBezTo>
                  <a:cubicBezTo>
                    <a:pt x="464" y="360"/>
                    <a:pt x="360" y="464"/>
                    <a:pt x="232" y="464"/>
                  </a:cubicBezTo>
                  <a:close/>
                </a:path>
              </a:pathLst>
            </a:custGeom>
            <a:solidFill>
              <a:srgbClr val="B30B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grpSp>
        <p:nvGrpSpPr>
          <p:cNvPr id="116" name="组合 115"/>
          <p:cNvGrpSpPr/>
          <p:nvPr/>
        </p:nvGrpSpPr>
        <p:grpSpPr>
          <a:xfrm rot="14220921">
            <a:off x="8179024" y="1443520"/>
            <a:ext cx="2227409" cy="2219324"/>
            <a:chOff x="3784600" y="4302125"/>
            <a:chExt cx="1749425" cy="1743075"/>
          </a:xfrm>
        </p:grpSpPr>
        <p:sp>
          <p:nvSpPr>
            <p:cNvPr id="117" name="Freeform 18"/>
            <p:cNvSpPr>
              <a:spLocks noEditPoints="1"/>
            </p:cNvSpPr>
            <p:nvPr/>
          </p:nvSpPr>
          <p:spPr bwMode="auto">
            <a:xfrm>
              <a:off x="3784600" y="4302125"/>
              <a:ext cx="1749425" cy="1743075"/>
            </a:xfrm>
            <a:custGeom>
              <a:avLst/>
              <a:gdLst>
                <a:gd name="T0" fmla="*/ 232 w 464"/>
                <a:gd name="T1" fmla="*/ 464 h 464"/>
                <a:gd name="T2" fmla="*/ 0 w 464"/>
                <a:gd name="T3" fmla="*/ 232 h 464"/>
                <a:gd name="T4" fmla="*/ 232 w 464"/>
                <a:gd name="T5" fmla="*/ 0 h 464"/>
                <a:gd name="T6" fmla="*/ 464 w 464"/>
                <a:gd name="T7" fmla="*/ 232 h 464"/>
                <a:gd name="T8" fmla="*/ 232 w 464"/>
                <a:gd name="T9" fmla="*/ 464 h 464"/>
                <a:gd name="T10" fmla="*/ 232 w 464"/>
                <a:gd name="T11" fmla="*/ 56 h 464"/>
                <a:gd name="T12" fmla="*/ 56 w 464"/>
                <a:gd name="T13" fmla="*/ 232 h 464"/>
                <a:gd name="T14" fmla="*/ 232 w 464"/>
                <a:gd name="T15" fmla="*/ 408 h 464"/>
                <a:gd name="T16" fmla="*/ 408 w 464"/>
                <a:gd name="T17" fmla="*/ 232 h 464"/>
                <a:gd name="T18" fmla="*/ 232 w 464"/>
                <a:gd name="T19" fmla="*/ 5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4" h="464">
                  <a:moveTo>
                    <a:pt x="232" y="464"/>
                  </a:moveTo>
                  <a:cubicBezTo>
                    <a:pt x="104" y="464"/>
                    <a:pt x="0" y="360"/>
                    <a:pt x="0" y="232"/>
                  </a:cubicBezTo>
                  <a:cubicBezTo>
                    <a:pt x="0" y="104"/>
                    <a:pt x="104" y="0"/>
                    <a:pt x="232" y="0"/>
                  </a:cubicBezTo>
                  <a:cubicBezTo>
                    <a:pt x="360" y="0"/>
                    <a:pt x="464" y="104"/>
                    <a:pt x="464" y="232"/>
                  </a:cubicBezTo>
                  <a:cubicBezTo>
                    <a:pt x="464" y="360"/>
                    <a:pt x="360" y="464"/>
                    <a:pt x="232" y="464"/>
                  </a:cubicBezTo>
                  <a:close/>
                  <a:moveTo>
                    <a:pt x="232" y="56"/>
                  </a:moveTo>
                  <a:cubicBezTo>
                    <a:pt x="135" y="56"/>
                    <a:pt x="56" y="135"/>
                    <a:pt x="56" y="232"/>
                  </a:cubicBezTo>
                  <a:cubicBezTo>
                    <a:pt x="56" y="329"/>
                    <a:pt x="135" y="408"/>
                    <a:pt x="232" y="408"/>
                  </a:cubicBezTo>
                  <a:cubicBezTo>
                    <a:pt x="329" y="408"/>
                    <a:pt x="408" y="329"/>
                    <a:pt x="408" y="232"/>
                  </a:cubicBezTo>
                  <a:cubicBezTo>
                    <a:pt x="408" y="135"/>
                    <a:pt x="329" y="56"/>
                    <a:pt x="232" y="56"/>
                  </a:cubicBezTo>
                  <a:close/>
                </a:path>
              </a:pathLst>
            </a:custGeom>
            <a:solidFill>
              <a:schemeClr val="bg1">
                <a:lumMod val="75000"/>
                <a:alpha val="30196"/>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18" name="Freeform 19"/>
            <p:cNvSpPr>
              <a:spLocks/>
            </p:cNvSpPr>
            <p:nvPr/>
          </p:nvSpPr>
          <p:spPr bwMode="auto">
            <a:xfrm>
              <a:off x="3844925" y="4302125"/>
              <a:ext cx="1689100" cy="1743075"/>
            </a:xfrm>
            <a:custGeom>
              <a:avLst/>
              <a:gdLst>
                <a:gd name="T0" fmla="*/ 216 w 448"/>
                <a:gd name="T1" fmla="*/ 464 h 464"/>
                <a:gd name="T2" fmla="*/ 0 w 448"/>
                <a:gd name="T3" fmla="*/ 317 h 464"/>
                <a:gd name="T4" fmla="*/ 52 w 448"/>
                <a:gd name="T5" fmla="*/ 296 h 464"/>
                <a:gd name="T6" fmla="*/ 216 w 448"/>
                <a:gd name="T7" fmla="*/ 408 h 464"/>
                <a:gd name="T8" fmla="*/ 392 w 448"/>
                <a:gd name="T9" fmla="*/ 232 h 464"/>
                <a:gd name="T10" fmla="*/ 216 w 448"/>
                <a:gd name="T11" fmla="*/ 56 h 464"/>
                <a:gd name="T12" fmla="*/ 216 w 448"/>
                <a:gd name="T13" fmla="*/ 0 h 464"/>
                <a:gd name="T14" fmla="*/ 448 w 448"/>
                <a:gd name="T15" fmla="*/ 232 h 464"/>
                <a:gd name="T16" fmla="*/ 216 w 448"/>
                <a:gd name="T17"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8" h="464">
                  <a:moveTo>
                    <a:pt x="216" y="464"/>
                  </a:moveTo>
                  <a:cubicBezTo>
                    <a:pt x="120" y="464"/>
                    <a:pt x="35" y="406"/>
                    <a:pt x="0" y="317"/>
                  </a:cubicBezTo>
                  <a:cubicBezTo>
                    <a:pt x="52" y="296"/>
                    <a:pt x="52" y="296"/>
                    <a:pt x="52" y="296"/>
                  </a:cubicBezTo>
                  <a:cubicBezTo>
                    <a:pt x="79" y="364"/>
                    <a:pt x="143" y="408"/>
                    <a:pt x="216" y="408"/>
                  </a:cubicBezTo>
                  <a:cubicBezTo>
                    <a:pt x="313" y="408"/>
                    <a:pt x="392" y="329"/>
                    <a:pt x="392" y="232"/>
                  </a:cubicBezTo>
                  <a:cubicBezTo>
                    <a:pt x="392" y="135"/>
                    <a:pt x="313" y="56"/>
                    <a:pt x="216" y="56"/>
                  </a:cubicBezTo>
                  <a:cubicBezTo>
                    <a:pt x="216" y="0"/>
                    <a:pt x="216" y="0"/>
                    <a:pt x="216" y="0"/>
                  </a:cubicBezTo>
                  <a:cubicBezTo>
                    <a:pt x="344" y="0"/>
                    <a:pt x="448" y="104"/>
                    <a:pt x="448" y="232"/>
                  </a:cubicBezTo>
                  <a:cubicBezTo>
                    <a:pt x="448" y="360"/>
                    <a:pt x="344" y="464"/>
                    <a:pt x="216" y="464"/>
                  </a:cubicBezTo>
                  <a:close/>
                </a:path>
              </a:pathLst>
            </a:custGeom>
            <a:solidFill>
              <a:srgbClr val="B30B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sp>
        <p:nvSpPr>
          <p:cNvPr id="119" name="矩形 118"/>
          <p:cNvSpPr/>
          <p:nvPr/>
        </p:nvSpPr>
        <p:spPr>
          <a:xfrm>
            <a:off x="2598377" y="2288455"/>
            <a:ext cx="800219"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B30B0B"/>
                </a:solidFill>
                <a:effectLst/>
                <a:uLnTx/>
                <a:uFillTx/>
                <a:latin typeface="Arial"/>
                <a:ea typeface="微软雅黑"/>
                <a:cs typeface="+mn-ea"/>
                <a:sym typeface="+mn-lt"/>
              </a:rPr>
              <a:t>50</a:t>
            </a:r>
            <a:r>
              <a:rPr kumimoji="0" lang="en-US" altLang="zh-CN" sz="1400" b="0" i="0" u="none" strike="noStrike" kern="1200" cap="none" spc="0" normalizeH="0" baseline="0" noProof="0" dirty="0">
                <a:ln>
                  <a:noFill/>
                </a:ln>
                <a:solidFill>
                  <a:srgbClr val="B30B0B"/>
                </a:solidFill>
                <a:effectLst/>
                <a:uLnTx/>
                <a:uFillTx/>
                <a:latin typeface="Arial"/>
                <a:ea typeface="微软雅黑"/>
                <a:cs typeface="+mn-ea"/>
                <a:sym typeface="+mn-lt"/>
              </a:rPr>
              <a:t>%</a:t>
            </a:r>
            <a:endParaRPr kumimoji="0" lang="zh-CN" altLang="en-US" sz="32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sp>
        <p:nvSpPr>
          <p:cNvPr id="120" name="矩形 119"/>
          <p:cNvSpPr/>
          <p:nvPr/>
        </p:nvSpPr>
        <p:spPr>
          <a:xfrm>
            <a:off x="5921300" y="2288455"/>
            <a:ext cx="800219"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B30B0B"/>
                </a:solidFill>
                <a:effectLst/>
                <a:uLnTx/>
                <a:uFillTx/>
                <a:latin typeface="Arial"/>
                <a:ea typeface="微软雅黑"/>
                <a:cs typeface="+mn-ea"/>
                <a:sym typeface="+mn-lt"/>
              </a:rPr>
              <a:t>75</a:t>
            </a:r>
            <a:r>
              <a:rPr kumimoji="0" lang="en-US" altLang="zh-CN" sz="1400" b="0" i="0" u="none" strike="noStrike" kern="1200" cap="none" spc="0" normalizeH="0" baseline="0" noProof="0" dirty="0">
                <a:ln>
                  <a:noFill/>
                </a:ln>
                <a:solidFill>
                  <a:srgbClr val="B30B0B"/>
                </a:solidFill>
                <a:effectLst/>
                <a:uLnTx/>
                <a:uFillTx/>
                <a:latin typeface="Arial"/>
                <a:ea typeface="微软雅黑"/>
                <a:cs typeface="+mn-ea"/>
                <a:sym typeface="+mn-lt"/>
              </a:rPr>
              <a:t>%</a:t>
            </a:r>
            <a:endParaRPr kumimoji="0" lang="zh-CN" altLang="en-US" sz="32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sp>
        <p:nvSpPr>
          <p:cNvPr id="121" name="矩形 120"/>
          <p:cNvSpPr/>
          <p:nvPr/>
        </p:nvSpPr>
        <p:spPr>
          <a:xfrm>
            <a:off x="9038054" y="2288455"/>
            <a:ext cx="800219"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B30B0B"/>
                </a:solidFill>
                <a:effectLst/>
                <a:uLnTx/>
                <a:uFillTx/>
                <a:latin typeface="Arial"/>
                <a:ea typeface="微软雅黑"/>
                <a:cs typeface="+mn-ea"/>
                <a:sym typeface="+mn-lt"/>
              </a:rPr>
              <a:t>60</a:t>
            </a:r>
            <a:r>
              <a:rPr kumimoji="0" lang="en-US" altLang="zh-CN" sz="1400" b="0" i="0" u="none" strike="noStrike" kern="1200" cap="none" spc="0" normalizeH="0" baseline="0" noProof="0" dirty="0">
                <a:ln>
                  <a:noFill/>
                </a:ln>
                <a:solidFill>
                  <a:srgbClr val="B30B0B"/>
                </a:solidFill>
                <a:effectLst/>
                <a:uLnTx/>
                <a:uFillTx/>
                <a:latin typeface="Arial"/>
                <a:ea typeface="微软雅黑"/>
                <a:cs typeface="+mn-ea"/>
                <a:sym typeface="+mn-lt"/>
              </a:rPr>
              <a:t>%</a:t>
            </a:r>
            <a:endParaRPr kumimoji="0" lang="zh-CN" altLang="en-US" sz="32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sp>
        <p:nvSpPr>
          <p:cNvPr id="123" name="TextBox 30"/>
          <p:cNvSpPr txBox="1"/>
          <p:nvPr/>
        </p:nvSpPr>
        <p:spPr>
          <a:xfrm>
            <a:off x="1918742" y="4995938"/>
            <a:ext cx="1862834"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B30B0B"/>
                </a:solidFill>
                <a:effectLst/>
                <a:uLnTx/>
                <a:uFillTx/>
                <a:latin typeface="Arial"/>
                <a:ea typeface="微软雅黑"/>
                <a:cs typeface="+mn-ea"/>
                <a:sym typeface="+mn-lt"/>
              </a:rPr>
              <a:t>工作之一</a:t>
            </a:r>
          </a:p>
        </p:txBody>
      </p:sp>
      <p:sp>
        <p:nvSpPr>
          <p:cNvPr id="124" name="TextBox 29"/>
          <p:cNvSpPr txBox="1"/>
          <p:nvPr/>
        </p:nvSpPr>
        <p:spPr>
          <a:xfrm>
            <a:off x="1774726" y="5283970"/>
            <a:ext cx="2290677" cy="665310"/>
          </a:xfrm>
          <a:prstGeom prst="rect">
            <a:avLst/>
          </a:prstGeom>
          <a:noFill/>
        </p:spPr>
        <p:txBody>
          <a:bodyPr wrap="square" lIns="0" tIns="0" rIns="0" bIns="0" rtlCol="0">
            <a:spAutoFit/>
          </a:bodyPr>
          <a:lstStyle/>
          <a:p>
            <a:pPr marL="0" marR="0" lvl="1"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您的内容打在这里，或者通过复制您的文本后或者通过复制您的文本后，在此框中选择粘贴，并选择只保留文字。</a:t>
            </a:r>
            <a:endParaRPr kumimoji="0" lang="zh-CN" altLang="en-US" sz="1000" b="1"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26" name="TextBox 125"/>
          <p:cNvSpPr txBox="1"/>
          <p:nvPr/>
        </p:nvSpPr>
        <p:spPr>
          <a:xfrm>
            <a:off x="5145523" y="4995938"/>
            <a:ext cx="1862834"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B30B0B"/>
                </a:solidFill>
                <a:effectLst/>
                <a:uLnTx/>
                <a:uFillTx/>
                <a:latin typeface="Arial"/>
                <a:ea typeface="微软雅黑"/>
                <a:cs typeface="+mn-ea"/>
                <a:sym typeface="+mn-lt"/>
              </a:rPr>
              <a:t>工作之二</a:t>
            </a:r>
          </a:p>
        </p:txBody>
      </p:sp>
      <p:sp>
        <p:nvSpPr>
          <p:cNvPr id="127" name="TextBox 29"/>
          <p:cNvSpPr txBox="1"/>
          <p:nvPr/>
        </p:nvSpPr>
        <p:spPr>
          <a:xfrm>
            <a:off x="5001507" y="5283970"/>
            <a:ext cx="2290677" cy="665310"/>
          </a:xfrm>
          <a:prstGeom prst="rect">
            <a:avLst/>
          </a:prstGeom>
          <a:noFill/>
        </p:spPr>
        <p:txBody>
          <a:bodyPr wrap="square" lIns="0" tIns="0" rIns="0" bIns="0" rtlCol="0">
            <a:spAutoFit/>
          </a:bodyPr>
          <a:lstStyle/>
          <a:p>
            <a:pPr marL="0" marR="0" lvl="1"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您的内容打在这里，或者通过复制您的文本后或者通过复制您的文本后，在此框中选择粘贴，并选择只保留文字。</a:t>
            </a:r>
            <a:endParaRPr kumimoji="0" lang="zh-CN" altLang="en-US" sz="1000" b="1"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29" name="TextBox 30"/>
          <p:cNvSpPr txBox="1"/>
          <p:nvPr/>
        </p:nvSpPr>
        <p:spPr>
          <a:xfrm>
            <a:off x="8471470" y="4995938"/>
            <a:ext cx="1862834"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B30B0B"/>
                </a:solidFill>
                <a:effectLst/>
                <a:uLnTx/>
                <a:uFillTx/>
                <a:latin typeface="Arial"/>
                <a:ea typeface="微软雅黑"/>
                <a:cs typeface="+mn-ea"/>
                <a:sym typeface="+mn-lt"/>
              </a:rPr>
              <a:t>工作之三</a:t>
            </a:r>
          </a:p>
        </p:txBody>
      </p:sp>
      <p:sp>
        <p:nvSpPr>
          <p:cNvPr id="130" name="TextBox 29"/>
          <p:cNvSpPr txBox="1"/>
          <p:nvPr/>
        </p:nvSpPr>
        <p:spPr>
          <a:xfrm>
            <a:off x="8327454" y="5283970"/>
            <a:ext cx="2290677" cy="665310"/>
          </a:xfrm>
          <a:prstGeom prst="rect">
            <a:avLst/>
          </a:prstGeom>
          <a:noFill/>
        </p:spPr>
        <p:txBody>
          <a:bodyPr wrap="square" lIns="0" tIns="0" rIns="0" bIns="0" rtlCol="0">
            <a:spAutoFit/>
          </a:bodyPr>
          <a:lstStyle/>
          <a:p>
            <a:pPr marL="0" marR="0" lvl="1"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您的内容打在这里，或者通过复制您的文本后或者通过复制您的文本后，在此框中选择粘贴，并选择只保留文字。</a:t>
            </a:r>
            <a:endParaRPr kumimoji="0" lang="zh-CN" altLang="en-US" sz="1000" b="1"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grpSp>
        <p:nvGrpSpPr>
          <p:cNvPr id="131" name="组合 130"/>
          <p:cNvGrpSpPr/>
          <p:nvPr/>
        </p:nvGrpSpPr>
        <p:grpSpPr>
          <a:xfrm>
            <a:off x="2553235" y="3854250"/>
            <a:ext cx="542836" cy="1011686"/>
            <a:chOff x="2412773" y="3328987"/>
            <a:chExt cx="819430" cy="1527176"/>
          </a:xfrm>
        </p:grpSpPr>
        <p:sp>
          <p:nvSpPr>
            <p:cNvPr id="132" name="Freeform 18"/>
            <p:cNvSpPr>
              <a:spLocks/>
            </p:cNvSpPr>
            <p:nvPr/>
          </p:nvSpPr>
          <p:spPr bwMode="auto">
            <a:xfrm>
              <a:off x="2993272" y="3476625"/>
              <a:ext cx="16826" cy="11113"/>
            </a:xfrm>
            <a:custGeom>
              <a:avLst/>
              <a:gdLst>
                <a:gd name="T0" fmla="*/ 5 w 10"/>
                <a:gd name="T1" fmla="*/ 7 h 7"/>
                <a:gd name="T2" fmla="*/ 7 w 10"/>
                <a:gd name="T3" fmla="*/ 5 h 7"/>
                <a:gd name="T4" fmla="*/ 7 w 10"/>
                <a:gd name="T5" fmla="*/ 5 h 7"/>
                <a:gd name="T6" fmla="*/ 10 w 10"/>
                <a:gd name="T7" fmla="*/ 5 h 7"/>
                <a:gd name="T8" fmla="*/ 10 w 10"/>
                <a:gd name="T9" fmla="*/ 5 h 7"/>
                <a:gd name="T10" fmla="*/ 10 w 10"/>
                <a:gd name="T11" fmla="*/ 0 h 7"/>
                <a:gd name="T12" fmla="*/ 5 w 10"/>
                <a:gd name="T13" fmla="*/ 0 h 7"/>
                <a:gd name="T14" fmla="*/ 0 w 10"/>
                <a:gd name="T15" fmla="*/ 2 h 7"/>
                <a:gd name="T16" fmla="*/ 0 w 10"/>
                <a:gd name="T17" fmla="*/ 5 h 7"/>
                <a:gd name="T18" fmla="*/ 3 w 10"/>
                <a:gd name="T19" fmla="*/ 7 h 7"/>
                <a:gd name="T20" fmla="*/ 5 w 10"/>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7">
                  <a:moveTo>
                    <a:pt x="5" y="7"/>
                  </a:moveTo>
                  <a:lnTo>
                    <a:pt x="7" y="5"/>
                  </a:lnTo>
                  <a:lnTo>
                    <a:pt x="7" y="5"/>
                  </a:lnTo>
                  <a:lnTo>
                    <a:pt x="10" y="5"/>
                  </a:lnTo>
                  <a:lnTo>
                    <a:pt x="10" y="5"/>
                  </a:lnTo>
                  <a:lnTo>
                    <a:pt x="10" y="0"/>
                  </a:lnTo>
                  <a:lnTo>
                    <a:pt x="5" y="0"/>
                  </a:lnTo>
                  <a:lnTo>
                    <a:pt x="0" y="2"/>
                  </a:lnTo>
                  <a:lnTo>
                    <a:pt x="0" y="5"/>
                  </a:lnTo>
                  <a:lnTo>
                    <a:pt x="3" y="7"/>
                  </a:lnTo>
                  <a:lnTo>
                    <a:pt x="5" y="7"/>
                  </a:ln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3" name="Freeform 19"/>
            <p:cNvSpPr>
              <a:spLocks/>
            </p:cNvSpPr>
            <p:nvPr/>
          </p:nvSpPr>
          <p:spPr bwMode="auto">
            <a:xfrm>
              <a:off x="2989907" y="3502025"/>
              <a:ext cx="20191" cy="15875"/>
            </a:xfrm>
            <a:custGeom>
              <a:avLst/>
              <a:gdLst>
                <a:gd name="T0" fmla="*/ 12 w 12"/>
                <a:gd name="T1" fmla="*/ 3 h 10"/>
                <a:gd name="T2" fmla="*/ 9 w 12"/>
                <a:gd name="T3" fmla="*/ 0 h 10"/>
                <a:gd name="T4" fmla="*/ 7 w 12"/>
                <a:gd name="T5" fmla="*/ 0 h 10"/>
                <a:gd name="T6" fmla="*/ 0 w 12"/>
                <a:gd name="T7" fmla="*/ 10 h 10"/>
                <a:gd name="T8" fmla="*/ 0 w 12"/>
                <a:gd name="T9" fmla="*/ 10 h 10"/>
                <a:gd name="T10" fmla="*/ 12 w 12"/>
                <a:gd name="T11" fmla="*/ 5 h 10"/>
                <a:gd name="T12" fmla="*/ 12 w 12"/>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2" y="3"/>
                  </a:moveTo>
                  <a:lnTo>
                    <a:pt x="9" y="0"/>
                  </a:lnTo>
                  <a:lnTo>
                    <a:pt x="7" y="0"/>
                  </a:lnTo>
                  <a:lnTo>
                    <a:pt x="0" y="10"/>
                  </a:lnTo>
                  <a:lnTo>
                    <a:pt x="0" y="10"/>
                  </a:lnTo>
                  <a:lnTo>
                    <a:pt x="12" y="5"/>
                  </a:lnTo>
                  <a:lnTo>
                    <a:pt x="12" y="3"/>
                  </a:ln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4" name="Freeform 20"/>
            <p:cNvSpPr>
              <a:spLocks/>
            </p:cNvSpPr>
            <p:nvPr/>
          </p:nvSpPr>
          <p:spPr bwMode="auto">
            <a:xfrm>
              <a:off x="3001685" y="3460750"/>
              <a:ext cx="11778" cy="7938"/>
            </a:xfrm>
            <a:custGeom>
              <a:avLst/>
              <a:gdLst>
                <a:gd name="T0" fmla="*/ 7 w 7"/>
                <a:gd name="T1" fmla="*/ 5 h 5"/>
                <a:gd name="T2" fmla="*/ 5 w 7"/>
                <a:gd name="T3" fmla="*/ 0 h 5"/>
                <a:gd name="T4" fmla="*/ 5 w 7"/>
                <a:gd name="T5" fmla="*/ 0 h 5"/>
                <a:gd name="T6" fmla="*/ 0 w 7"/>
                <a:gd name="T7" fmla="*/ 5 h 5"/>
                <a:gd name="T8" fmla="*/ 0 w 7"/>
                <a:gd name="T9" fmla="*/ 5 h 5"/>
                <a:gd name="T10" fmla="*/ 7 w 7"/>
                <a:gd name="T11" fmla="*/ 5 h 5"/>
                <a:gd name="T12" fmla="*/ 7 w 7"/>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7" y="5"/>
                  </a:moveTo>
                  <a:lnTo>
                    <a:pt x="5" y="0"/>
                  </a:lnTo>
                  <a:lnTo>
                    <a:pt x="5" y="0"/>
                  </a:lnTo>
                  <a:lnTo>
                    <a:pt x="0" y="5"/>
                  </a:lnTo>
                  <a:lnTo>
                    <a:pt x="0" y="5"/>
                  </a:lnTo>
                  <a:lnTo>
                    <a:pt x="7" y="5"/>
                  </a:lnTo>
                  <a:lnTo>
                    <a:pt x="7" y="5"/>
                  </a:ln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5" name="Freeform 21"/>
            <p:cNvSpPr>
              <a:spLocks/>
            </p:cNvSpPr>
            <p:nvPr/>
          </p:nvSpPr>
          <p:spPr bwMode="auto">
            <a:xfrm>
              <a:off x="2914190" y="3521075"/>
              <a:ext cx="11778" cy="26988"/>
            </a:xfrm>
            <a:custGeom>
              <a:avLst/>
              <a:gdLst>
                <a:gd name="T0" fmla="*/ 3 w 3"/>
                <a:gd name="T1" fmla="*/ 0 h 7"/>
                <a:gd name="T2" fmla="*/ 2 w 3"/>
                <a:gd name="T3" fmla="*/ 0 h 7"/>
                <a:gd name="T4" fmla="*/ 0 w 3"/>
                <a:gd name="T5" fmla="*/ 0 h 7"/>
                <a:gd name="T6" fmla="*/ 1 w 3"/>
                <a:gd name="T7" fmla="*/ 6 h 7"/>
                <a:gd name="T8" fmla="*/ 0 w 3"/>
                <a:gd name="T9" fmla="*/ 6 h 7"/>
                <a:gd name="T10" fmla="*/ 0 w 3"/>
                <a:gd name="T11" fmla="*/ 7 h 7"/>
                <a:gd name="T12" fmla="*/ 1 w 3"/>
                <a:gd name="T13" fmla="*/ 7 h 7"/>
                <a:gd name="T14" fmla="*/ 3 w 3"/>
                <a:gd name="T15" fmla="*/ 3 h 7"/>
                <a:gd name="T16" fmla="*/ 2 w 3"/>
                <a:gd name="T17" fmla="*/ 3 h 7"/>
                <a:gd name="T18" fmla="*/ 3 w 3"/>
                <a:gd name="T19" fmla="*/ 2 h 7"/>
                <a:gd name="T20" fmla="*/ 2 w 3"/>
                <a:gd name="T21" fmla="*/ 1 h 7"/>
                <a:gd name="T22" fmla="*/ 2 w 3"/>
                <a:gd name="T23" fmla="*/ 1 h 7"/>
                <a:gd name="T24" fmla="*/ 3 w 3"/>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7">
                  <a:moveTo>
                    <a:pt x="3" y="0"/>
                  </a:moveTo>
                  <a:cubicBezTo>
                    <a:pt x="2" y="0"/>
                    <a:pt x="2" y="0"/>
                    <a:pt x="2" y="0"/>
                  </a:cubicBezTo>
                  <a:cubicBezTo>
                    <a:pt x="0" y="0"/>
                    <a:pt x="0" y="0"/>
                    <a:pt x="0" y="0"/>
                  </a:cubicBezTo>
                  <a:cubicBezTo>
                    <a:pt x="1" y="6"/>
                    <a:pt x="1" y="6"/>
                    <a:pt x="1" y="6"/>
                  </a:cubicBezTo>
                  <a:cubicBezTo>
                    <a:pt x="0" y="6"/>
                    <a:pt x="0" y="6"/>
                    <a:pt x="0" y="6"/>
                  </a:cubicBezTo>
                  <a:cubicBezTo>
                    <a:pt x="0" y="7"/>
                    <a:pt x="0" y="7"/>
                    <a:pt x="0" y="7"/>
                  </a:cubicBezTo>
                  <a:cubicBezTo>
                    <a:pt x="1" y="7"/>
                    <a:pt x="1" y="7"/>
                    <a:pt x="1" y="7"/>
                  </a:cubicBezTo>
                  <a:cubicBezTo>
                    <a:pt x="2" y="7"/>
                    <a:pt x="2" y="6"/>
                    <a:pt x="3" y="3"/>
                  </a:cubicBezTo>
                  <a:cubicBezTo>
                    <a:pt x="2" y="3"/>
                    <a:pt x="2" y="3"/>
                    <a:pt x="2" y="3"/>
                  </a:cubicBezTo>
                  <a:cubicBezTo>
                    <a:pt x="3" y="2"/>
                    <a:pt x="3" y="2"/>
                    <a:pt x="3" y="2"/>
                  </a:cubicBezTo>
                  <a:cubicBezTo>
                    <a:pt x="2" y="1"/>
                    <a:pt x="2" y="1"/>
                    <a:pt x="2" y="1"/>
                  </a:cubicBezTo>
                  <a:cubicBezTo>
                    <a:pt x="2" y="1"/>
                    <a:pt x="2" y="1"/>
                    <a:pt x="2" y="1"/>
                  </a:cubicBezTo>
                  <a:lnTo>
                    <a:pt x="3" y="0"/>
                  </a:ln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6" name="Freeform 22"/>
            <p:cNvSpPr>
              <a:spLocks/>
            </p:cNvSpPr>
            <p:nvPr/>
          </p:nvSpPr>
          <p:spPr bwMode="auto">
            <a:xfrm>
              <a:off x="3005051" y="3506787"/>
              <a:ext cx="40383" cy="52388"/>
            </a:xfrm>
            <a:custGeom>
              <a:avLst/>
              <a:gdLst>
                <a:gd name="T0" fmla="*/ 7 w 10"/>
                <a:gd name="T1" fmla="*/ 0 h 14"/>
                <a:gd name="T2" fmla="*/ 6 w 10"/>
                <a:gd name="T3" fmla="*/ 0 h 14"/>
                <a:gd name="T4" fmla="*/ 4 w 10"/>
                <a:gd name="T5" fmla="*/ 0 h 14"/>
                <a:gd name="T6" fmla="*/ 0 w 10"/>
                <a:gd name="T7" fmla="*/ 3 h 14"/>
                <a:gd name="T8" fmla="*/ 0 w 10"/>
                <a:gd name="T9" fmla="*/ 3 h 14"/>
                <a:gd name="T10" fmla="*/ 4 w 10"/>
                <a:gd name="T11" fmla="*/ 6 h 14"/>
                <a:gd name="T12" fmla="*/ 2 w 10"/>
                <a:gd name="T13" fmla="*/ 14 h 14"/>
                <a:gd name="T14" fmla="*/ 3 w 10"/>
                <a:gd name="T15" fmla="*/ 14 h 14"/>
                <a:gd name="T16" fmla="*/ 7 w 10"/>
                <a:gd name="T17" fmla="*/ 11 h 14"/>
                <a:gd name="T18" fmla="*/ 10 w 10"/>
                <a:gd name="T19" fmla="*/ 3 h 14"/>
                <a:gd name="T20" fmla="*/ 10 w 10"/>
                <a:gd name="T21" fmla="*/ 2 h 14"/>
                <a:gd name="T22" fmla="*/ 7 w 10"/>
                <a:gd name="T2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4">
                  <a:moveTo>
                    <a:pt x="7" y="0"/>
                  </a:moveTo>
                  <a:cubicBezTo>
                    <a:pt x="6" y="0"/>
                    <a:pt x="6" y="0"/>
                    <a:pt x="6" y="0"/>
                  </a:cubicBezTo>
                  <a:cubicBezTo>
                    <a:pt x="4" y="0"/>
                    <a:pt x="4" y="0"/>
                    <a:pt x="4" y="0"/>
                  </a:cubicBezTo>
                  <a:cubicBezTo>
                    <a:pt x="2" y="2"/>
                    <a:pt x="1" y="3"/>
                    <a:pt x="0" y="3"/>
                  </a:cubicBezTo>
                  <a:cubicBezTo>
                    <a:pt x="0" y="3"/>
                    <a:pt x="0" y="3"/>
                    <a:pt x="0" y="3"/>
                  </a:cubicBezTo>
                  <a:cubicBezTo>
                    <a:pt x="4" y="6"/>
                    <a:pt x="4" y="6"/>
                    <a:pt x="4" y="6"/>
                  </a:cubicBezTo>
                  <a:cubicBezTo>
                    <a:pt x="3" y="10"/>
                    <a:pt x="2" y="12"/>
                    <a:pt x="2" y="14"/>
                  </a:cubicBezTo>
                  <a:cubicBezTo>
                    <a:pt x="3" y="14"/>
                    <a:pt x="3" y="14"/>
                    <a:pt x="3" y="14"/>
                  </a:cubicBezTo>
                  <a:cubicBezTo>
                    <a:pt x="5" y="14"/>
                    <a:pt x="6" y="13"/>
                    <a:pt x="7" y="11"/>
                  </a:cubicBezTo>
                  <a:cubicBezTo>
                    <a:pt x="9" y="9"/>
                    <a:pt x="10" y="6"/>
                    <a:pt x="10" y="3"/>
                  </a:cubicBezTo>
                  <a:cubicBezTo>
                    <a:pt x="10" y="2"/>
                    <a:pt x="10" y="2"/>
                    <a:pt x="10" y="2"/>
                  </a:cubicBezTo>
                  <a:cubicBezTo>
                    <a:pt x="9" y="1"/>
                    <a:pt x="8" y="0"/>
                    <a:pt x="7"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7" name="Freeform 23"/>
            <p:cNvSpPr>
              <a:spLocks noEditPoints="1"/>
            </p:cNvSpPr>
            <p:nvPr/>
          </p:nvSpPr>
          <p:spPr bwMode="auto">
            <a:xfrm>
              <a:off x="2818281" y="3389312"/>
              <a:ext cx="302869" cy="244475"/>
            </a:xfrm>
            <a:custGeom>
              <a:avLst/>
              <a:gdLst>
                <a:gd name="T0" fmla="*/ 19 w 76"/>
                <a:gd name="T1" fmla="*/ 0 h 65"/>
                <a:gd name="T2" fmla="*/ 19 w 76"/>
                <a:gd name="T3" fmla="*/ 65 h 65"/>
                <a:gd name="T4" fmla="*/ 76 w 76"/>
                <a:gd name="T5" fmla="*/ 33 h 65"/>
                <a:gd name="T6" fmla="*/ 24 w 76"/>
                <a:gd name="T7" fmla="*/ 11 h 65"/>
                <a:gd name="T8" fmla="*/ 26 w 76"/>
                <a:gd name="T9" fmla="*/ 11 h 65"/>
                <a:gd name="T10" fmla="*/ 32 w 76"/>
                <a:gd name="T11" fmla="*/ 17 h 65"/>
                <a:gd name="T12" fmla="*/ 29 w 76"/>
                <a:gd name="T13" fmla="*/ 19 h 65"/>
                <a:gd name="T14" fmla="*/ 23 w 76"/>
                <a:gd name="T15" fmla="*/ 12 h 65"/>
                <a:gd name="T16" fmla="*/ 31 w 76"/>
                <a:gd name="T17" fmla="*/ 47 h 65"/>
                <a:gd name="T18" fmla="*/ 29 w 76"/>
                <a:gd name="T19" fmla="*/ 49 h 65"/>
                <a:gd name="T20" fmla="*/ 19 w 76"/>
                <a:gd name="T21" fmla="*/ 54 h 65"/>
                <a:gd name="T22" fmla="*/ 16 w 76"/>
                <a:gd name="T23" fmla="*/ 49 h 65"/>
                <a:gd name="T24" fmla="*/ 23 w 76"/>
                <a:gd name="T25" fmla="*/ 35 h 65"/>
                <a:gd name="T26" fmla="*/ 21 w 76"/>
                <a:gd name="T27" fmla="*/ 30 h 65"/>
                <a:gd name="T28" fmla="*/ 30 w 76"/>
                <a:gd name="T29" fmla="*/ 21 h 65"/>
                <a:gd name="T30" fmla="*/ 35 w 76"/>
                <a:gd name="T31" fmla="*/ 26 h 65"/>
                <a:gd name="T32" fmla="*/ 31 w 76"/>
                <a:gd name="T33" fmla="*/ 36 h 65"/>
                <a:gd name="T34" fmla="*/ 32 w 76"/>
                <a:gd name="T35" fmla="*/ 37 h 65"/>
                <a:gd name="T36" fmla="*/ 34 w 76"/>
                <a:gd name="T37" fmla="*/ 35 h 65"/>
                <a:gd name="T38" fmla="*/ 31 w 76"/>
                <a:gd name="T39" fmla="*/ 46 h 65"/>
                <a:gd name="T40" fmla="*/ 31 w 76"/>
                <a:gd name="T41" fmla="*/ 47 h 65"/>
                <a:gd name="T42" fmla="*/ 49 w 76"/>
                <a:gd name="T43" fmla="*/ 50 h 65"/>
                <a:gd name="T44" fmla="*/ 46 w 76"/>
                <a:gd name="T45" fmla="*/ 51 h 65"/>
                <a:gd name="T46" fmla="*/ 39 w 76"/>
                <a:gd name="T47" fmla="*/ 47 h 65"/>
                <a:gd name="T48" fmla="*/ 42 w 76"/>
                <a:gd name="T49" fmla="*/ 45 h 65"/>
                <a:gd name="T50" fmla="*/ 42 w 76"/>
                <a:gd name="T51" fmla="*/ 39 h 65"/>
                <a:gd name="T52" fmla="*/ 46 w 76"/>
                <a:gd name="T53" fmla="*/ 36 h 65"/>
                <a:gd name="T54" fmla="*/ 45 w 76"/>
                <a:gd name="T55" fmla="*/ 35 h 65"/>
                <a:gd name="T56" fmla="*/ 36 w 76"/>
                <a:gd name="T57" fmla="*/ 47 h 65"/>
                <a:gd name="T58" fmla="*/ 33 w 76"/>
                <a:gd name="T59" fmla="*/ 45 h 65"/>
                <a:gd name="T60" fmla="*/ 34 w 76"/>
                <a:gd name="T61" fmla="*/ 44 h 65"/>
                <a:gd name="T62" fmla="*/ 41 w 76"/>
                <a:gd name="T63" fmla="*/ 28 h 65"/>
                <a:gd name="T64" fmla="*/ 40 w 76"/>
                <a:gd name="T65" fmla="*/ 16 h 65"/>
                <a:gd name="T66" fmla="*/ 41 w 76"/>
                <a:gd name="T67" fmla="*/ 16 h 65"/>
                <a:gd name="T68" fmla="*/ 50 w 76"/>
                <a:gd name="T69" fmla="*/ 12 h 65"/>
                <a:gd name="T70" fmla="*/ 55 w 76"/>
                <a:gd name="T71" fmla="*/ 13 h 65"/>
                <a:gd name="T72" fmla="*/ 52 w 76"/>
                <a:gd name="T73" fmla="*/ 16 h 65"/>
                <a:gd name="T74" fmla="*/ 50 w 76"/>
                <a:gd name="T75" fmla="*/ 18 h 65"/>
                <a:gd name="T76" fmla="*/ 50 w 76"/>
                <a:gd name="T77" fmla="*/ 30 h 65"/>
                <a:gd name="T78" fmla="*/ 51 w 76"/>
                <a:gd name="T79" fmla="*/ 30 h 65"/>
                <a:gd name="T80" fmla="*/ 54 w 76"/>
                <a:gd name="T81" fmla="*/ 30 h 65"/>
                <a:gd name="T82" fmla="*/ 54 w 76"/>
                <a:gd name="T83" fmla="*/ 4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 h="65">
                  <a:moveTo>
                    <a:pt x="57" y="0"/>
                  </a:moveTo>
                  <a:cubicBezTo>
                    <a:pt x="19" y="0"/>
                    <a:pt x="19" y="0"/>
                    <a:pt x="19" y="0"/>
                  </a:cubicBezTo>
                  <a:cubicBezTo>
                    <a:pt x="0" y="32"/>
                    <a:pt x="0" y="32"/>
                    <a:pt x="0" y="32"/>
                  </a:cubicBezTo>
                  <a:cubicBezTo>
                    <a:pt x="19" y="65"/>
                    <a:pt x="19" y="65"/>
                    <a:pt x="19" y="65"/>
                  </a:cubicBezTo>
                  <a:cubicBezTo>
                    <a:pt x="57" y="65"/>
                    <a:pt x="57" y="65"/>
                    <a:pt x="57" y="65"/>
                  </a:cubicBezTo>
                  <a:cubicBezTo>
                    <a:pt x="76" y="33"/>
                    <a:pt x="76" y="33"/>
                    <a:pt x="76" y="33"/>
                  </a:cubicBezTo>
                  <a:lnTo>
                    <a:pt x="57" y="0"/>
                  </a:lnTo>
                  <a:close/>
                  <a:moveTo>
                    <a:pt x="24" y="11"/>
                  </a:moveTo>
                  <a:cubicBezTo>
                    <a:pt x="24" y="11"/>
                    <a:pt x="24" y="11"/>
                    <a:pt x="24" y="11"/>
                  </a:cubicBezTo>
                  <a:cubicBezTo>
                    <a:pt x="26" y="11"/>
                    <a:pt x="26" y="11"/>
                    <a:pt x="26" y="11"/>
                  </a:cubicBezTo>
                  <a:cubicBezTo>
                    <a:pt x="30" y="13"/>
                    <a:pt x="32" y="14"/>
                    <a:pt x="32" y="16"/>
                  </a:cubicBezTo>
                  <a:cubicBezTo>
                    <a:pt x="32" y="17"/>
                    <a:pt x="32" y="17"/>
                    <a:pt x="32" y="17"/>
                  </a:cubicBezTo>
                  <a:cubicBezTo>
                    <a:pt x="32" y="19"/>
                    <a:pt x="31" y="19"/>
                    <a:pt x="29" y="19"/>
                  </a:cubicBezTo>
                  <a:cubicBezTo>
                    <a:pt x="29" y="19"/>
                    <a:pt x="29" y="19"/>
                    <a:pt x="29" y="19"/>
                  </a:cubicBezTo>
                  <a:cubicBezTo>
                    <a:pt x="25" y="17"/>
                    <a:pt x="25" y="17"/>
                    <a:pt x="25" y="17"/>
                  </a:cubicBezTo>
                  <a:cubicBezTo>
                    <a:pt x="25" y="16"/>
                    <a:pt x="25" y="14"/>
                    <a:pt x="23" y="12"/>
                  </a:cubicBezTo>
                  <a:lnTo>
                    <a:pt x="24" y="11"/>
                  </a:lnTo>
                  <a:close/>
                  <a:moveTo>
                    <a:pt x="31" y="47"/>
                  </a:moveTo>
                  <a:cubicBezTo>
                    <a:pt x="30" y="49"/>
                    <a:pt x="30" y="49"/>
                    <a:pt x="30" y="49"/>
                  </a:cubicBezTo>
                  <a:cubicBezTo>
                    <a:pt x="29" y="49"/>
                    <a:pt x="29" y="49"/>
                    <a:pt x="29" y="49"/>
                  </a:cubicBezTo>
                  <a:cubicBezTo>
                    <a:pt x="28" y="49"/>
                    <a:pt x="27" y="48"/>
                    <a:pt x="25" y="46"/>
                  </a:cubicBezTo>
                  <a:cubicBezTo>
                    <a:pt x="19" y="54"/>
                    <a:pt x="19" y="54"/>
                    <a:pt x="19" y="54"/>
                  </a:cubicBezTo>
                  <a:cubicBezTo>
                    <a:pt x="18" y="54"/>
                    <a:pt x="18" y="54"/>
                    <a:pt x="18" y="54"/>
                  </a:cubicBezTo>
                  <a:cubicBezTo>
                    <a:pt x="17" y="54"/>
                    <a:pt x="16" y="52"/>
                    <a:pt x="16" y="49"/>
                  </a:cubicBezTo>
                  <a:cubicBezTo>
                    <a:pt x="19" y="45"/>
                    <a:pt x="22" y="40"/>
                    <a:pt x="23" y="36"/>
                  </a:cubicBezTo>
                  <a:cubicBezTo>
                    <a:pt x="23" y="35"/>
                    <a:pt x="23" y="35"/>
                    <a:pt x="23" y="35"/>
                  </a:cubicBezTo>
                  <a:cubicBezTo>
                    <a:pt x="22" y="35"/>
                    <a:pt x="21" y="34"/>
                    <a:pt x="20" y="32"/>
                  </a:cubicBezTo>
                  <a:cubicBezTo>
                    <a:pt x="20" y="31"/>
                    <a:pt x="20" y="30"/>
                    <a:pt x="21" y="30"/>
                  </a:cubicBezTo>
                  <a:cubicBezTo>
                    <a:pt x="22" y="30"/>
                    <a:pt x="25" y="27"/>
                    <a:pt x="29" y="21"/>
                  </a:cubicBezTo>
                  <a:cubicBezTo>
                    <a:pt x="30" y="21"/>
                    <a:pt x="30" y="21"/>
                    <a:pt x="30" y="21"/>
                  </a:cubicBezTo>
                  <a:cubicBezTo>
                    <a:pt x="32" y="21"/>
                    <a:pt x="34" y="22"/>
                    <a:pt x="35" y="24"/>
                  </a:cubicBezTo>
                  <a:cubicBezTo>
                    <a:pt x="35" y="26"/>
                    <a:pt x="35" y="26"/>
                    <a:pt x="35" y="26"/>
                  </a:cubicBezTo>
                  <a:cubicBezTo>
                    <a:pt x="34" y="26"/>
                    <a:pt x="34" y="26"/>
                    <a:pt x="34" y="26"/>
                  </a:cubicBezTo>
                  <a:cubicBezTo>
                    <a:pt x="33" y="28"/>
                    <a:pt x="32" y="31"/>
                    <a:pt x="31" y="36"/>
                  </a:cubicBezTo>
                  <a:cubicBezTo>
                    <a:pt x="31" y="37"/>
                    <a:pt x="31" y="37"/>
                    <a:pt x="31" y="37"/>
                  </a:cubicBezTo>
                  <a:cubicBezTo>
                    <a:pt x="32" y="37"/>
                    <a:pt x="32" y="37"/>
                    <a:pt x="32" y="37"/>
                  </a:cubicBezTo>
                  <a:cubicBezTo>
                    <a:pt x="34" y="34"/>
                    <a:pt x="35" y="33"/>
                    <a:pt x="35" y="33"/>
                  </a:cubicBezTo>
                  <a:cubicBezTo>
                    <a:pt x="35" y="33"/>
                    <a:pt x="35" y="34"/>
                    <a:pt x="34" y="35"/>
                  </a:cubicBezTo>
                  <a:cubicBezTo>
                    <a:pt x="31" y="39"/>
                    <a:pt x="30" y="42"/>
                    <a:pt x="30" y="43"/>
                  </a:cubicBezTo>
                  <a:cubicBezTo>
                    <a:pt x="31" y="46"/>
                    <a:pt x="31" y="46"/>
                    <a:pt x="31" y="46"/>
                  </a:cubicBezTo>
                  <a:cubicBezTo>
                    <a:pt x="30" y="46"/>
                    <a:pt x="30" y="46"/>
                    <a:pt x="30" y="46"/>
                  </a:cubicBezTo>
                  <a:lnTo>
                    <a:pt x="31" y="47"/>
                  </a:lnTo>
                  <a:close/>
                  <a:moveTo>
                    <a:pt x="54" y="47"/>
                  </a:moveTo>
                  <a:cubicBezTo>
                    <a:pt x="51" y="49"/>
                    <a:pt x="50" y="50"/>
                    <a:pt x="49" y="50"/>
                  </a:cubicBezTo>
                  <a:cubicBezTo>
                    <a:pt x="46" y="50"/>
                    <a:pt x="46" y="50"/>
                    <a:pt x="46" y="50"/>
                  </a:cubicBezTo>
                  <a:cubicBezTo>
                    <a:pt x="46" y="51"/>
                    <a:pt x="46" y="51"/>
                    <a:pt x="46" y="51"/>
                  </a:cubicBezTo>
                  <a:cubicBezTo>
                    <a:pt x="45" y="51"/>
                    <a:pt x="45" y="51"/>
                    <a:pt x="45" y="51"/>
                  </a:cubicBezTo>
                  <a:cubicBezTo>
                    <a:pt x="42" y="51"/>
                    <a:pt x="40" y="50"/>
                    <a:pt x="39" y="47"/>
                  </a:cubicBezTo>
                  <a:cubicBezTo>
                    <a:pt x="40" y="46"/>
                    <a:pt x="41" y="46"/>
                    <a:pt x="42" y="46"/>
                  </a:cubicBezTo>
                  <a:cubicBezTo>
                    <a:pt x="42" y="45"/>
                    <a:pt x="42" y="45"/>
                    <a:pt x="42" y="45"/>
                  </a:cubicBezTo>
                  <a:cubicBezTo>
                    <a:pt x="44" y="44"/>
                    <a:pt x="45" y="42"/>
                    <a:pt x="45" y="40"/>
                  </a:cubicBezTo>
                  <a:cubicBezTo>
                    <a:pt x="43" y="40"/>
                    <a:pt x="42" y="40"/>
                    <a:pt x="42" y="39"/>
                  </a:cubicBezTo>
                  <a:cubicBezTo>
                    <a:pt x="42" y="39"/>
                    <a:pt x="42" y="39"/>
                    <a:pt x="42" y="39"/>
                  </a:cubicBezTo>
                  <a:cubicBezTo>
                    <a:pt x="45" y="39"/>
                    <a:pt x="46" y="38"/>
                    <a:pt x="46" y="36"/>
                  </a:cubicBezTo>
                  <a:cubicBezTo>
                    <a:pt x="46" y="35"/>
                    <a:pt x="46" y="35"/>
                    <a:pt x="46" y="35"/>
                  </a:cubicBezTo>
                  <a:cubicBezTo>
                    <a:pt x="45" y="35"/>
                    <a:pt x="45" y="35"/>
                    <a:pt x="45" y="35"/>
                  </a:cubicBezTo>
                  <a:cubicBezTo>
                    <a:pt x="43" y="36"/>
                    <a:pt x="43" y="36"/>
                    <a:pt x="43" y="36"/>
                  </a:cubicBezTo>
                  <a:cubicBezTo>
                    <a:pt x="38" y="40"/>
                    <a:pt x="36" y="44"/>
                    <a:pt x="36" y="47"/>
                  </a:cubicBezTo>
                  <a:cubicBezTo>
                    <a:pt x="35" y="47"/>
                    <a:pt x="35" y="47"/>
                    <a:pt x="35" y="47"/>
                  </a:cubicBezTo>
                  <a:cubicBezTo>
                    <a:pt x="34" y="47"/>
                    <a:pt x="33" y="47"/>
                    <a:pt x="33" y="45"/>
                  </a:cubicBezTo>
                  <a:cubicBezTo>
                    <a:pt x="33" y="45"/>
                    <a:pt x="33" y="45"/>
                    <a:pt x="33" y="45"/>
                  </a:cubicBezTo>
                  <a:cubicBezTo>
                    <a:pt x="34" y="44"/>
                    <a:pt x="34" y="44"/>
                    <a:pt x="34" y="44"/>
                  </a:cubicBezTo>
                  <a:cubicBezTo>
                    <a:pt x="35" y="40"/>
                    <a:pt x="38" y="36"/>
                    <a:pt x="43" y="31"/>
                  </a:cubicBezTo>
                  <a:cubicBezTo>
                    <a:pt x="42" y="30"/>
                    <a:pt x="41" y="29"/>
                    <a:pt x="41" y="28"/>
                  </a:cubicBezTo>
                  <a:cubicBezTo>
                    <a:pt x="41" y="26"/>
                    <a:pt x="42" y="23"/>
                    <a:pt x="44" y="18"/>
                  </a:cubicBezTo>
                  <a:cubicBezTo>
                    <a:pt x="42" y="18"/>
                    <a:pt x="41" y="18"/>
                    <a:pt x="40" y="16"/>
                  </a:cubicBezTo>
                  <a:cubicBezTo>
                    <a:pt x="40" y="16"/>
                    <a:pt x="40" y="16"/>
                    <a:pt x="40" y="16"/>
                  </a:cubicBezTo>
                  <a:cubicBezTo>
                    <a:pt x="41" y="16"/>
                    <a:pt x="41" y="16"/>
                    <a:pt x="41" y="16"/>
                  </a:cubicBezTo>
                  <a:cubicBezTo>
                    <a:pt x="42" y="16"/>
                    <a:pt x="43" y="16"/>
                    <a:pt x="44" y="15"/>
                  </a:cubicBezTo>
                  <a:cubicBezTo>
                    <a:pt x="47" y="13"/>
                    <a:pt x="49" y="12"/>
                    <a:pt x="50" y="12"/>
                  </a:cubicBezTo>
                  <a:cubicBezTo>
                    <a:pt x="51" y="12"/>
                    <a:pt x="51" y="12"/>
                    <a:pt x="51" y="12"/>
                  </a:cubicBezTo>
                  <a:cubicBezTo>
                    <a:pt x="53" y="12"/>
                    <a:pt x="54" y="12"/>
                    <a:pt x="55" y="13"/>
                  </a:cubicBezTo>
                  <a:cubicBezTo>
                    <a:pt x="55" y="15"/>
                    <a:pt x="54" y="16"/>
                    <a:pt x="52" y="16"/>
                  </a:cubicBezTo>
                  <a:cubicBezTo>
                    <a:pt x="52" y="16"/>
                    <a:pt x="52" y="16"/>
                    <a:pt x="52" y="16"/>
                  </a:cubicBezTo>
                  <a:cubicBezTo>
                    <a:pt x="51" y="17"/>
                    <a:pt x="50" y="17"/>
                    <a:pt x="50" y="18"/>
                  </a:cubicBezTo>
                  <a:cubicBezTo>
                    <a:pt x="50" y="18"/>
                    <a:pt x="50" y="18"/>
                    <a:pt x="50" y="18"/>
                  </a:cubicBezTo>
                  <a:cubicBezTo>
                    <a:pt x="51" y="27"/>
                    <a:pt x="51" y="27"/>
                    <a:pt x="51" y="27"/>
                  </a:cubicBezTo>
                  <a:cubicBezTo>
                    <a:pt x="51" y="27"/>
                    <a:pt x="50" y="28"/>
                    <a:pt x="50" y="30"/>
                  </a:cubicBezTo>
                  <a:cubicBezTo>
                    <a:pt x="50" y="30"/>
                    <a:pt x="50" y="30"/>
                    <a:pt x="50" y="30"/>
                  </a:cubicBezTo>
                  <a:cubicBezTo>
                    <a:pt x="51" y="30"/>
                    <a:pt x="51" y="30"/>
                    <a:pt x="51" y="30"/>
                  </a:cubicBezTo>
                  <a:cubicBezTo>
                    <a:pt x="51" y="30"/>
                    <a:pt x="51" y="30"/>
                    <a:pt x="51" y="30"/>
                  </a:cubicBezTo>
                  <a:cubicBezTo>
                    <a:pt x="54" y="30"/>
                    <a:pt x="54" y="30"/>
                    <a:pt x="54" y="30"/>
                  </a:cubicBezTo>
                  <a:cubicBezTo>
                    <a:pt x="58" y="30"/>
                    <a:pt x="60" y="32"/>
                    <a:pt x="60" y="35"/>
                  </a:cubicBezTo>
                  <a:cubicBezTo>
                    <a:pt x="60" y="40"/>
                    <a:pt x="58" y="44"/>
                    <a:pt x="54" y="4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25000" noProof="0">
                <a:ln>
                  <a:noFill/>
                </a:ln>
                <a:solidFill>
                  <a:prstClr val="black"/>
                </a:solidFill>
                <a:effectLst/>
                <a:uLnTx/>
                <a:uFillTx/>
                <a:latin typeface="Arial"/>
                <a:ea typeface="微软雅黑"/>
                <a:cs typeface="+mn-ea"/>
                <a:sym typeface="+mn-lt"/>
              </a:endParaRPr>
            </a:p>
          </p:txBody>
        </p:sp>
        <p:sp>
          <p:nvSpPr>
            <p:cNvPr id="138" name="Freeform 24"/>
            <p:cNvSpPr>
              <a:spLocks noEditPoints="1"/>
            </p:cNvSpPr>
            <p:nvPr/>
          </p:nvSpPr>
          <p:spPr bwMode="auto">
            <a:xfrm>
              <a:off x="2412773" y="3328987"/>
              <a:ext cx="819430" cy="1336675"/>
            </a:xfrm>
            <a:custGeom>
              <a:avLst/>
              <a:gdLst>
                <a:gd name="T0" fmla="*/ 202 w 206"/>
                <a:gd name="T1" fmla="*/ 106 h 355"/>
                <a:gd name="T2" fmla="*/ 141 w 206"/>
                <a:gd name="T3" fmla="*/ 97 h 355"/>
                <a:gd name="T4" fmla="*/ 196 w 206"/>
                <a:gd name="T5" fmla="*/ 49 h 355"/>
                <a:gd name="T6" fmla="*/ 112 w 206"/>
                <a:gd name="T7" fmla="*/ 0 h 355"/>
                <a:gd name="T8" fmla="*/ 112 w 206"/>
                <a:gd name="T9" fmla="*/ 97 h 355"/>
                <a:gd name="T10" fmla="*/ 128 w 206"/>
                <a:gd name="T11" fmla="*/ 111 h 355"/>
                <a:gd name="T12" fmla="*/ 63 w 206"/>
                <a:gd name="T13" fmla="*/ 96 h 355"/>
                <a:gd name="T14" fmla="*/ 120 w 206"/>
                <a:gd name="T15" fmla="*/ 128 h 355"/>
                <a:gd name="T16" fmla="*/ 58 w 206"/>
                <a:gd name="T17" fmla="*/ 135 h 355"/>
                <a:gd name="T18" fmla="*/ 119 w 206"/>
                <a:gd name="T19" fmla="*/ 143 h 355"/>
                <a:gd name="T20" fmla="*/ 49 w 206"/>
                <a:gd name="T21" fmla="*/ 160 h 355"/>
                <a:gd name="T22" fmla="*/ 118 w 206"/>
                <a:gd name="T23" fmla="*/ 167 h 355"/>
                <a:gd name="T24" fmla="*/ 47 w 206"/>
                <a:gd name="T25" fmla="*/ 189 h 355"/>
                <a:gd name="T26" fmla="*/ 96 w 206"/>
                <a:gd name="T27" fmla="*/ 189 h 355"/>
                <a:gd name="T28" fmla="*/ 36 w 206"/>
                <a:gd name="T29" fmla="*/ 221 h 355"/>
                <a:gd name="T30" fmla="*/ 84 w 206"/>
                <a:gd name="T31" fmla="*/ 221 h 355"/>
                <a:gd name="T32" fmla="*/ 19 w 206"/>
                <a:gd name="T33" fmla="*/ 250 h 355"/>
                <a:gd name="T34" fmla="*/ 77 w 206"/>
                <a:gd name="T35" fmla="*/ 250 h 355"/>
                <a:gd name="T36" fmla="*/ 5 w 206"/>
                <a:gd name="T37" fmla="*/ 278 h 355"/>
                <a:gd name="T38" fmla="*/ 52 w 206"/>
                <a:gd name="T39" fmla="*/ 278 h 355"/>
                <a:gd name="T40" fmla="*/ 9 w 206"/>
                <a:gd name="T41" fmla="*/ 311 h 355"/>
                <a:gd name="T42" fmla="*/ 65 w 206"/>
                <a:gd name="T43" fmla="*/ 303 h 355"/>
                <a:gd name="T44" fmla="*/ 20 w 206"/>
                <a:gd name="T45" fmla="*/ 355 h 355"/>
                <a:gd name="T46" fmla="*/ 25 w 206"/>
                <a:gd name="T47" fmla="*/ 348 h 355"/>
                <a:gd name="T48" fmla="*/ 65 w 206"/>
                <a:gd name="T49" fmla="*/ 315 h 355"/>
                <a:gd name="T50" fmla="*/ 76 w 206"/>
                <a:gd name="T51" fmla="*/ 346 h 355"/>
                <a:gd name="T52" fmla="*/ 110 w 206"/>
                <a:gd name="T53" fmla="*/ 344 h 355"/>
                <a:gd name="T54" fmla="*/ 76 w 206"/>
                <a:gd name="T55" fmla="*/ 282 h 355"/>
                <a:gd name="T56" fmla="*/ 137 w 206"/>
                <a:gd name="T57" fmla="*/ 296 h 355"/>
                <a:gd name="T58" fmla="*/ 133 w 206"/>
                <a:gd name="T59" fmla="*/ 288 h 355"/>
                <a:gd name="T60" fmla="*/ 86 w 206"/>
                <a:gd name="T61" fmla="*/ 242 h 355"/>
                <a:gd name="T62" fmla="*/ 129 w 206"/>
                <a:gd name="T63" fmla="*/ 257 h 355"/>
                <a:gd name="T64" fmla="*/ 141 w 206"/>
                <a:gd name="T65" fmla="*/ 237 h 355"/>
                <a:gd name="T66" fmla="*/ 109 w 206"/>
                <a:gd name="T67" fmla="*/ 204 h 355"/>
                <a:gd name="T68" fmla="*/ 169 w 206"/>
                <a:gd name="T69" fmla="*/ 223 h 355"/>
                <a:gd name="T70" fmla="*/ 145 w 206"/>
                <a:gd name="T71" fmla="*/ 198 h 355"/>
                <a:gd name="T72" fmla="*/ 186 w 206"/>
                <a:gd name="T73" fmla="*/ 199 h 355"/>
                <a:gd name="T74" fmla="*/ 131 w 206"/>
                <a:gd name="T75" fmla="*/ 157 h 355"/>
                <a:gd name="T76" fmla="*/ 194 w 206"/>
                <a:gd name="T77" fmla="*/ 170 h 355"/>
                <a:gd name="T78" fmla="*/ 199 w 206"/>
                <a:gd name="T79" fmla="*/ 157 h 355"/>
                <a:gd name="T80" fmla="*/ 139 w 206"/>
                <a:gd name="T81" fmla="*/ 133 h 355"/>
                <a:gd name="T82" fmla="*/ 117 w 206"/>
                <a:gd name="T83" fmla="*/ 87 h 355"/>
                <a:gd name="T84" fmla="*/ 117 w 206"/>
                <a:gd name="T85" fmla="*/ 9 h 355"/>
                <a:gd name="T86" fmla="*/ 185 w 206"/>
                <a:gd name="T87" fmla="*/ 49 h 355"/>
                <a:gd name="T88" fmla="*/ 117 w 206"/>
                <a:gd name="T89" fmla="*/ 8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6" h="355">
                  <a:moveTo>
                    <a:pt x="202" y="128"/>
                  </a:moveTo>
                  <a:cubicBezTo>
                    <a:pt x="202" y="106"/>
                    <a:pt x="202" y="106"/>
                    <a:pt x="202" y="106"/>
                  </a:cubicBezTo>
                  <a:cubicBezTo>
                    <a:pt x="202" y="106"/>
                    <a:pt x="143" y="121"/>
                    <a:pt x="138" y="117"/>
                  </a:cubicBezTo>
                  <a:cubicBezTo>
                    <a:pt x="134" y="114"/>
                    <a:pt x="139" y="103"/>
                    <a:pt x="141" y="97"/>
                  </a:cubicBezTo>
                  <a:cubicBezTo>
                    <a:pt x="168" y="97"/>
                    <a:pt x="168" y="97"/>
                    <a:pt x="168" y="97"/>
                  </a:cubicBezTo>
                  <a:cubicBezTo>
                    <a:pt x="196" y="49"/>
                    <a:pt x="196" y="49"/>
                    <a:pt x="196" y="49"/>
                  </a:cubicBezTo>
                  <a:cubicBezTo>
                    <a:pt x="168" y="0"/>
                    <a:pt x="168" y="0"/>
                    <a:pt x="168" y="0"/>
                  </a:cubicBezTo>
                  <a:cubicBezTo>
                    <a:pt x="112" y="0"/>
                    <a:pt x="112" y="0"/>
                    <a:pt x="112" y="0"/>
                  </a:cubicBezTo>
                  <a:cubicBezTo>
                    <a:pt x="84" y="48"/>
                    <a:pt x="84" y="48"/>
                    <a:pt x="84" y="48"/>
                  </a:cubicBezTo>
                  <a:cubicBezTo>
                    <a:pt x="112" y="97"/>
                    <a:pt x="112" y="97"/>
                    <a:pt x="112" y="97"/>
                  </a:cubicBezTo>
                  <a:cubicBezTo>
                    <a:pt x="128" y="97"/>
                    <a:pt x="128" y="97"/>
                    <a:pt x="128" y="97"/>
                  </a:cubicBezTo>
                  <a:cubicBezTo>
                    <a:pt x="128" y="111"/>
                    <a:pt x="128" y="111"/>
                    <a:pt x="128" y="111"/>
                  </a:cubicBezTo>
                  <a:cubicBezTo>
                    <a:pt x="128" y="111"/>
                    <a:pt x="83" y="88"/>
                    <a:pt x="80" y="81"/>
                  </a:cubicBezTo>
                  <a:cubicBezTo>
                    <a:pt x="63" y="96"/>
                    <a:pt x="63" y="96"/>
                    <a:pt x="63" y="96"/>
                  </a:cubicBezTo>
                  <a:cubicBezTo>
                    <a:pt x="63" y="96"/>
                    <a:pt x="82" y="113"/>
                    <a:pt x="117" y="123"/>
                  </a:cubicBezTo>
                  <a:cubicBezTo>
                    <a:pt x="120" y="128"/>
                    <a:pt x="120" y="128"/>
                    <a:pt x="120" y="128"/>
                  </a:cubicBezTo>
                  <a:cubicBezTo>
                    <a:pt x="120" y="128"/>
                    <a:pt x="65" y="108"/>
                    <a:pt x="58" y="113"/>
                  </a:cubicBezTo>
                  <a:cubicBezTo>
                    <a:pt x="58" y="135"/>
                    <a:pt x="58" y="135"/>
                    <a:pt x="58" y="135"/>
                  </a:cubicBezTo>
                  <a:cubicBezTo>
                    <a:pt x="58" y="135"/>
                    <a:pt x="98" y="132"/>
                    <a:pt x="113" y="135"/>
                  </a:cubicBezTo>
                  <a:cubicBezTo>
                    <a:pt x="119" y="143"/>
                    <a:pt x="119" y="143"/>
                    <a:pt x="119" y="143"/>
                  </a:cubicBezTo>
                  <a:cubicBezTo>
                    <a:pt x="119" y="143"/>
                    <a:pt x="51" y="135"/>
                    <a:pt x="49" y="143"/>
                  </a:cubicBezTo>
                  <a:cubicBezTo>
                    <a:pt x="49" y="143"/>
                    <a:pt x="44" y="159"/>
                    <a:pt x="49" y="160"/>
                  </a:cubicBezTo>
                  <a:cubicBezTo>
                    <a:pt x="54" y="161"/>
                    <a:pt x="52" y="166"/>
                    <a:pt x="121" y="154"/>
                  </a:cubicBezTo>
                  <a:cubicBezTo>
                    <a:pt x="118" y="167"/>
                    <a:pt x="118" y="167"/>
                    <a:pt x="118" y="167"/>
                  </a:cubicBezTo>
                  <a:cubicBezTo>
                    <a:pt x="118" y="167"/>
                    <a:pt x="53" y="168"/>
                    <a:pt x="47" y="172"/>
                  </a:cubicBezTo>
                  <a:cubicBezTo>
                    <a:pt x="41" y="176"/>
                    <a:pt x="34" y="188"/>
                    <a:pt x="47" y="189"/>
                  </a:cubicBezTo>
                  <a:cubicBezTo>
                    <a:pt x="60" y="190"/>
                    <a:pt x="95" y="177"/>
                    <a:pt x="111" y="179"/>
                  </a:cubicBezTo>
                  <a:cubicBezTo>
                    <a:pt x="127" y="181"/>
                    <a:pt x="110" y="185"/>
                    <a:pt x="96" y="189"/>
                  </a:cubicBezTo>
                  <a:cubicBezTo>
                    <a:pt x="82" y="193"/>
                    <a:pt x="22" y="193"/>
                    <a:pt x="31" y="202"/>
                  </a:cubicBezTo>
                  <a:cubicBezTo>
                    <a:pt x="31" y="202"/>
                    <a:pt x="25" y="221"/>
                    <a:pt x="36" y="221"/>
                  </a:cubicBezTo>
                  <a:cubicBezTo>
                    <a:pt x="36" y="221"/>
                    <a:pt x="95" y="199"/>
                    <a:pt x="97" y="204"/>
                  </a:cubicBezTo>
                  <a:cubicBezTo>
                    <a:pt x="99" y="209"/>
                    <a:pt x="84" y="221"/>
                    <a:pt x="84" y="221"/>
                  </a:cubicBezTo>
                  <a:cubicBezTo>
                    <a:pt x="84" y="221"/>
                    <a:pt x="12" y="221"/>
                    <a:pt x="13" y="230"/>
                  </a:cubicBezTo>
                  <a:cubicBezTo>
                    <a:pt x="14" y="238"/>
                    <a:pt x="19" y="250"/>
                    <a:pt x="19" y="250"/>
                  </a:cubicBezTo>
                  <a:cubicBezTo>
                    <a:pt x="19" y="250"/>
                    <a:pt x="63" y="234"/>
                    <a:pt x="81" y="236"/>
                  </a:cubicBezTo>
                  <a:cubicBezTo>
                    <a:pt x="77" y="250"/>
                    <a:pt x="77" y="250"/>
                    <a:pt x="77" y="250"/>
                  </a:cubicBezTo>
                  <a:cubicBezTo>
                    <a:pt x="77" y="250"/>
                    <a:pt x="10" y="262"/>
                    <a:pt x="5" y="256"/>
                  </a:cubicBezTo>
                  <a:cubicBezTo>
                    <a:pt x="0" y="250"/>
                    <a:pt x="5" y="278"/>
                    <a:pt x="5" y="278"/>
                  </a:cubicBezTo>
                  <a:cubicBezTo>
                    <a:pt x="5" y="278"/>
                    <a:pt x="40" y="265"/>
                    <a:pt x="65" y="263"/>
                  </a:cubicBezTo>
                  <a:cubicBezTo>
                    <a:pt x="65" y="263"/>
                    <a:pt x="63" y="276"/>
                    <a:pt x="52" y="278"/>
                  </a:cubicBezTo>
                  <a:cubicBezTo>
                    <a:pt x="41" y="280"/>
                    <a:pt x="3" y="291"/>
                    <a:pt x="3" y="291"/>
                  </a:cubicBezTo>
                  <a:cubicBezTo>
                    <a:pt x="3" y="291"/>
                    <a:pt x="0" y="312"/>
                    <a:pt x="9" y="311"/>
                  </a:cubicBezTo>
                  <a:cubicBezTo>
                    <a:pt x="18" y="310"/>
                    <a:pt x="65" y="286"/>
                    <a:pt x="65" y="286"/>
                  </a:cubicBezTo>
                  <a:cubicBezTo>
                    <a:pt x="65" y="303"/>
                    <a:pt x="65" y="303"/>
                    <a:pt x="65" y="303"/>
                  </a:cubicBezTo>
                  <a:cubicBezTo>
                    <a:pt x="65" y="303"/>
                    <a:pt x="2" y="320"/>
                    <a:pt x="2" y="327"/>
                  </a:cubicBezTo>
                  <a:cubicBezTo>
                    <a:pt x="2" y="327"/>
                    <a:pt x="8" y="354"/>
                    <a:pt x="20" y="355"/>
                  </a:cubicBezTo>
                  <a:cubicBezTo>
                    <a:pt x="20" y="355"/>
                    <a:pt x="11" y="351"/>
                    <a:pt x="16" y="344"/>
                  </a:cubicBezTo>
                  <a:cubicBezTo>
                    <a:pt x="16" y="344"/>
                    <a:pt x="23" y="342"/>
                    <a:pt x="25" y="348"/>
                  </a:cubicBezTo>
                  <a:cubicBezTo>
                    <a:pt x="25" y="348"/>
                    <a:pt x="23" y="339"/>
                    <a:pt x="35" y="332"/>
                  </a:cubicBezTo>
                  <a:cubicBezTo>
                    <a:pt x="47" y="326"/>
                    <a:pt x="65" y="315"/>
                    <a:pt x="65" y="315"/>
                  </a:cubicBezTo>
                  <a:cubicBezTo>
                    <a:pt x="70" y="341"/>
                    <a:pt x="70" y="341"/>
                    <a:pt x="70" y="341"/>
                  </a:cubicBezTo>
                  <a:cubicBezTo>
                    <a:pt x="76" y="346"/>
                    <a:pt x="76" y="346"/>
                    <a:pt x="76" y="346"/>
                  </a:cubicBezTo>
                  <a:cubicBezTo>
                    <a:pt x="76" y="309"/>
                    <a:pt x="76" y="309"/>
                    <a:pt x="76" y="309"/>
                  </a:cubicBezTo>
                  <a:cubicBezTo>
                    <a:pt x="110" y="344"/>
                    <a:pt x="110" y="344"/>
                    <a:pt x="110" y="344"/>
                  </a:cubicBezTo>
                  <a:cubicBezTo>
                    <a:pt x="110" y="344"/>
                    <a:pt x="134" y="342"/>
                    <a:pt x="128" y="330"/>
                  </a:cubicBezTo>
                  <a:cubicBezTo>
                    <a:pt x="122" y="319"/>
                    <a:pt x="74" y="293"/>
                    <a:pt x="76" y="282"/>
                  </a:cubicBezTo>
                  <a:cubicBezTo>
                    <a:pt x="76" y="282"/>
                    <a:pt x="116" y="317"/>
                    <a:pt x="129" y="316"/>
                  </a:cubicBezTo>
                  <a:cubicBezTo>
                    <a:pt x="129" y="316"/>
                    <a:pt x="149" y="304"/>
                    <a:pt x="137" y="296"/>
                  </a:cubicBezTo>
                  <a:cubicBezTo>
                    <a:pt x="137" y="296"/>
                    <a:pt x="67" y="276"/>
                    <a:pt x="81" y="258"/>
                  </a:cubicBezTo>
                  <a:cubicBezTo>
                    <a:pt x="81" y="258"/>
                    <a:pt x="113" y="285"/>
                    <a:pt x="133" y="288"/>
                  </a:cubicBezTo>
                  <a:cubicBezTo>
                    <a:pt x="133" y="288"/>
                    <a:pt x="151" y="289"/>
                    <a:pt x="146" y="271"/>
                  </a:cubicBezTo>
                  <a:cubicBezTo>
                    <a:pt x="146" y="271"/>
                    <a:pt x="91" y="248"/>
                    <a:pt x="86" y="242"/>
                  </a:cubicBezTo>
                  <a:cubicBezTo>
                    <a:pt x="88" y="228"/>
                    <a:pt x="88" y="228"/>
                    <a:pt x="88" y="228"/>
                  </a:cubicBezTo>
                  <a:cubicBezTo>
                    <a:pt x="88" y="228"/>
                    <a:pt x="105" y="231"/>
                    <a:pt x="129" y="257"/>
                  </a:cubicBezTo>
                  <a:cubicBezTo>
                    <a:pt x="147" y="263"/>
                    <a:pt x="147" y="263"/>
                    <a:pt x="147" y="263"/>
                  </a:cubicBezTo>
                  <a:cubicBezTo>
                    <a:pt x="147" y="263"/>
                    <a:pt x="163" y="247"/>
                    <a:pt x="141" y="237"/>
                  </a:cubicBezTo>
                  <a:cubicBezTo>
                    <a:pt x="141" y="237"/>
                    <a:pt x="103" y="225"/>
                    <a:pt x="99" y="218"/>
                  </a:cubicBezTo>
                  <a:cubicBezTo>
                    <a:pt x="109" y="204"/>
                    <a:pt x="109" y="204"/>
                    <a:pt x="109" y="204"/>
                  </a:cubicBezTo>
                  <a:cubicBezTo>
                    <a:pt x="109" y="204"/>
                    <a:pt x="142" y="231"/>
                    <a:pt x="157" y="241"/>
                  </a:cubicBezTo>
                  <a:cubicBezTo>
                    <a:pt x="157" y="241"/>
                    <a:pt x="174" y="231"/>
                    <a:pt x="169" y="223"/>
                  </a:cubicBezTo>
                  <a:cubicBezTo>
                    <a:pt x="164" y="216"/>
                    <a:pt x="118" y="199"/>
                    <a:pt x="117" y="191"/>
                  </a:cubicBezTo>
                  <a:cubicBezTo>
                    <a:pt x="116" y="183"/>
                    <a:pt x="145" y="198"/>
                    <a:pt x="145" y="198"/>
                  </a:cubicBezTo>
                  <a:cubicBezTo>
                    <a:pt x="170" y="218"/>
                    <a:pt x="170" y="218"/>
                    <a:pt x="170" y="218"/>
                  </a:cubicBezTo>
                  <a:cubicBezTo>
                    <a:pt x="170" y="218"/>
                    <a:pt x="189" y="216"/>
                    <a:pt x="186" y="199"/>
                  </a:cubicBezTo>
                  <a:cubicBezTo>
                    <a:pt x="186" y="199"/>
                    <a:pt x="122" y="175"/>
                    <a:pt x="124" y="167"/>
                  </a:cubicBezTo>
                  <a:cubicBezTo>
                    <a:pt x="124" y="167"/>
                    <a:pt x="123" y="160"/>
                    <a:pt x="131" y="157"/>
                  </a:cubicBezTo>
                  <a:cubicBezTo>
                    <a:pt x="131" y="157"/>
                    <a:pt x="173" y="190"/>
                    <a:pt x="186" y="189"/>
                  </a:cubicBezTo>
                  <a:cubicBezTo>
                    <a:pt x="194" y="170"/>
                    <a:pt x="194" y="170"/>
                    <a:pt x="194" y="170"/>
                  </a:cubicBezTo>
                  <a:cubicBezTo>
                    <a:pt x="154" y="153"/>
                    <a:pt x="154" y="153"/>
                    <a:pt x="154" y="153"/>
                  </a:cubicBezTo>
                  <a:cubicBezTo>
                    <a:pt x="154" y="153"/>
                    <a:pt x="192" y="163"/>
                    <a:pt x="199" y="157"/>
                  </a:cubicBezTo>
                  <a:cubicBezTo>
                    <a:pt x="206" y="151"/>
                    <a:pt x="199" y="139"/>
                    <a:pt x="199" y="139"/>
                  </a:cubicBezTo>
                  <a:cubicBezTo>
                    <a:pt x="199" y="139"/>
                    <a:pt x="141" y="140"/>
                    <a:pt x="139" y="133"/>
                  </a:cubicBezTo>
                  <a:cubicBezTo>
                    <a:pt x="137" y="126"/>
                    <a:pt x="202" y="128"/>
                    <a:pt x="202" y="128"/>
                  </a:cubicBezTo>
                  <a:close/>
                  <a:moveTo>
                    <a:pt x="117" y="87"/>
                  </a:moveTo>
                  <a:cubicBezTo>
                    <a:pt x="95" y="48"/>
                    <a:pt x="95" y="48"/>
                    <a:pt x="95" y="48"/>
                  </a:cubicBezTo>
                  <a:cubicBezTo>
                    <a:pt x="117" y="9"/>
                    <a:pt x="117" y="9"/>
                    <a:pt x="117" y="9"/>
                  </a:cubicBezTo>
                  <a:cubicBezTo>
                    <a:pt x="163" y="9"/>
                    <a:pt x="163" y="9"/>
                    <a:pt x="163" y="9"/>
                  </a:cubicBezTo>
                  <a:cubicBezTo>
                    <a:pt x="185" y="49"/>
                    <a:pt x="185" y="49"/>
                    <a:pt x="185" y="49"/>
                  </a:cubicBezTo>
                  <a:cubicBezTo>
                    <a:pt x="162" y="88"/>
                    <a:pt x="162" y="88"/>
                    <a:pt x="162" y="88"/>
                  </a:cubicBezTo>
                  <a:lnTo>
                    <a:pt x="117" y="87"/>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25000" noProof="0">
                <a:ln>
                  <a:noFill/>
                </a:ln>
                <a:solidFill>
                  <a:prstClr val="black"/>
                </a:solidFill>
                <a:effectLst/>
                <a:uLnTx/>
                <a:uFillTx/>
                <a:latin typeface="Arial"/>
                <a:ea typeface="微软雅黑"/>
                <a:cs typeface="+mn-ea"/>
                <a:sym typeface="+mn-lt"/>
              </a:endParaRPr>
            </a:p>
          </p:txBody>
        </p:sp>
        <p:sp>
          <p:nvSpPr>
            <p:cNvPr id="139" name="Freeform 25"/>
            <p:cNvSpPr>
              <a:spLocks/>
            </p:cNvSpPr>
            <p:nvPr/>
          </p:nvSpPr>
          <p:spPr bwMode="auto">
            <a:xfrm>
              <a:off x="2762755" y="4743450"/>
              <a:ext cx="11778" cy="11113"/>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1" y="1"/>
                    <a:pt x="2" y="3"/>
                    <a:pt x="3" y="3"/>
                  </a:cubicBezTo>
                  <a:cubicBezTo>
                    <a:pt x="2" y="2"/>
                    <a:pt x="1" y="1"/>
                    <a:pt x="0"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0" name="Freeform 26"/>
            <p:cNvSpPr>
              <a:spLocks/>
            </p:cNvSpPr>
            <p:nvPr/>
          </p:nvSpPr>
          <p:spPr bwMode="auto">
            <a:xfrm>
              <a:off x="2782947" y="4767262"/>
              <a:ext cx="55526" cy="63500"/>
            </a:xfrm>
            <a:custGeom>
              <a:avLst/>
              <a:gdLst>
                <a:gd name="T0" fmla="*/ 12 w 14"/>
                <a:gd name="T1" fmla="*/ 13 h 17"/>
                <a:gd name="T2" fmla="*/ 14 w 14"/>
                <a:gd name="T3" fmla="*/ 13 h 17"/>
                <a:gd name="T4" fmla="*/ 13 w 14"/>
                <a:gd name="T5" fmla="*/ 11 h 17"/>
                <a:gd name="T6" fmla="*/ 14 w 14"/>
                <a:gd name="T7" fmla="*/ 9 h 17"/>
                <a:gd name="T8" fmla="*/ 13 w 14"/>
                <a:gd name="T9" fmla="*/ 8 h 17"/>
                <a:gd name="T10" fmla="*/ 14 w 14"/>
                <a:gd name="T11" fmla="*/ 7 h 17"/>
                <a:gd name="T12" fmla="*/ 12 w 14"/>
                <a:gd name="T13" fmla="*/ 6 h 17"/>
                <a:gd name="T14" fmla="*/ 13 w 14"/>
                <a:gd name="T15" fmla="*/ 5 h 17"/>
                <a:gd name="T16" fmla="*/ 11 w 14"/>
                <a:gd name="T17" fmla="*/ 5 h 17"/>
                <a:gd name="T18" fmla="*/ 12 w 14"/>
                <a:gd name="T19" fmla="*/ 3 h 17"/>
                <a:gd name="T20" fmla="*/ 10 w 14"/>
                <a:gd name="T21" fmla="*/ 4 h 17"/>
                <a:gd name="T22" fmla="*/ 7 w 14"/>
                <a:gd name="T23" fmla="*/ 3 h 17"/>
                <a:gd name="T24" fmla="*/ 7 w 14"/>
                <a:gd name="T25" fmla="*/ 0 h 17"/>
                <a:gd name="T26" fmla="*/ 3 w 14"/>
                <a:gd name="T27" fmla="*/ 3 h 17"/>
                <a:gd name="T28" fmla="*/ 3 w 14"/>
                <a:gd name="T29" fmla="*/ 4 h 17"/>
                <a:gd name="T30" fmla="*/ 1 w 14"/>
                <a:gd name="T31" fmla="*/ 5 h 17"/>
                <a:gd name="T32" fmla="*/ 1 w 14"/>
                <a:gd name="T33" fmla="*/ 7 h 17"/>
                <a:gd name="T34" fmla="*/ 0 w 14"/>
                <a:gd name="T35" fmla="*/ 7 h 17"/>
                <a:gd name="T36" fmla="*/ 0 w 14"/>
                <a:gd name="T37" fmla="*/ 10 h 17"/>
                <a:gd name="T38" fmla="*/ 0 w 14"/>
                <a:gd name="T39" fmla="*/ 10 h 17"/>
                <a:gd name="T40" fmla="*/ 1 w 14"/>
                <a:gd name="T41" fmla="*/ 13 h 17"/>
                <a:gd name="T42" fmla="*/ 3 w 14"/>
                <a:gd name="T43" fmla="*/ 17 h 17"/>
                <a:gd name="T44" fmla="*/ 5 w 14"/>
                <a:gd name="T45" fmla="*/ 16 h 17"/>
                <a:gd name="T46" fmla="*/ 7 w 14"/>
                <a:gd name="T47" fmla="*/ 17 h 17"/>
                <a:gd name="T48" fmla="*/ 11 w 14"/>
                <a:gd name="T49" fmla="*/ 16 h 17"/>
                <a:gd name="T50" fmla="*/ 12 w 14"/>
                <a:gd name="T51" fmla="*/ 14 h 17"/>
                <a:gd name="T52" fmla="*/ 12 w 14"/>
                <a:gd name="T53"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17">
                  <a:moveTo>
                    <a:pt x="12" y="13"/>
                  </a:moveTo>
                  <a:cubicBezTo>
                    <a:pt x="13" y="13"/>
                    <a:pt x="13" y="13"/>
                    <a:pt x="14" y="13"/>
                  </a:cubicBezTo>
                  <a:cubicBezTo>
                    <a:pt x="14" y="13"/>
                    <a:pt x="13" y="12"/>
                    <a:pt x="13" y="11"/>
                  </a:cubicBezTo>
                  <a:cubicBezTo>
                    <a:pt x="13" y="10"/>
                    <a:pt x="14" y="10"/>
                    <a:pt x="14" y="9"/>
                  </a:cubicBezTo>
                  <a:cubicBezTo>
                    <a:pt x="13" y="8"/>
                    <a:pt x="13" y="8"/>
                    <a:pt x="13" y="8"/>
                  </a:cubicBezTo>
                  <a:cubicBezTo>
                    <a:pt x="13" y="7"/>
                    <a:pt x="14" y="7"/>
                    <a:pt x="14" y="7"/>
                  </a:cubicBezTo>
                  <a:cubicBezTo>
                    <a:pt x="14" y="6"/>
                    <a:pt x="12" y="7"/>
                    <a:pt x="12" y="6"/>
                  </a:cubicBezTo>
                  <a:cubicBezTo>
                    <a:pt x="12" y="5"/>
                    <a:pt x="13" y="6"/>
                    <a:pt x="13" y="5"/>
                  </a:cubicBezTo>
                  <a:cubicBezTo>
                    <a:pt x="12" y="5"/>
                    <a:pt x="12" y="5"/>
                    <a:pt x="11" y="5"/>
                  </a:cubicBezTo>
                  <a:cubicBezTo>
                    <a:pt x="11" y="4"/>
                    <a:pt x="12" y="4"/>
                    <a:pt x="12" y="3"/>
                  </a:cubicBezTo>
                  <a:cubicBezTo>
                    <a:pt x="11" y="3"/>
                    <a:pt x="11" y="4"/>
                    <a:pt x="10" y="4"/>
                  </a:cubicBezTo>
                  <a:cubicBezTo>
                    <a:pt x="9" y="3"/>
                    <a:pt x="8" y="4"/>
                    <a:pt x="7" y="3"/>
                  </a:cubicBezTo>
                  <a:cubicBezTo>
                    <a:pt x="7" y="3"/>
                    <a:pt x="7" y="0"/>
                    <a:pt x="7" y="0"/>
                  </a:cubicBezTo>
                  <a:cubicBezTo>
                    <a:pt x="8" y="2"/>
                    <a:pt x="5" y="5"/>
                    <a:pt x="3" y="3"/>
                  </a:cubicBezTo>
                  <a:cubicBezTo>
                    <a:pt x="2" y="4"/>
                    <a:pt x="3" y="4"/>
                    <a:pt x="3" y="4"/>
                  </a:cubicBezTo>
                  <a:cubicBezTo>
                    <a:pt x="3" y="5"/>
                    <a:pt x="2" y="5"/>
                    <a:pt x="1" y="5"/>
                  </a:cubicBezTo>
                  <a:cubicBezTo>
                    <a:pt x="1" y="6"/>
                    <a:pt x="2" y="6"/>
                    <a:pt x="1" y="7"/>
                  </a:cubicBezTo>
                  <a:cubicBezTo>
                    <a:pt x="1" y="7"/>
                    <a:pt x="1" y="7"/>
                    <a:pt x="0" y="7"/>
                  </a:cubicBezTo>
                  <a:cubicBezTo>
                    <a:pt x="1" y="9"/>
                    <a:pt x="0" y="9"/>
                    <a:pt x="0" y="10"/>
                  </a:cubicBezTo>
                  <a:cubicBezTo>
                    <a:pt x="0" y="10"/>
                    <a:pt x="0" y="10"/>
                    <a:pt x="0" y="10"/>
                  </a:cubicBezTo>
                  <a:cubicBezTo>
                    <a:pt x="0" y="12"/>
                    <a:pt x="2" y="12"/>
                    <a:pt x="1" y="13"/>
                  </a:cubicBezTo>
                  <a:cubicBezTo>
                    <a:pt x="3" y="14"/>
                    <a:pt x="4" y="15"/>
                    <a:pt x="3" y="17"/>
                  </a:cubicBezTo>
                  <a:cubicBezTo>
                    <a:pt x="4" y="17"/>
                    <a:pt x="4" y="16"/>
                    <a:pt x="5" y="16"/>
                  </a:cubicBezTo>
                  <a:cubicBezTo>
                    <a:pt x="6" y="16"/>
                    <a:pt x="6" y="16"/>
                    <a:pt x="7" y="17"/>
                  </a:cubicBezTo>
                  <a:cubicBezTo>
                    <a:pt x="8" y="16"/>
                    <a:pt x="9" y="16"/>
                    <a:pt x="11" y="16"/>
                  </a:cubicBezTo>
                  <a:cubicBezTo>
                    <a:pt x="11" y="15"/>
                    <a:pt x="11" y="15"/>
                    <a:pt x="12" y="14"/>
                  </a:cubicBezTo>
                  <a:cubicBezTo>
                    <a:pt x="12" y="14"/>
                    <a:pt x="12" y="13"/>
                    <a:pt x="12" y="13"/>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1" name="Freeform 27"/>
            <p:cNvSpPr>
              <a:spLocks/>
            </p:cNvSpPr>
            <p:nvPr/>
          </p:nvSpPr>
          <p:spPr bwMode="auto">
            <a:xfrm>
              <a:off x="2540651" y="4737100"/>
              <a:ext cx="6730" cy="11113"/>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1" y="1"/>
                    <a:pt x="2" y="1"/>
                    <a:pt x="1" y="1"/>
                  </a:cubicBezTo>
                  <a:cubicBezTo>
                    <a:pt x="0" y="0"/>
                    <a:pt x="0" y="3"/>
                    <a:pt x="1" y="2"/>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2" name="Freeform 28"/>
            <p:cNvSpPr>
              <a:spLocks/>
            </p:cNvSpPr>
            <p:nvPr/>
          </p:nvSpPr>
          <p:spPr bwMode="auto">
            <a:xfrm>
              <a:off x="2572621" y="4594225"/>
              <a:ext cx="50478" cy="36513"/>
            </a:xfrm>
            <a:custGeom>
              <a:avLst/>
              <a:gdLst>
                <a:gd name="T0" fmla="*/ 12 w 13"/>
                <a:gd name="T1" fmla="*/ 9 h 10"/>
                <a:gd name="T2" fmla="*/ 9 w 13"/>
                <a:gd name="T3" fmla="*/ 2 h 10"/>
                <a:gd name="T4" fmla="*/ 4 w 13"/>
                <a:gd name="T5" fmla="*/ 1 h 10"/>
                <a:gd name="T6" fmla="*/ 3 w 13"/>
                <a:gd name="T7" fmla="*/ 0 h 10"/>
                <a:gd name="T8" fmla="*/ 3 w 13"/>
                <a:gd name="T9" fmla="*/ 1 h 10"/>
                <a:gd name="T10" fmla="*/ 2 w 13"/>
                <a:gd name="T11" fmla="*/ 1 h 10"/>
                <a:gd name="T12" fmla="*/ 1 w 13"/>
                <a:gd name="T13" fmla="*/ 3 h 10"/>
                <a:gd name="T14" fmla="*/ 0 w 13"/>
                <a:gd name="T15" fmla="*/ 6 h 10"/>
                <a:gd name="T16" fmla="*/ 1 w 13"/>
                <a:gd name="T17" fmla="*/ 7 h 10"/>
                <a:gd name="T18" fmla="*/ 4 w 13"/>
                <a:gd name="T19" fmla="*/ 9 h 10"/>
                <a:gd name="T20" fmla="*/ 4 w 13"/>
                <a:gd name="T21" fmla="*/ 10 h 10"/>
                <a:gd name="T22" fmla="*/ 4 w 13"/>
                <a:gd name="T23" fmla="*/ 9 h 10"/>
                <a:gd name="T24" fmla="*/ 5 w 13"/>
                <a:gd name="T25" fmla="*/ 10 h 10"/>
                <a:gd name="T26" fmla="*/ 8 w 13"/>
                <a:gd name="T27" fmla="*/ 9 h 10"/>
                <a:gd name="T28" fmla="*/ 9 w 13"/>
                <a:gd name="T29" fmla="*/ 7 h 10"/>
                <a:gd name="T30" fmla="*/ 12 w 13"/>
                <a:gd name="T3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10">
                  <a:moveTo>
                    <a:pt x="12" y="9"/>
                  </a:moveTo>
                  <a:cubicBezTo>
                    <a:pt x="13" y="6"/>
                    <a:pt x="8" y="6"/>
                    <a:pt x="9" y="2"/>
                  </a:cubicBezTo>
                  <a:cubicBezTo>
                    <a:pt x="7" y="2"/>
                    <a:pt x="6" y="0"/>
                    <a:pt x="4" y="1"/>
                  </a:cubicBezTo>
                  <a:cubicBezTo>
                    <a:pt x="4" y="1"/>
                    <a:pt x="4" y="0"/>
                    <a:pt x="3" y="0"/>
                  </a:cubicBezTo>
                  <a:cubicBezTo>
                    <a:pt x="3" y="1"/>
                    <a:pt x="3" y="1"/>
                    <a:pt x="3" y="1"/>
                  </a:cubicBezTo>
                  <a:cubicBezTo>
                    <a:pt x="3" y="1"/>
                    <a:pt x="3" y="1"/>
                    <a:pt x="2" y="1"/>
                  </a:cubicBezTo>
                  <a:cubicBezTo>
                    <a:pt x="2" y="2"/>
                    <a:pt x="1" y="3"/>
                    <a:pt x="1" y="3"/>
                  </a:cubicBezTo>
                  <a:cubicBezTo>
                    <a:pt x="1" y="4"/>
                    <a:pt x="1" y="5"/>
                    <a:pt x="0" y="6"/>
                  </a:cubicBezTo>
                  <a:cubicBezTo>
                    <a:pt x="1" y="6"/>
                    <a:pt x="1" y="7"/>
                    <a:pt x="1" y="7"/>
                  </a:cubicBezTo>
                  <a:cubicBezTo>
                    <a:pt x="2" y="8"/>
                    <a:pt x="2" y="9"/>
                    <a:pt x="4" y="9"/>
                  </a:cubicBezTo>
                  <a:cubicBezTo>
                    <a:pt x="4" y="9"/>
                    <a:pt x="4" y="9"/>
                    <a:pt x="4" y="10"/>
                  </a:cubicBezTo>
                  <a:cubicBezTo>
                    <a:pt x="4" y="10"/>
                    <a:pt x="4" y="9"/>
                    <a:pt x="4" y="9"/>
                  </a:cubicBezTo>
                  <a:cubicBezTo>
                    <a:pt x="5" y="9"/>
                    <a:pt x="5" y="10"/>
                    <a:pt x="5" y="10"/>
                  </a:cubicBezTo>
                  <a:cubicBezTo>
                    <a:pt x="6" y="9"/>
                    <a:pt x="7" y="9"/>
                    <a:pt x="8" y="9"/>
                  </a:cubicBezTo>
                  <a:cubicBezTo>
                    <a:pt x="8" y="8"/>
                    <a:pt x="9" y="8"/>
                    <a:pt x="9" y="7"/>
                  </a:cubicBezTo>
                  <a:cubicBezTo>
                    <a:pt x="10" y="8"/>
                    <a:pt x="10" y="9"/>
                    <a:pt x="12" y="9"/>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3" name="Freeform 29"/>
            <p:cNvSpPr>
              <a:spLocks/>
            </p:cNvSpPr>
            <p:nvPr/>
          </p:nvSpPr>
          <p:spPr bwMode="auto">
            <a:xfrm>
              <a:off x="2806503" y="4754562"/>
              <a:ext cx="5048" cy="7938"/>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1" y="2"/>
                  </a:cubicBezTo>
                  <a:cubicBezTo>
                    <a:pt x="1" y="2"/>
                    <a:pt x="1" y="0"/>
                    <a:pt x="0"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5" name="Freeform 30"/>
            <p:cNvSpPr>
              <a:spLocks/>
            </p:cNvSpPr>
            <p:nvPr/>
          </p:nvSpPr>
          <p:spPr bwMode="auto">
            <a:xfrm>
              <a:off x="2552429" y="4638675"/>
              <a:ext cx="11778" cy="11113"/>
            </a:xfrm>
            <a:custGeom>
              <a:avLst/>
              <a:gdLst>
                <a:gd name="T0" fmla="*/ 2 w 3"/>
                <a:gd name="T1" fmla="*/ 3 h 3"/>
                <a:gd name="T2" fmla="*/ 2 w 3"/>
                <a:gd name="T3" fmla="*/ 3 h 3"/>
                <a:gd name="T4" fmla="*/ 1 w 3"/>
                <a:gd name="T5" fmla="*/ 0 h 3"/>
                <a:gd name="T6" fmla="*/ 2 w 3"/>
                <a:gd name="T7" fmla="*/ 3 h 3"/>
              </a:gdLst>
              <a:ahLst/>
              <a:cxnLst>
                <a:cxn ang="0">
                  <a:pos x="T0" y="T1"/>
                </a:cxn>
                <a:cxn ang="0">
                  <a:pos x="T2" y="T3"/>
                </a:cxn>
                <a:cxn ang="0">
                  <a:pos x="T4" y="T5"/>
                </a:cxn>
                <a:cxn ang="0">
                  <a:pos x="T6" y="T7"/>
                </a:cxn>
              </a:cxnLst>
              <a:rect l="0" t="0" r="r" b="b"/>
              <a:pathLst>
                <a:path w="3" h="3">
                  <a:moveTo>
                    <a:pt x="2" y="3"/>
                  </a:moveTo>
                  <a:cubicBezTo>
                    <a:pt x="2" y="3"/>
                    <a:pt x="2" y="2"/>
                    <a:pt x="2" y="3"/>
                  </a:cubicBezTo>
                  <a:cubicBezTo>
                    <a:pt x="3" y="1"/>
                    <a:pt x="2" y="0"/>
                    <a:pt x="1" y="0"/>
                  </a:cubicBezTo>
                  <a:cubicBezTo>
                    <a:pt x="0" y="1"/>
                    <a:pt x="1" y="2"/>
                    <a:pt x="2" y="3"/>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6" name="Freeform 31"/>
            <p:cNvSpPr>
              <a:spLocks/>
            </p:cNvSpPr>
            <p:nvPr/>
          </p:nvSpPr>
          <p:spPr bwMode="auto">
            <a:xfrm>
              <a:off x="2547382" y="4710112"/>
              <a:ext cx="40383" cy="33338"/>
            </a:xfrm>
            <a:custGeom>
              <a:avLst/>
              <a:gdLst>
                <a:gd name="T0" fmla="*/ 7 w 10"/>
                <a:gd name="T1" fmla="*/ 0 h 9"/>
                <a:gd name="T2" fmla="*/ 6 w 10"/>
                <a:gd name="T3" fmla="*/ 0 h 9"/>
                <a:gd name="T4" fmla="*/ 3 w 10"/>
                <a:gd name="T5" fmla="*/ 0 h 9"/>
                <a:gd name="T6" fmla="*/ 0 w 10"/>
                <a:gd name="T7" fmla="*/ 3 h 9"/>
                <a:gd name="T8" fmla="*/ 1 w 10"/>
                <a:gd name="T9" fmla="*/ 4 h 9"/>
                <a:gd name="T10" fmla="*/ 0 w 10"/>
                <a:gd name="T11" fmla="*/ 5 h 9"/>
                <a:gd name="T12" fmla="*/ 1 w 10"/>
                <a:gd name="T13" fmla="*/ 7 h 9"/>
                <a:gd name="T14" fmla="*/ 3 w 10"/>
                <a:gd name="T15" fmla="*/ 9 h 9"/>
                <a:gd name="T16" fmla="*/ 5 w 10"/>
                <a:gd name="T17" fmla="*/ 9 h 9"/>
                <a:gd name="T18" fmla="*/ 8 w 10"/>
                <a:gd name="T19" fmla="*/ 8 h 9"/>
                <a:gd name="T20" fmla="*/ 9 w 10"/>
                <a:gd name="T21" fmla="*/ 7 h 9"/>
                <a:gd name="T22" fmla="*/ 9 w 10"/>
                <a:gd name="T23" fmla="*/ 5 h 9"/>
                <a:gd name="T24" fmla="*/ 10 w 10"/>
                <a:gd name="T25" fmla="*/ 3 h 9"/>
                <a:gd name="T26" fmla="*/ 7 w 10"/>
                <a:gd name="T2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9">
                  <a:moveTo>
                    <a:pt x="7" y="0"/>
                  </a:moveTo>
                  <a:cubicBezTo>
                    <a:pt x="7" y="1"/>
                    <a:pt x="6" y="0"/>
                    <a:pt x="6" y="0"/>
                  </a:cubicBezTo>
                  <a:cubicBezTo>
                    <a:pt x="5" y="0"/>
                    <a:pt x="4" y="1"/>
                    <a:pt x="3" y="0"/>
                  </a:cubicBezTo>
                  <a:cubicBezTo>
                    <a:pt x="2" y="2"/>
                    <a:pt x="1" y="2"/>
                    <a:pt x="0" y="3"/>
                  </a:cubicBezTo>
                  <a:cubicBezTo>
                    <a:pt x="1" y="3"/>
                    <a:pt x="1" y="3"/>
                    <a:pt x="1" y="4"/>
                  </a:cubicBezTo>
                  <a:cubicBezTo>
                    <a:pt x="1" y="4"/>
                    <a:pt x="0" y="4"/>
                    <a:pt x="0" y="5"/>
                  </a:cubicBezTo>
                  <a:cubicBezTo>
                    <a:pt x="1" y="5"/>
                    <a:pt x="1" y="6"/>
                    <a:pt x="1" y="7"/>
                  </a:cubicBezTo>
                  <a:cubicBezTo>
                    <a:pt x="2" y="7"/>
                    <a:pt x="3" y="8"/>
                    <a:pt x="3" y="9"/>
                  </a:cubicBezTo>
                  <a:cubicBezTo>
                    <a:pt x="4" y="8"/>
                    <a:pt x="5" y="9"/>
                    <a:pt x="5" y="9"/>
                  </a:cubicBezTo>
                  <a:cubicBezTo>
                    <a:pt x="6" y="9"/>
                    <a:pt x="6" y="8"/>
                    <a:pt x="8" y="8"/>
                  </a:cubicBezTo>
                  <a:cubicBezTo>
                    <a:pt x="8" y="8"/>
                    <a:pt x="8" y="7"/>
                    <a:pt x="9" y="7"/>
                  </a:cubicBezTo>
                  <a:cubicBezTo>
                    <a:pt x="8" y="7"/>
                    <a:pt x="9" y="6"/>
                    <a:pt x="9" y="5"/>
                  </a:cubicBezTo>
                  <a:cubicBezTo>
                    <a:pt x="9" y="4"/>
                    <a:pt x="9" y="4"/>
                    <a:pt x="10" y="3"/>
                  </a:cubicBezTo>
                  <a:cubicBezTo>
                    <a:pt x="8" y="3"/>
                    <a:pt x="8" y="1"/>
                    <a:pt x="7"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7" name="Freeform 32"/>
            <p:cNvSpPr>
              <a:spLocks/>
            </p:cNvSpPr>
            <p:nvPr/>
          </p:nvSpPr>
          <p:spPr bwMode="auto">
            <a:xfrm>
              <a:off x="2838473" y="4649787"/>
              <a:ext cx="3365"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1" y="2"/>
                    <a:pt x="1" y="1"/>
                    <a:pt x="1"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8" name="Freeform 33"/>
            <p:cNvSpPr>
              <a:spLocks/>
            </p:cNvSpPr>
            <p:nvPr/>
          </p:nvSpPr>
          <p:spPr bwMode="auto">
            <a:xfrm>
              <a:off x="2791360" y="4641850"/>
              <a:ext cx="3365" cy="11113"/>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2"/>
                    <a:pt x="1" y="1"/>
                    <a:pt x="1" y="0"/>
                  </a:cubicBezTo>
                  <a:cubicBezTo>
                    <a:pt x="0" y="0"/>
                    <a:pt x="0" y="2"/>
                    <a:pt x="0" y="3"/>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9" name="Freeform 34"/>
            <p:cNvSpPr>
              <a:spLocks/>
            </p:cNvSpPr>
            <p:nvPr/>
          </p:nvSpPr>
          <p:spPr bwMode="auto">
            <a:xfrm>
              <a:off x="2814916" y="4751387"/>
              <a:ext cx="0" cy="15875"/>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2"/>
                    <a:pt x="0" y="1"/>
                    <a:pt x="0" y="0"/>
                  </a:cubicBezTo>
                  <a:cubicBezTo>
                    <a:pt x="0" y="1"/>
                    <a:pt x="0" y="3"/>
                    <a:pt x="0" y="4"/>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0" name="Freeform 35"/>
            <p:cNvSpPr>
              <a:spLocks/>
            </p:cNvSpPr>
            <p:nvPr/>
          </p:nvSpPr>
          <p:spPr bwMode="auto">
            <a:xfrm>
              <a:off x="2846886" y="4676775"/>
              <a:ext cx="11778" cy="6350"/>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2" y="0"/>
                    <a:pt x="1" y="1"/>
                    <a:pt x="0" y="2"/>
                  </a:cubicBezTo>
                  <a:cubicBezTo>
                    <a:pt x="1" y="1"/>
                    <a:pt x="2" y="1"/>
                    <a:pt x="3"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1" name="Freeform 36"/>
            <p:cNvSpPr>
              <a:spLocks/>
            </p:cNvSpPr>
            <p:nvPr/>
          </p:nvSpPr>
          <p:spPr bwMode="auto">
            <a:xfrm>
              <a:off x="2826694" y="4841875"/>
              <a:ext cx="20191" cy="14288"/>
            </a:xfrm>
            <a:custGeom>
              <a:avLst/>
              <a:gdLst>
                <a:gd name="T0" fmla="*/ 1 w 5"/>
                <a:gd name="T1" fmla="*/ 0 h 4"/>
                <a:gd name="T2" fmla="*/ 1 w 5"/>
                <a:gd name="T3" fmla="*/ 0 h 4"/>
                <a:gd name="T4" fmla="*/ 1 w 5"/>
                <a:gd name="T5" fmla="*/ 2 h 4"/>
                <a:gd name="T6" fmla="*/ 2 w 5"/>
                <a:gd name="T7" fmla="*/ 4 h 4"/>
                <a:gd name="T8" fmla="*/ 4 w 5"/>
                <a:gd name="T9" fmla="*/ 3 h 4"/>
                <a:gd name="T10" fmla="*/ 1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1" y="0"/>
                  </a:moveTo>
                  <a:cubicBezTo>
                    <a:pt x="1" y="0"/>
                    <a:pt x="1" y="0"/>
                    <a:pt x="1" y="0"/>
                  </a:cubicBezTo>
                  <a:cubicBezTo>
                    <a:pt x="1" y="1"/>
                    <a:pt x="1" y="1"/>
                    <a:pt x="1" y="2"/>
                  </a:cubicBezTo>
                  <a:cubicBezTo>
                    <a:pt x="0" y="2"/>
                    <a:pt x="1" y="3"/>
                    <a:pt x="2" y="4"/>
                  </a:cubicBezTo>
                  <a:cubicBezTo>
                    <a:pt x="3" y="4"/>
                    <a:pt x="3" y="3"/>
                    <a:pt x="4" y="3"/>
                  </a:cubicBezTo>
                  <a:cubicBezTo>
                    <a:pt x="5" y="1"/>
                    <a:pt x="2" y="1"/>
                    <a:pt x="1"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2" name="Freeform 37"/>
            <p:cNvSpPr>
              <a:spLocks noEditPoints="1"/>
            </p:cNvSpPr>
            <p:nvPr/>
          </p:nvSpPr>
          <p:spPr bwMode="auto">
            <a:xfrm>
              <a:off x="2607955" y="4608512"/>
              <a:ext cx="238930" cy="244475"/>
            </a:xfrm>
            <a:custGeom>
              <a:avLst/>
              <a:gdLst>
                <a:gd name="T0" fmla="*/ 59 w 60"/>
                <a:gd name="T1" fmla="*/ 20 h 65"/>
                <a:gd name="T2" fmla="*/ 57 w 60"/>
                <a:gd name="T3" fmla="*/ 19 h 65"/>
                <a:gd name="T4" fmla="*/ 52 w 60"/>
                <a:gd name="T5" fmla="*/ 12 h 65"/>
                <a:gd name="T6" fmla="*/ 51 w 60"/>
                <a:gd name="T7" fmla="*/ 14 h 65"/>
                <a:gd name="T8" fmla="*/ 47 w 60"/>
                <a:gd name="T9" fmla="*/ 13 h 65"/>
                <a:gd name="T10" fmla="*/ 42 w 60"/>
                <a:gd name="T11" fmla="*/ 16 h 65"/>
                <a:gd name="T12" fmla="*/ 38 w 60"/>
                <a:gd name="T13" fmla="*/ 19 h 65"/>
                <a:gd name="T14" fmla="*/ 38 w 60"/>
                <a:gd name="T15" fmla="*/ 23 h 65"/>
                <a:gd name="T16" fmla="*/ 32 w 60"/>
                <a:gd name="T17" fmla="*/ 18 h 65"/>
                <a:gd name="T18" fmla="*/ 30 w 60"/>
                <a:gd name="T19" fmla="*/ 16 h 65"/>
                <a:gd name="T20" fmla="*/ 30 w 60"/>
                <a:gd name="T21" fmla="*/ 6 h 65"/>
                <a:gd name="T22" fmla="*/ 21 w 60"/>
                <a:gd name="T23" fmla="*/ 13 h 65"/>
                <a:gd name="T24" fmla="*/ 15 w 60"/>
                <a:gd name="T25" fmla="*/ 12 h 65"/>
                <a:gd name="T26" fmla="*/ 14 w 60"/>
                <a:gd name="T27" fmla="*/ 4 h 65"/>
                <a:gd name="T28" fmla="*/ 5 w 60"/>
                <a:gd name="T29" fmla="*/ 4 h 65"/>
                <a:gd name="T30" fmla="*/ 4 w 60"/>
                <a:gd name="T31" fmla="*/ 6 h 65"/>
                <a:gd name="T32" fmla="*/ 11 w 60"/>
                <a:gd name="T33" fmla="*/ 10 h 65"/>
                <a:gd name="T34" fmla="*/ 6 w 60"/>
                <a:gd name="T35" fmla="*/ 19 h 65"/>
                <a:gd name="T36" fmla="*/ 3 w 60"/>
                <a:gd name="T37" fmla="*/ 27 h 65"/>
                <a:gd name="T38" fmla="*/ 4 w 60"/>
                <a:gd name="T39" fmla="*/ 28 h 65"/>
                <a:gd name="T40" fmla="*/ 5 w 60"/>
                <a:gd name="T41" fmla="*/ 38 h 65"/>
                <a:gd name="T42" fmla="*/ 2 w 60"/>
                <a:gd name="T43" fmla="*/ 41 h 65"/>
                <a:gd name="T44" fmla="*/ 9 w 60"/>
                <a:gd name="T45" fmla="*/ 41 h 65"/>
                <a:gd name="T46" fmla="*/ 16 w 60"/>
                <a:gd name="T47" fmla="*/ 46 h 65"/>
                <a:gd name="T48" fmla="*/ 15 w 60"/>
                <a:gd name="T49" fmla="*/ 53 h 65"/>
                <a:gd name="T50" fmla="*/ 12 w 60"/>
                <a:gd name="T51" fmla="*/ 54 h 65"/>
                <a:gd name="T52" fmla="*/ 9 w 60"/>
                <a:gd name="T53" fmla="*/ 60 h 65"/>
                <a:gd name="T54" fmla="*/ 10 w 60"/>
                <a:gd name="T55" fmla="*/ 65 h 65"/>
                <a:gd name="T56" fmla="*/ 17 w 60"/>
                <a:gd name="T57" fmla="*/ 65 h 65"/>
                <a:gd name="T58" fmla="*/ 21 w 60"/>
                <a:gd name="T59" fmla="*/ 60 h 65"/>
                <a:gd name="T60" fmla="*/ 19 w 60"/>
                <a:gd name="T61" fmla="*/ 54 h 65"/>
                <a:gd name="T62" fmla="*/ 24 w 60"/>
                <a:gd name="T63" fmla="*/ 47 h 65"/>
                <a:gd name="T64" fmla="*/ 27 w 60"/>
                <a:gd name="T65" fmla="*/ 55 h 65"/>
                <a:gd name="T66" fmla="*/ 33 w 60"/>
                <a:gd name="T67" fmla="*/ 50 h 65"/>
                <a:gd name="T68" fmla="*/ 38 w 60"/>
                <a:gd name="T69" fmla="*/ 44 h 65"/>
                <a:gd name="T70" fmla="*/ 34 w 60"/>
                <a:gd name="T71" fmla="*/ 39 h 65"/>
                <a:gd name="T72" fmla="*/ 37 w 60"/>
                <a:gd name="T73" fmla="*/ 35 h 65"/>
                <a:gd name="T74" fmla="*/ 45 w 60"/>
                <a:gd name="T75" fmla="*/ 37 h 65"/>
                <a:gd name="T76" fmla="*/ 51 w 60"/>
                <a:gd name="T77" fmla="*/ 36 h 65"/>
                <a:gd name="T78" fmla="*/ 54 w 60"/>
                <a:gd name="T79" fmla="*/ 32 h 65"/>
                <a:gd name="T80" fmla="*/ 56 w 60"/>
                <a:gd name="T81" fmla="*/ 30 h 65"/>
                <a:gd name="T82" fmla="*/ 58 w 60"/>
                <a:gd name="T83" fmla="*/ 25 h 65"/>
                <a:gd name="T84" fmla="*/ 31 w 60"/>
                <a:gd name="T85" fmla="*/ 17 h 65"/>
                <a:gd name="T86" fmla="*/ 38 w 60"/>
                <a:gd name="T87"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 h="65">
                  <a:moveTo>
                    <a:pt x="58" y="23"/>
                  </a:moveTo>
                  <a:cubicBezTo>
                    <a:pt x="58" y="22"/>
                    <a:pt x="58" y="22"/>
                    <a:pt x="58" y="20"/>
                  </a:cubicBezTo>
                  <a:cubicBezTo>
                    <a:pt x="58" y="20"/>
                    <a:pt x="59" y="20"/>
                    <a:pt x="59" y="20"/>
                  </a:cubicBezTo>
                  <a:cubicBezTo>
                    <a:pt x="59" y="20"/>
                    <a:pt x="58" y="20"/>
                    <a:pt x="58" y="20"/>
                  </a:cubicBezTo>
                  <a:cubicBezTo>
                    <a:pt x="58" y="19"/>
                    <a:pt x="59" y="19"/>
                    <a:pt x="59" y="19"/>
                  </a:cubicBezTo>
                  <a:cubicBezTo>
                    <a:pt x="58" y="19"/>
                    <a:pt x="58" y="19"/>
                    <a:pt x="57" y="19"/>
                  </a:cubicBezTo>
                  <a:cubicBezTo>
                    <a:pt x="57" y="16"/>
                    <a:pt x="54" y="15"/>
                    <a:pt x="53" y="14"/>
                  </a:cubicBezTo>
                  <a:cubicBezTo>
                    <a:pt x="52" y="12"/>
                    <a:pt x="53" y="11"/>
                    <a:pt x="53" y="10"/>
                  </a:cubicBezTo>
                  <a:cubicBezTo>
                    <a:pt x="53" y="10"/>
                    <a:pt x="53" y="11"/>
                    <a:pt x="52" y="12"/>
                  </a:cubicBezTo>
                  <a:cubicBezTo>
                    <a:pt x="52" y="11"/>
                    <a:pt x="52" y="10"/>
                    <a:pt x="51" y="11"/>
                  </a:cubicBezTo>
                  <a:cubicBezTo>
                    <a:pt x="51" y="12"/>
                    <a:pt x="52" y="12"/>
                    <a:pt x="52" y="13"/>
                  </a:cubicBezTo>
                  <a:cubicBezTo>
                    <a:pt x="52" y="13"/>
                    <a:pt x="52" y="14"/>
                    <a:pt x="51" y="14"/>
                  </a:cubicBezTo>
                  <a:cubicBezTo>
                    <a:pt x="50" y="14"/>
                    <a:pt x="50" y="14"/>
                    <a:pt x="49" y="13"/>
                  </a:cubicBezTo>
                  <a:cubicBezTo>
                    <a:pt x="49" y="13"/>
                    <a:pt x="48" y="14"/>
                    <a:pt x="48" y="14"/>
                  </a:cubicBezTo>
                  <a:cubicBezTo>
                    <a:pt x="47" y="14"/>
                    <a:pt x="47" y="13"/>
                    <a:pt x="47" y="13"/>
                  </a:cubicBezTo>
                  <a:cubicBezTo>
                    <a:pt x="46" y="13"/>
                    <a:pt x="46" y="14"/>
                    <a:pt x="46" y="14"/>
                  </a:cubicBezTo>
                  <a:cubicBezTo>
                    <a:pt x="45" y="14"/>
                    <a:pt x="45" y="14"/>
                    <a:pt x="44" y="14"/>
                  </a:cubicBezTo>
                  <a:cubicBezTo>
                    <a:pt x="43" y="15"/>
                    <a:pt x="43" y="16"/>
                    <a:pt x="42" y="16"/>
                  </a:cubicBezTo>
                  <a:cubicBezTo>
                    <a:pt x="42" y="17"/>
                    <a:pt x="41" y="18"/>
                    <a:pt x="40" y="18"/>
                  </a:cubicBezTo>
                  <a:cubicBezTo>
                    <a:pt x="39" y="18"/>
                    <a:pt x="40" y="19"/>
                    <a:pt x="39" y="19"/>
                  </a:cubicBezTo>
                  <a:cubicBezTo>
                    <a:pt x="39" y="19"/>
                    <a:pt x="38" y="18"/>
                    <a:pt x="38" y="19"/>
                  </a:cubicBezTo>
                  <a:cubicBezTo>
                    <a:pt x="39" y="19"/>
                    <a:pt x="39" y="21"/>
                    <a:pt x="38" y="21"/>
                  </a:cubicBezTo>
                  <a:cubicBezTo>
                    <a:pt x="38" y="22"/>
                    <a:pt x="39" y="22"/>
                    <a:pt x="39" y="23"/>
                  </a:cubicBezTo>
                  <a:cubicBezTo>
                    <a:pt x="39" y="23"/>
                    <a:pt x="39" y="23"/>
                    <a:pt x="38" y="23"/>
                  </a:cubicBezTo>
                  <a:cubicBezTo>
                    <a:pt x="38" y="22"/>
                    <a:pt x="38" y="20"/>
                    <a:pt x="37" y="19"/>
                  </a:cubicBezTo>
                  <a:cubicBezTo>
                    <a:pt x="36" y="19"/>
                    <a:pt x="34" y="20"/>
                    <a:pt x="33" y="19"/>
                  </a:cubicBezTo>
                  <a:cubicBezTo>
                    <a:pt x="33" y="19"/>
                    <a:pt x="32" y="18"/>
                    <a:pt x="32" y="18"/>
                  </a:cubicBezTo>
                  <a:cubicBezTo>
                    <a:pt x="33" y="18"/>
                    <a:pt x="33" y="18"/>
                    <a:pt x="33" y="17"/>
                  </a:cubicBezTo>
                  <a:cubicBezTo>
                    <a:pt x="34" y="16"/>
                    <a:pt x="35" y="14"/>
                    <a:pt x="36" y="12"/>
                  </a:cubicBezTo>
                  <a:cubicBezTo>
                    <a:pt x="34" y="13"/>
                    <a:pt x="34" y="17"/>
                    <a:pt x="30" y="16"/>
                  </a:cubicBezTo>
                  <a:cubicBezTo>
                    <a:pt x="30" y="17"/>
                    <a:pt x="32" y="17"/>
                    <a:pt x="31" y="18"/>
                  </a:cubicBezTo>
                  <a:cubicBezTo>
                    <a:pt x="30" y="17"/>
                    <a:pt x="30" y="16"/>
                    <a:pt x="29" y="16"/>
                  </a:cubicBezTo>
                  <a:cubicBezTo>
                    <a:pt x="28" y="12"/>
                    <a:pt x="31" y="10"/>
                    <a:pt x="30" y="6"/>
                  </a:cubicBezTo>
                  <a:cubicBezTo>
                    <a:pt x="26" y="5"/>
                    <a:pt x="27" y="13"/>
                    <a:pt x="24" y="13"/>
                  </a:cubicBezTo>
                  <a:cubicBezTo>
                    <a:pt x="22" y="13"/>
                    <a:pt x="23" y="12"/>
                    <a:pt x="22" y="10"/>
                  </a:cubicBezTo>
                  <a:cubicBezTo>
                    <a:pt x="21" y="11"/>
                    <a:pt x="22" y="12"/>
                    <a:pt x="21" y="13"/>
                  </a:cubicBezTo>
                  <a:cubicBezTo>
                    <a:pt x="20" y="13"/>
                    <a:pt x="20" y="12"/>
                    <a:pt x="19" y="11"/>
                  </a:cubicBezTo>
                  <a:cubicBezTo>
                    <a:pt x="18" y="11"/>
                    <a:pt x="18" y="10"/>
                    <a:pt x="17" y="10"/>
                  </a:cubicBezTo>
                  <a:cubicBezTo>
                    <a:pt x="16" y="10"/>
                    <a:pt x="16" y="11"/>
                    <a:pt x="15" y="12"/>
                  </a:cubicBezTo>
                  <a:cubicBezTo>
                    <a:pt x="14" y="11"/>
                    <a:pt x="12" y="10"/>
                    <a:pt x="13" y="8"/>
                  </a:cubicBezTo>
                  <a:cubicBezTo>
                    <a:pt x="12" y="7"/>
                    <a:pt x="13" y="6"/>
                    <a:pt x="14" y="6"/>
                  </a:cubicBezTo>
                  <a:cubicBezTo>
                    <a:pt x="13" y="5"/>
                    <a:pt x="13" y="5"/>
                    <a:pt x="14" y="4"/>
                  </a:cubicBezTo>
                  <a:cubicBezTo>
                    <a:pt x="12" y="3"/>
                    <a:pt x="11" y="0"/>
                    <a:pt x="9" y="1"/>
                  </a:cubicBezTo>
                  <a:cubicBezTo>
                    <a:pt x="9" y="1"/>
                    <a:pt x="9" y="1"/>
                    <a:pt x="8" y="1"/>
                  </a:cubicBezTo>
                  <a:cubicBezTo>
                    <a:pt x="7" y="2"/>
                    <a:pt x="5" y="2"/>
                    <a:pt x="5" y="4"/>
                  </a:cubicBezTo>
                  <a:cubicBezTo>
                    <a:pt x="4" y="4"/>
                    <a:pt x="4" y="4"/>
                    <a:pt x="4" y="4"/>
                  </a:cubicBezTo>
                  <a:cubicBezTo>
                    <a:pt x="4" y="4"/>
                    <a:pt x="4" y="4"/>
                    <a:pt x="5" y="5"/>
                  </a:cubicBezTo>
                  <a:cubicBezTo>
                    <a:pt x="4" y="6"/>
                    <a:pt x="5" y="6"/>
                    <a:pt x="4" y="6"/>
                  </a:cubicBezTo>
                  <a:cubicBezTo>
                    <a:pt x="5" y="7"/>
                    <a:pt x="5" y="7"/>
                    <a:pt x="5" y="8"/>
                  </a:cubicBezTo>
                  <a:cubicBezTo>
                    <a:pt x="6" y="9"/>
                    <a:pt x="7" y="10"/>
                    <a:pt x="9" y="10"/>
                  </a:cubicBezTo>
                  <a:cubicBezTo>
                    <a:pt x="10" y="10"/>
                    <a:pt x="10" y="9"/>
                    <a:pt x="11" y="10"/>
                  </a:cubicBezTo>
                  <a:cubicBezTo>
                    <a:pt x="9" y="12"/>
                    <a:pt x="11" y="18"/>
                    <a:pt x="10" y="21"/>
                  </a:cubicBezTo>
                  <a:cubicBezTo>
                    <a:pt x="9" y="20"/>
                    <a:pt x="8" y="20"/>
                    <a:pt x="7" y="20"/>
                  </a:cubicBezTo>
                  <a:cubicBezTo>
                    <a:pt x="7" y="19"/>
                    <a:pt x="6" y="18"/>
                    <a:pt x="6" y="19"/>
                  </a:cubicBezTo>
                  <a:cubicBezTo>
                    <a:pt x="6" y="21"/>
                    <a:pt x="9" y="21"/>
                    <a:pt x="10" y="23"/>
                  </a:cubicBezTo>
                  <a:cubicBezTo>
                    <a:pt x="9" y="24"/>
                    <a:pt x="9" y="24"/>
                    <a:pt x="8" y="25"/>
                  </a:cubicBezTo>
                  <a:cubicBezTo>
                    <a:pt x="5" y="25"/>
                    <a:pt x="4" y="26"/>
                    <a:pt x="3" y="27"/>
                  </a:cubicBezTo>
                  <a:cubicBezTo>
                    <a:pt x="3" y="28"/>
                    <a:pt x="2" y="27"/>
                    <a:pt x="2" y="28"/>
                  </a:cubicBezTo>
                  <a:cubicBezTo>
                    <a:pt x="2" y="28"/>
                    <a:pt x="2" y="28"/>
                    <a:pt x="2" y="29"/>
                  </a:cubicBezTo>
                  <a:cubicBezTo>
                    <a:pt x="3" y="29"/>
                    <a:pt x="3" y="28"/>
                    <a:pt x="4" y="28"/>
                  </a:cubicBezTo>
                  <a:cubicBezTo>
                    <a:pt x="5" y="30"/>
                    <a:pt x="4" y="32"/>
                    <a:pt x="3" y="34"/>
                  </a:cubicBezTo>
                  <a:cubicBezTo>
                    <a:pt x="4" y="34"/>
                    <a:pt x="4" y="34"/>
                    <a:pt x="5" y="34"/>
                  </a:cubicBezTo>
                  <a:cubicBezTo>
                    <a:pt x="6" y="35"/>
                    <a:pt x="5" y="36"/>
                    <a:pt x="5" y="38"/>
                  </a:cubicBezTo>
                  <a:cubicBezTo>
                    <a:pt x="5" y="39"/>
                    <a:pt x="4" y="39"/>
                    <a:pt x="4" y="40"/>
                  </a:cubicBezTo>
                  <a:cubicBezTo>
                    <a:pt x="3" y="41"/>
                    <a:pt x="1" y="41"/>
                    <a:pt x="0" y="42"/>
                  </a:cubicBezTo>
                  <a:cubicBezTo>
                    <a:pt x="1" y="42"/>
                    <a:pt x="2" y="42"/>
                    <a:pt x="2" y="41"/>
                  </a:cubicBezTo>
                  <a:cubicBezTo>
                    <a:pt x="3" y="41"/>
                    <a:pt x="4" y="40"/>
                    <a:pt x="5" y="40"/>
                  </a:cubicBezTo>
                  <a:cubicBezTo>
                    <a:pt x="6" y="39"/>
                    <a:pt x="6" y="38"/>
                    <a:pt x="7" y="38"/>
                  </a:cubicBezTo>
                  <a:cubicBezTo>
                    <a:pt x="8" y="39"/>
                    <a:pt x="8" y="40"/>
                    <a:pt x="9" y="41"/>
                  </a:cubicBezTo>
                  <a:cubicBezTo>
                    <a:pt x="13" y="42"/>
                    <a:pt x="11" y="46"/>
                    <a:pt x="10" y="50"/>
                  </a:cubicBezTo>
                  <a:cubicBezTo>
                    <a:pt x="11" y="48"/>
                    <a:pt x="12" y="45"/>
                    <a:pt x="13" y="44"/>
                  </a:cubicBezTo>
                  <a:cubicBezTo>
                    <a:pt x="14" y="45"/>
                    <a:pt x="15" y="46"/>
                    <a:pt x="16" y="46"/>
                  </a:cubicBezTo>
                  <a:cubicBezTo>
                    <a:pt x="16" y="47"/>
                    <a:pt x="15" y="47"/>
                    <a:pt x="15" y="49"/>
                  </a:cubicBezTo>
                  <a:cubicBezTo>
                    <a:pt x="16" y="49"/>
                    <a:pt x="16" y="48"/>
                    <a:pt x="16" y="47"/>
                  </a:cubicBezTo>
                  <a:cubicBezTo>
                    <a:pt x="17" y="50"/>
                    <a:pt x="15" y="51"/>
                    <a:pt x="15" y="53"/>
                  </a:cubicBezTo>
                  <a:cubicBezTo>
                    <a:pt x="15" y="53"/>
                    <a:pt x="15" y="53"/>
                    <a:pt x="15" y="53"/>
                  </a:cubicBezTo>
                  <a:cubicBezTo>
                    <a:pt x="14" y="54"/>
                    <a:pt x="14" y="53"/>
                    <a:pt x="14" y="53"/>
                  </a:cubicBezTo>
                  <a:cubicBezTo>
                    <a:pt x="13" y="54"/>
                    <a:pt x="13" y="54"/>
                    <a:pt x="12" y="54"/>
                  </a:cubicBezTo>
                  <a:cubicBezTo>
                    <a:pt x="11" y="55"/>
                    <a:pt x="11" y="56"/>
                    <a:pt x="9" y="56"/>
                  </a:cubicBezTo>
                  <a:cubicBezTo>
                    <a:pt x="9" y="57"/>
                    <a:pt x="10" y="57"/>
                    <a:pt x="10" y="57"/>
                  </a:cubicBezTo>
                  <a:cubicBezTo>
                    <a:pt x="9" y="58"/>
                    <a:pt x="10" y="59"/>
                    <a:pt x="9" y="60"/>
                  </a:cubicBezTo>
                  <a:cubicBezTo>
                    <a:pt x="9" y="60"/>
                    <a:pt x="10" y="60"/>
                    <a:pt x="10" y="60"/>
                  </a:cubicBezTo>
                  <a:cubicBezTo>
                    <a:pt x="9" y="62"/>
                    <a:pt x="11" y="62"/>
                    <a:pt x="11" y="62"/>
                  </a:cubicBezTo>
                  <a:cubicBezTo>
                    <a:pt x="11" y="63"/>
                    <a:pt x="10" y="64"/>
                    <a:pt x="10" y="65"/>
                  </a:cubicBezTo>
                  <a:cubicBezTo>
                    <a:pt x="11" y="65"/>
                    <a:pt x="11" y="64"/>
                    <a:pt x="11" y="64"/>
                  </a:cubicBezTo>
                  <a:cubicBezTo>
                    <a:pt x="12" y="64"/>
                    <a:pt x="14" y="64"/>
                    <a:pt x="15" y="65"/>
                  </a:cubicBezTo>
                  <a:cubicBezTo>
                    <a:pt x="16" y="65"/>
                    <a:pt x="16" y="64"/>
                    <a:pt x="17" y="65"/>
                  </a:cubicBezTo>
                  <a:cubicBezTo>
                    <a:pt x="18" y="64"/>
                    <a:pt x="19" y="63"/>
                    <a:pt x="20" y="62"/>
                  </a:cubicBezTo>
                  <a:cubicBezTo>
                    <a:pt x="20" y="62"/>
                    <a:pt x="20" y="62"/>
                    <a:pt x="20" y="61"/>
                  </a:cubicBezTo>
                  <a:cubicBezTo>
                    <a:pt x="20" y="61"/>
                    <a:pt x="21" y="60"/>
                    <a:pt x="21" y="60"/>
                  </a:cubicBezTo>
                  <a:cubicBezTo>
                    <a:pt x="20" y="59"/>
                    <a:pt x="20" y="57"/>
                    <a:pt x="20" y="56"/>
                  </a:cubicBezTo>
                  <a:cubicBezTo>
                    <a:pt x="20" y="56"/>
                    <a:pt x="19" y="56"/>
                    <a:pt x="19" y="55"/>
                  </a:cubicBezTo>
                  <a:cubicBezTo>
                    <a:pt x="19" y="55"/>
                    <a:pt x="19" y="55"/>
                    <a:pt x="19" y="54"/>
                  </a:cubicBezTo>
                  <a:cubicBezTo>
                    <a:pt x="19" y="54"/>
                    <a:pt x="18" y="54"/>
                    <a:pt x="18" y="54"/>
                  </a:cubicBezTo>
                  <a:cubicBezTo>
                    <a:pt x="18" y="52"/>
                    <a:pt x="18" y="49"/>
                    <a:pt x="19" y="47"/>
                  </a:cubicBezTo>
                  <a:cubicBezTo>
                    <a:pt x="21" y="47"/>
                    <a:pt x="23" y="47"/>
                    <a:pt x="24" y="47"/>
                  </a:cubicBezTo>
                  <a:cubicBezTo>
                    <a:pt x="24" y="48"/>
                    <a:pt x="24" y="48"/>
                    <a:pt x="24" y="49"/>
                  </a:cubicBezTo>
                  <a:cubicBezTo>
                    <a:pt x="24" y="49"/>
                    <a:pt x="23" y="49"/>
                    <a:pt x="23" y="50"/>
                  </a:cubicBezTo>
                  <a:cubicBezTo>
                    <a:pt x="24" y="52"/>
                    <a:pt x="25" y="54"/>
                    <a:pt x="27" y="55"/>
                  </a:cubicBezTo>
                  <a:cubicBezTo>
                    <a:pt x="28" y="55"/>
                    <a:pt x="29" y="55"/>
                    <a:pt x="30" y="55"/>
                  </a:cubicBezTo>
                  <a:cubicBezTo>
                    <a:pt x="31" y="54"/>
                    <a:pt x="32" y="52"/>
                    <a:pt x="33" y="51"/>
                  </a:cubicBezTo>
                  <a:cubicBezTo>
                    <a:pt x="32" y="51"/>
                    <a:pt x="32" y="50"/>
                    <a:pt x="33" y="50"/>
                  </a:cubicBezTo>
                  <a:cubicBezTo>
                    <a:pt x="32" y="48"/>
                    <a:pt x="31" y="46"/>
                    <a:pt x="29" y="46"/>
                  </a:cubicBezTo>
                  <a:cubicBezTo>
                    <a:pt x="29" y="44"/>
                    <a:pt x="31" y="43"/>
                    <a:pt x="32" y="42"/>
                  </a:cubicBezTo>
                  <a:cubicBezTo>
                    <a:pt x="34" y="42"/>
                    <a:pt x="36" y="43"/>
                    <a:pt x="38" y="44"/>
                  </a:cubicBezTo>
                  <a:cubicBezTo>
                    <a:pt x="37" y="43"/>
                    <a:pt x="36" y="42"/>
                    <a:pt x="34" y="42"/>
                  </a:cubicBezTo>
                  <a:cubicBezTo>
                    <a:pt x="33" y="41"/>
                    <a:pt x="33" y="41"/>
                    <a:pt x="33" y="40"/>
                  </a:cubicBezTo>
                  <a:cubicBezTo>
                    <a:pt x="33" y="40"/>
                    <a:pt x="33" y="39"/>
                    <a:pt x="34" y="39"/>
                  </a:cubicBezTo>
                  <a:cubicBezTo>
                    <a:pt x="35" y="39"/>
                    <a:pt x="35" y="40"/>
                    <a:pt x="35" y="40"/>
                  </a:cubicBezTo>
                  <a:cubicBezTo>
                    <a:pt x="35" y="38"/>
                    <a:pt x="35" y="36"/>
                    <a:pt x="37" y="36"/>
                  </a:cubicBezTo>
                  <a:cubicBezTo>
                    <a:pt x="38" y="35"/>
                    <a:pt x="37" y="35"/>
                    <a:pt x="37" y="35"/>
                  </a:cubicBezTo>
                  <a:cubicBezTo>
                    <a:pt x="38" y="33"/>
                    <a:pt x="42" y="33"/>
                    <a:pt x="43" y="34"/>
                  </a:cubicBezTo>
                  <a:cubicBezTo>
                    <a:pt x="42" y="35"/>
                    <a:pt x="40" y="34"/>
                    <a:pt x="41" y="36"/>
                  </a:cubicBezTo>
                  <a:cubicBezTo>
                    <a:pt x="41" y="38"/>
                    <a:pt x="43" y="38"/>
                    <a:pt x="45" y="37"/>
                  </a:cubicBezTo>
                  <a:cubicBezTo>
                    <a:pt x="45" y="36"/>
                    <a:pt x="46" y="34"/>
                    <a:pt x="44" y="33"/>
                  </a:cubicBezTo>
                  <a:cubicBezTo>
                    <a:pt x="46" y="32"/>
                    <a:pt x="49" y="33"/>
                    <a:pt x="50" y="34"/>
                  </a:cubicBezTo>
                  <a:cubicBezTo>
                    <a:pt x="50" y="35"/>
                    <a:pt x="50" y="35"/>
                    <a:pt x="51" y="36"/>
                  </a:cubicBezTo>
                  <a:cubicBezTo>
                    <a:pt x="51" y="35"/>
                    <a:pt x="51" y="35"/>
                    <a:pt x="51" y="35"/>
                  </a:cubicBezTo>
                  <a:cubicBezTo>
                    <a:pt x="51" y="35"/>
                    <a:pt x="51" y="34"/>
                    <a:pt x="51" y="33"/>
                  </a:cubicBezTo>
                  <a:cubicBezTo>
                    <a:pt x="52" y="33"/>
                    <a:pt x="53" y="32"/>
                    <a:pt x="54" y="32"/>
                  </a:cubicBezTo>
                  <a:cubicBezTo>
                    <a:pt x="54" y="32"/>
                    <a:pt x="55" y="34"/>
                    <a:pt x="55" y="33"/>
                  </a:cubicBezTo>
                  <a:cubicBezTo>
                    <a:pt x="54" y="33"/>
                    <a:pt x="54" y="31"/>
                    <a:pt x="55" y="31"/>
                  </a:cubicBezTo>
                  <a:cubicBezTo>
                    <a:pt x="55" y="31"/>
                    <a:pt x="56" y="30"/>
                    <a:pt x="56" y="30"/>
                  </a:cubicBezTo>
                  <a:cubicBezTo>
                    <a:pt x="57" y="29"/>
                    <a:pt x="58" y="28"/>
                    <a:pt x="57" y="27"/>
                  </a:cubicBezTo>
                  <a:cubicBezTo>
                    <a:pt x="58" y="27"/>
                    <a:pt x="59" y="27"/>
                    <a:pt x="59" y="26"/>
                  </a:cubicBezTo>
                  <a:cubicBezTo>
                    <a:pt x="59" y="26"/>
                    <a:pt x="58" y="26"/>
                    <a:pt x="58" y="25"/>
                  </a:cubicBezTo>
                  <a:cubicBezTo>
                    <a:pt x="59" y="25"/>
                    <a:pt x="60" y="25"/>
                    <a:pt x="60" y="24"/>
                  </a:cubicBezTo>
                  <a:cubicBezTo>
                    <a:pt x="60" y="24"/>
                    <a:pt x="59" y="24"/>
                    <a:pt x="58" y="23"/>
                  </a:cubicBezTo>
                  <a:close/>
                  <a:moveTo>
                    <a:pt x="31" y="17"/>
                  </a:moveTo>
                  <a:cubicBezTo>
                    <a:pt x="32" y="16"/>
                    <a:pt x="33" y="16"/>
                    <a:pt x="33" y="16"/>
                  </a:cubicBezTo>
                  <a:cubicBezTo>
                    <a:pt x="33" y="17"/>
                    <a:pt x="32" y="18"/>
                    <a:pt x="31" y="17"/>
                  </a:cubicBezTo>
                  <a:close/>
                  <a:moveTo>
                    <a:pt x="38" y="27"/>
                  </a:moveTo>
                  <a:cubicBezTo>
                    <a:pt x="38" y="26"/>
                    <a:pt x="38" y="25"/>
                    <a:pt x="39" y="25"/>
                  </a:cubicBezTo>
                  <a:cubicBezTo>
                    <a:pt x="39" y="26"/>
                    <a:pt x="39" y="26"/>
                    <a:pt x="38" y="2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25000" noProof="0">
                <a:ln>
                  <a:noFill/>
                </a:ln>
                <a:solidFill>
                  <a:prstClr val="black"/>
                </a:solidFill>
                <a:effectLst/>
                <a:uLnTx/>
                <a:uFillTx/>
                <a:latin typeface="Arial"/>
                <a:ea typeface="微软雅黑"/>
                <a:cs typeface="+mn-ea"/>
                <a:sym typeface="+mn-lt"/>
              </a:endParaRPr>
            </a:p>
          </p:txBody>
        </p:sp>
        <p:sp>
          <p:nvSpPr>
            <p:cNvPr id="153" name="Freeform 38"/>
            <p:cNvSpPr>
              <a:spLocks/>
            </p:cNvSpPr>
            <p:nvPr/>
          </p:nvSpPr>
          <p:spPr bwMode="auto">
            <a:xfrm>
              <a:off x="2643290" y="4800600"/>
              <a:ext cx="3365" cy="11113"/>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1" y="3"/>
                    <a:pt x="1" y="1"/>
                    <a:pt x="1"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grpSp>
        <p:nvGrpSpPr>
          <p:cNvPr id="155" name="组合 154"/>
          <p:cNvGrpSpPr/>
          <p:nvPr/>
        </p:nvGrpSpPr>
        <p:grpSpPr>
          <a:xfrm>
            <a:off x="5793595" y="3861048"/>
            <a:ext cx="542836" cy="1011686"/>
            <a:chOff x="2412773" y="3328987"/>
            <a:chExt cx="819430" cy="1527176"/>
          </a:xfrm>
        </p:grpSpPr>
        <p:sp>
          <p:nvSpPr>
            <p:cNvPr id="156" name="Freeform 18"/>
            <p:cNvSpPr>
              <a:spLocks/>
            </p:cNvSpPr>
            <p:nvPr/>
          </p:nvSpPr>
          <p:spPr bwMode="auto">
            <a:xfrm>
              <a:off x="2993272" y="3476625"/>
              <a:ext cx="16826" cy="11113"/>
            </a:xfrm>
            <a:custGeom>
              <a:avLst/>
              <a:gdLst>
                <a:gd name="T0" fmla="*/ 5 w 10"/>
                <a:gd name="T1" fmla="*/ 7 h 7"/>
                <a:gd name="T2" fmla="*/ 7 w 10"/>
                <a:gd name="T3" fmla="*/ 5 h 7"/>
                <a:gd name="T4" fmla="*/ 7 w 10"/>
                <a:gd name="T5" fmla="*/ 5 h 7"/>
                <a:gd name="T6" fmla="*/ 10 w 10"/>
                <a:gd name="T7" fmla="*/ 5 h 7"/>
                <a:gd name="T8" fmla="*/ 10 w 10"/>
                <a:gd name="T9" fmla="*/ 5 h 7"/>
                <a:gd name="T10" fmla="*/ 10 w 10"/>
                <a:gd name="T11" fmla="*/ 0 h 7"/>
                <a:gd name="T12" fmla="*/ 5 w 10"/>
                <a:gd name="T13" fmla="*/ 0 h 7"/>
                <a:gd name="T14" fmla="*/ 0 w 10"/>
                <a:gd name="T15" fmla="*/ 2 h 7"/>
                <a:gd name="T16" fmla="*/ 0 w 10"/>
                <a:gd name="T17" fmla="*/ 5 h 7"/>
                <a:gd name="T18" fmla="*/ 3 w 10"/>
                <a:gd name="T19" fmla="*/ 7 h 7"/>
                <a:gd name="T20" fmla="*/ 5 w 10"/>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7">
                  <a:moveTo>
                    <a:pt x="5" y="7"/>
                  </a:moveTo>
                  <a:lnTo>
                    <a:pt x="7" y="5"/>
                  </a:lnTo>
                  <a:lnTo>
                    <a:pt x="7" y="5"/>
                  </a:lnTo>
                  <a:lnTo>
                    <a:pt x="10" y="5"/>
                  </a:lnTo>
                  <a:lnTo>
                    <a:pt x="10" y="5"/>
                  </a:lnTo>
                  <a:lnTo>
                    <a:pt x="10" y="0"/>
                  </a:lnTo>
                  <a:lnTo>
                    <a:pt x="5" y="0"/>
                  </a:lnTo>
                  <a:lnTo>
                    <a:pt x="0" y="2"/>
                  </a:lnTo>
                  <a:lnTo>
                    <a:pt x="0" y="5"/>
                  </a:lnTo>
                  <a:lnTo>
                    <a:pt x="3" y="7"/>
                  </a:lnTo>
                  <a:lnTo>
                    <a:pt x="5" y="7"/>
                  </a:ln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7" name="Freeform 19"/>
            <p:cNvSpPr>
              <a:spLocks/>
            </p:cNvSpPr>
            <p:nvPr/>
          </p:nvSpPr>
          <p:spPr bwMode="auto">
            <a:xfrm>
              <a:off x="2989907" y="3502025"/>
              <a:ext cx="20191" cy="15875"/>
            </a:xfrm>
            <a:custGeom>
              <a:avLst/>
              <a:gdLst>
                <a:gd name="T0" fmla="*/ 12 w 12"/>
                <a:gd name="T1" fmla="*/ 3 h 10"/>
                <a:gd name="T2" fmla="*/ 9 w 12"/>
                <a:gd name="T3" fmla="*/ 0 h 10"/>
                <a:gd name="T4" fmla="*/ 7 w 12"/>
                <a:gd name="T5" fmla="*/ 0 h 10"/>
                <a:gd name="T6" fmla="*/ 0 w 12"/>
                <a:gd name="T7" fmla="*/ 10 h 10"/>
                <a:gd name="T8" fmla="*/ 0 w 12"/>
                <a:gd name="T9" fmla="*/ 10 h 10"/>
                <a:gd name="T10" fmla="*/ 12 w 12"/>
                <a:gd name="T11" fmla="*/ 5 h 10"/>
                <a:gd name="T12" fmla="*/ 12 w 12"/>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2" y="3"/>
                  </a:moveTo>
                  <a:lnTo>
                    <a:pt x="9" y="0"/>
                  </a:lnTo>
                  <a:lnTo>
                    <a:pt x="7" y="0"/>
                  </a:lnTo>
                  <a:lnTo>
                    <a:pt x="0" y="10"/>
                  </a:lnTo>
                  <a:lnTo>
                    <a:pt x="0" y="10"/>
                  </a:lnTo>
                  <a:lnTo>
                    <a:pt x="12" y="5"/>
                  </a:lnTo>
                  <a:lnTo>
                    <a:pt x="12" y="3"/>
                  </a:ln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8" name="Freeform 20"/>
            <p:cNvSpPr>
              <a:spLocks/>
            </p:cNvSpPr>
            <p:nvPr/>
          </p:nvSpPr>
          <p:spPr bwMode="auto">
            <a:xfrm>
              <a:off x="3001685" y="3460750"/>
              <a:ext cx="11778" cy="7938"/>
            </a:xfrm>
            <a:custGeom>
              <a:avLst/>
              <a:gdLst>
                <a:gd name="T0" fmla="*/ 7 w 7"/>
                <a:gd name="T1" fmla="*/ 5 h 5"/>
                <a:gd name="T2" fmla="*/ 5 w 7"/>
                <a:gd name="T3" fmla="*/ 0 h 5"/>
                <a:gd name="T4" fmla="*/ 5 w 7"/>
                <a:gd name="T5" fmla="*/ 0 h 5"/>
                <a:gd name="T6" fmla="*/ 0 w 7"/>
                <a:gd name="T7" fmla="*/ 5 h 5"/>
                <a:gd name="T8" fmla="*/ 0 w 7"/>
                <a:gd name="T9" fmla="*/ 5 h 5"/>
                <a:gd name="T10" fmla="*/ 7 w 7"/>
                <a:gd name="T11" fmla="*/ 5 h 5"/>
                <a:gd name="T12" fmla="*/ 7 w 7"/>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7" y="5"/>
                  </a:moveTo>
                  <a:lnTo>
                    <a:pt x="5" y="0"/>
                  </a:lnTo>
                  <a:lnTo>
                    <a:pt x="5" y="0"/>
                  </a:lnTo>
                  <a:lnTo>
                    <a:pt x="0" y="5"/>
                  </a:lnTo>
                  <a:lnTo>
                    <a:pt x="0" y="5"/>
                  </a:lnTo>
                  <a:lnTo>
                    <a:pt x="7" y="5"/>
                  </a:lnTo>
                  <a:lnTo>
                    <a:pt x="7" y="5"/>
                  </a:ln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9" name="Freeform 21"/>
            <p:cNvSpPr>
              <a:spLocks/>
            </p:cNvSpPr>
            <p:nvPr/>
          </p:nvSpPr>
          <p:spPr bwMode="auto">
            <a:xfrm>
              <a:off x="2914190" y="3521075"/>
              <a:ext cx="11778" cy="26988"/>
            </a:xfrm>
            <a:custGeom>
              <a:avLst/>
              <a:gdLst>
                <a:gd name="T0" fmla="*/ 3 w 3"/>
                <a:gd name="T1" fmla="*/ 0 h 7"/>
                <a:gd name="T2" fmla="*/ 2 w 3"/>
                <a:gd name="T3" fmla="*/ 0 h 7"/>
                <a:gd name="T4" fmla="*/ 0 w 3"/>
                <a:gd name="T5" fmla="*/ 0 h 7"/>
                <a:gd name="T6" fmla="*/ 1 w 3"/>
                <a:gd name="T7" fmla="*/ 6 h 7"/>
                <a:gd name="T8" fmla="*/ 0 w 3"/>
                <a:gd name="T9" fmla="*/ 6 h 7"/>
                <a:gd name="T10" fmla="*/ 0 w 3"/>
                <a:gd name="T11" fmla="*/ 7 h 7"/>
                <a:gd name="T12" fmla="*/ 1 w 3"/>
                <a:gd name="T13" fmla="*/ 7 h 7"/>
                <a:gd name="T14" fmla="*/ 3 w 3"/>
                <a:gd name="T15" fmla="*/ 3 h 7"/>
                <a:gd name="T16" fmla="*/ 2 w 3"/>
                <a:gd name="T17" fmla="*/ 3 h 7"/>
                <a:gd name="T18" fmla="*/ 3 w 3"/>
                <a:gd name="T19" fmla="*/ 2 h 7"/>
                <a:gd name="T20" fmla="*/ 2 w 3"/>
                <a:gd name="T21" fmla="*/ 1 h 7"/>
                <a:gd name="T22" fmla="*/ 2 w 3"/>
                <a:gd name="T23" fmla="*/ 1 h 7"/>
                <a:gd name="T24" fmla="*/ 3 w 3"/>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7">
                  <a:moveTo>
                    <a:pt x="3" y="0"/>
                  </a:moveTo>
                  <a:cubicBezTo>
                    <a:pt x="2" y="0"/>
                    <a:pt x="2" y="0"/>
                    <a:pt x="2" y="0"/>
                  </a:cubicBezTo>
                  <a:cubicBezTo>
                    <a:pt x="0" y="0"/>
                    <a:pt x="0" y="0"/>
                    <a:pt x="0" y="0"/>
                  </a:cubicBezTo>
                  <a:cubicBezTo>
                    <a:pt x="1" y="6"/>
                    <a:pt x="1" y="6"/>
                    <a:pt x="1" y="6"/>
                  </a:cubicBezTo>
                  <a:cubicBezTo>
                    <a:pt x="0" y="6"/>
                    <a:pt x="0" y="6"/>
                    <a:pt x="0" y="6"/>
                  </a:cubicBezTo>
                  <a:cubicBezTo>
                    <a:pt x="0" y="7"/>
                    <a:pt x="0" y="7"/>
                    <a:pt x="0" y="7"/>
                  </a:cubicBezTo>
                  <a:cubicBezTo>
                    <a:pt x="1" y="7"/>
                    <a:pt x="1" y="7"/>
                    <a:pt x="1" y="7"/>
                  </a:cubicBezTo>
                  <a:cubicBezTo>
                    <a:pt x="2" y="7"/>
                    <a:pt x="2" y="6"/>
                    <a:pt x="3" y="3"/>
                  </a:cubicBezTo>
                  <a:cubicBezTo>
                    <a:pt x="2" y="3"/>
                    <a:pt x="2" y="3"/>
                    <a:pt x="2" y="3"/>
                  </a:cubicBezTo>
                  <a:cubicBezTo>
                    <a:pt x="3" y="2"/>
                    <a:pt x="3" y="2"/>
                    <a:pt x="3" y="2"/>
                  </a:cubicBezTo>
                  <a:cubicBezTo>
                    <a:pt x="2" y="1"/>
                    <a:pt x="2" y="1"/>
                    <a:pt x="2" y="1"/>
                  </a:cubicBezTo>
                  <a:cubicBezTo>
                    <a:pt x="2" y="1"/>
                    <a:pt x="2" y="1"/>
                    <a:pt x="2" y="1"/>
                  </a:cubicBezTo>
                  <a:lnTo>
                    <a:pt x="3" y="0"/>
                  </a:ln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60" name="Freeform 22"/>
            <p:cNvSpPr>
              <a:spLocks/>
            </p:cNvSpPr>
            <p:nvPr/>
          </p:nvSpPr>
          <p:spPr bwMode="auto">
            <a:xfrm>
              <a:off x="3005051" y="3506787"/>
              <a:ext cx="40383" cy="52388"/>
            </a:xfrm>
            <a:custGeom>
              <a:avLst/>
              <a:gdLst>
                <a:gd name="T0" fmla="*/ 7 w 10"/>
                <a:gd name="T1" fmla="*/ 0 h 14"/>
                <a:gd name="T2" fmla="*/ 6 w 10"/>
                <a:gd name="T3" fmla="*/ 0 h 14"/>
                <a:gd name="T4" fmla="*/ 4 w 10"/>
                <a:gd name="T5" fmla="*/ 0 h 14"/>
                <a:gd name="T6" fmla="*/ 0 w 10"/>
                <a:gd name="T7" fmla="*/ 3 h 14"/>
                <a:gd name="T8" fmla="*/ 0 w 10"/>
                <a:gd name="T9" fmla="*/ 3 h 14"/>
                <a:gd name="T10" fmla="*/ 4 w 10"/>
                <a:gd name="T11" fmla="*/ 6 h 14"/>
                <a:gd name="T12" fmla="*/ 2 w 10"/>
                <a:gd name="T13" fmla="*/ 14 h 14"/>
                <a:gd name="T14" fmla="*/ 3 w 10"/>
                <a:gd name="T15" fmla="*/ 14 h 14"/>
                <a:gd name="T16" fmla="*/ 7 w 10"/>
                <a:gd name="T17" fmla="*/ 11 h 14"/>
                <a:gd name="T18" fmla="*/ 10 w 10"/>
                <a:gd name="T19" fmla="*/ 3 h 14"/>
                <a:gd name="T20" fmla="*/ 10 w 10"/>
                <a:gd name="T21" fmla="*/ 2 h 14"/>
                <a:gd name="T22" fmla="*/ 7 w 10"/>
                <a:gd name="T2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4">
                  <a:moveTo>
                    <a:pt x="7" y="0"/>
                  </a:moveTo>
                  <a:cubicBezTo>
                    <a:pt x="6" y="0"/>
                    <a:pt x="6" y="0"/>
                    <a:pt x="6" y="0"/>
                  </a:cubicBezTo>
                  <a:cubicBezTo>
                    <a:pt x="4" y="0"/>
                    <a:pt x="4" y="0"/>
                    <a:pt x="4" y="0"/>
                  </a:cubicBezTo>
                  <a:cubicBezTo>
                    <a:pt x="2" y="2"/>
                    <a:pt x="1" y="3"/>
                    <a:pt x="0" y="3"/>
                  </a:cubicBezTo>
                  <a:cubicBezTo>
                    <a:pt x="0" y="3"/>
                    <a:pt x="0" y="3"/>
                    <a:pt x="0" y="3"/>
                  </a:cubicBezTo>
                  <a:cubicBezTo>
                    <a:pt x="4" y="6"/>
                    <a:pt x="4" y="6"/>
                    <a:pt x="4" y="6"/>
                  </a:cubicBezTo>
                  <a:cubicBezTo>
                    <a:pt x="3" y="10"/>
                    <a:pt x="2" y="12"/>
                    <a:pt x="2" y="14"/>
                  </a:cubicBezTo>
                  <a:cubicBezTo>
                    <a:pt x="3" y="14"/>
                    <a:pt x="3" y="14"/>
                    <a:pt x="3" y="14"/>
                  </a:cubicBezTo>
                  <a:cubicBezTo>
                    <a:pt x="5" y="14"/>
                    <a:pt x="6" y="13"/>
                    <a:pt x="7" y="11"/>
                  </a:cubicBezTo>
                  <a:cubicBezTo>
                    <a:pt x="9" y="9"/>
                    <a:pt x="10" y="6"/>
                    <a:pt x="10" y="3"/>
                  </a:cubicBezTo>
                  <a:cubicBezTo>
                    <a:pt x="10" y="2"/>
                    <a:pt x="10" y="2"/>
                    <a:pt x="10" y="2"/>
                  </a:cubicBezTo>
                  <a:cubicBezTo>
                    <a:pt x="9" y="1"/>
                    <a:pt x="8" y="0"/>
                    <a:pt x="7"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61" name="Freeform 23"/>
            <p:cNvSpPr>
              <a:spLocks noEditPoints="1"/>
            </p:cNvSpPr>
            <p:nvPr/>
          </p:nvSpPr>
          <p:spPr bwMode="auto">
            <a:xfrm>
              <a:off x="2818281" y="3389312"/>
              <a:ext cx="302869" cy="244475"/>
            </a:xfrm>
            <a:custGeom>
              <a:avLst/>
              <a:gdLst>
                <a:gd name="T0" fmla="*/ 19 w 76"/>
                <a:gd name="T1" fmla="*/ 0 h 65"/>
                <a:gd name="T2" fmla="*/ 19 w 76"/>
                <a:gd name="T3" fmla="*/ 65 h 65"/>
                <a:gd name="T4" fmla="*/ 76 w 76"/>
                <a:gd name="T5" fmla="*/ 33 h 65"/>
                <a:gd name="T6" fmla="*/ 24 w 76"/>
                <a:gd name="T7" fmla="*/ 11 h 65"/>
                <a:gd name="T8" fmla="*/ 26 w 76"/>
                <a:gd name="T9" fmla="*/ 11 h 65"/>
                <a:gd name="T10" fmla="*/ 32 w 76"/>
                <a:gd name="T11" fmla="*/ 17 h 65"/>
                <a:gd name="T12" fmla="*/ 29 w 76"/>
                <a:gd name="T13" fmla="*/ 19 h 65"/>
                <a:gd name="T14" fmla="*/ 23 w 76"/>
                <a:gd name="T15" fmla="*/ 12 h 65"/>
                <a:gd name="T16" fmla="*/ 31 w 76"/>
                <a:gd name="T17" fmla="*/ 47 h 65"/>
                <a:gd name="T18" fmla="*/ 29 w 76"/>
                <a:gd name="T19" fmla="*/ 49 h 65"/>
                <a:gd name="T20" fmla="*/ 19 w 76"/>
                <a:gd name="T21" fmla="*/ 54 h 65"/>
                <a:gd name="T22" fmla="*/ 16 w 76"/>
                <a:gd name="T23" fmla="*/ 49 h 65"/>
                <a:gd name="T24" fmla="*/ 23 w 76"/>
                <a:gd name="T25" fmla="*/ 35 h 65"/>
                <a:gd name="T26" fmla="*/ 21 w 76"/>
                <a:gd name="T27" fmla="*/ 30 h 65"/>
                <a:gd name="T28" fmla="*/ 30 w 76"/>
                <a:gd name="T29" fmla="*/ 21 h 65"/>
                <a:gd name="T30" fmla="*/ 35 w 76"/>
                <a:gd name="T31" fmla="*/ 26 h 65"/>
                <a:gd name="T32" fmla="*/ 31 w 76"/>
                <a:gd name="T33" fmla="*/ 36 h 65"/>
                <a:gd name="T34" fmla="*/ 32 w 76"/>
                <a:gd name="T35" fmla="*/ 37 h 65"/>
                <a:gd name="T36" fmla="*/ 34 w 76"/>
                <a:gd name="T37" fmla="*/ 35 h 65"/>
                <a:gd name="T38" fmla="*/ 31 w 76"/>
                <a:gd name="T39" fmla="*/ 46 h 65"/>
                <a:gd name="T40" fmla="*/ 31 w 76"/>
                <a:gd name="T41" fmla="*/ 47 h 65"/>
                <a:gd name="T42" fmla="*/ 49 w 76"/>
                <a:gd name="T43" fmla="*/ 50 h 65"/>
                <a:gd name="T44" fmla="*/ 46 w 76"/>
                <a:gd name="T45" fmla="*/ 51 h 65"/>
                <a:gd name="T46" fmla="*/ 39 w 76"/>
                <a:gd name="T47" fmla="*/ 47 h 65"/>
                <a:gd name="T48" fmla="*/ 42 w 76"/>
                <a:gd name="T49" fmla="*/ 45 h 65"/>
                <a:gd name="T50" fmla="*/ 42 w 76"/>
                <a:gd name="T51" fmla="*/ 39 h 65"/>
                <a:gd name="T52" fmla="*/ 46 w 76"/>
                <a:gd name="T53" fmla="*/ 36 h 65"/>
                <a:gd name="T54" fmla="*/ 45 w 76"/>
                <a:gd name="T55" fmla="*/ 35 h 65"/>
                <a:gd name="T56" fmla="*/ 36 w 76"/>
                <a:gd name="T57" fmla="*/ 47 h 65"/>
                <a:gd name="T58" fmla="*/ 33 w 76"/>
                <a:gd name="T59" fmla="*/ 45 h 65"/>
                <a:gd name="T60" fmla="*/ 34 w 76"/>
                <a:gd name="T61" fmla="*/ 44 h 65"/>
                <a:gd name="T62" fmla="*/ 41 w 76"/>
                <a:gd name="T63" fmla="*/ 28 h 65"/>
                <a:gd name="T64" fmla="*/ 40 w 76"/>
                <a:gd name="T65" fmla="*/ 16 h 65"/>
                <a:gd name="T66" fmla="*/ 41 w 76"/>
                <a:gd name="T67" fmla="*/ 16 h 65"/>
                <a:gd name="T68" fmla="*/ 50 w 76"/>
                <a:gd name="T69" fmla="*/ 12 h 65"/>
                <a:gd name="T70" fmla="*/ 55 w 76"/>
                <a:gd name="T71" fmla="*/ 13 h 65"/>
                <a:gd name="T72" fmla="*/ 52 w 76"/>
                <a:gd name="T73" fmla="*/ 16 h 65"/>
                <a:gd name="T74" fmla="*/ 50 w 76"/>
                <a:gd name="T75" fmla="*/ 18 h 65"/>
                <a:gd name="T76" fmla="*/ 50 w 76"/>
                <a:gd name="T77" fmla="*/ 30 h 65"/>
                <a:gd name="T78" fmla="*/ 51 w 76"/>
                <a:gd name="T79" fmla="*/ 30 h 65"/>
                <a:gd name="T80" fmla="*/ 54 w 76"/>
                <a:gd name="T81" fmla="*/ 30 h 65"/>
                <a:gd name="T82" fmla="*/ 54 w 76"/>
                <a:gd name="T83" fmla="*/ 4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 h="65">
                  <a:moveTo>
                    <a:pt x="57" y="0"/>
                  </a:moveTo>
                  <a:cubicBezTo>
                    <a:pt x="19" y="0"/>
                    <a:pt x="19" y="0"/>
                    <a:pt x="19" y="0"/>
                  </a:cubicBezTo>
                  <a:cubicBezTo>
                    <a:pt x="0" y="32"/>
                    <a:pt x="0" y="32"/>
                    <a:pt x="0" y="32"/>
                  </a:cubicBezTo>
                  <a:cubicBezTo>
                    <a:pt x="19" y="65"/>
                    <a:pt x="19" y="65"/>
                    <a:pt x="19" y="65"/>
                  </a:cubicBezTo>
                  <a:cubicBezTo>
                    <a:pt x="57" y="65"/>
                    <a:pt x="57" y="65"/>
                    <a:pt x="57" y="65"/>
                  </a:cubicBezTo>
                  <a:cubicBezTo>
                    <a:pt x="76" y="33"/>
                    <a:pt x="76" y="33"/>
                    <a:pt x="76" y="33"/>
                  </a:cubicBezTo>
                  <a:lnTo>
                    <a:pt x="57" y="0"/>
                  </a:lnTo>
                  <a:close/>
                  <a:moveTo>
                    <a:pt x="24" y="11"/>
                  </a:moveTo>
                  <a:cubicBezTo>
                    <a:pt x="24" y="11"/>
                    <a:pt x="24" y="11"/>
                    <a:pt x="24" y="11"/>
                  </a:cubicBezTo>
                  <a:cubicBezTo>
                    <a:pt x="26" y="11"/>
                    <a:pt x="26" y="11"/>
                    <a:pt x="26" y="11"/>
                  </a:cubicBezTo>
                  <a:cubicBezTo>
                    <a:pt x="30" y="13"/>
                    <a:pt x="32" y="14"/>
                    <a:pt x="32" y="16"/>
                  </a:cubicBezTo>
                  <a:cubicBezTo>
                    <a:pt x="32" y="17"/>
                    <a:pt x="32" y="17"/>
                    <a:pt x="32" y="17"/>
                  </a:cubicBezTo>
                  <a:cubicBezTo>
                    <a:pt x="32" y="19"/>
                    <a:pt x="31" y="19"/>
                    <a:pt x="29" y="19"/>
                  </a:cubicBezTo>
                  <a:cubicBezTo>
                    <a:pt x="29" y="19"/>
                    <a:pt x="29" y="19"/>
                    <a:pt x="29" y="19"/>
                  </a:cubicBezTo>
                  <a:cubicBezTo>
                    <a:pt x="25" y="17"/>
                    <a:pt x="25" y="17"/>
                    <a:pt x="25" y="17"/>
                  </a:cubicBezTo>
                  <a:cubicBezTo>
                    <a:pt x="25" y="16"/>
                    <a:pt x="25" y="14"/>
                    <a:pt x="23" y="12"/>
                  </a:cubicBezTo>
                  <a:lnTo>
                    <a:pt x="24" y="11"/>
                  </a:lnTo>
                  <a:close/>
                  <a:moveTo>
                    <a:pt x="31" y="47"/>
                  </a:moveTo>
                  <a:cubicBezTo>
                    <a:pt x="30" y="49"/>
                    <a:pt x="30" y="49"/>
                    <a:pt x="30" y="49"/>
                  </a:cubicBezTo>
                  <a:cubicBezTo>
                    <a:pt x="29" y="49"/>
                    <a:pt x="29" y="49"/>
                    <a:pt x="29" y="49"/>
                  </a:cubicBezTo>
                  <a:cubicBezTo>
                    <a:pt x="28" y="49"/>
                    <a:pt x="27" y="48"/>
                    <a:pt x="25" y="46"/>
                  </a:cubicBezTo>
                  <a:cubicBezTo>
                    <a:pt x="19" y="54"/>
                    <a:pt x="19" y="54"/>
                    <a:pt x="19" y="54"/>
                  </a:cubicBezTo>
                  <a:cubicBezTo>
                    <a:pt x="18" y="54"/>
                    <a:pt x="18" y="54"/>
                    <a:pt x="18" y="54"/>
                  </a:cubicBezTo>
                  <a:cubicBezTo>
                    <a:pt x="17" y="54"/>
                    <a:pt x="16" y="52"/>
                    <a:pt x="16" y="49"/>
                  </a:cubicBezTo>
                  <a:cubicBezTo>
                    <a:pt x="19" y="45"/>
                    <a:pt x="22" y="40"/>
                    <a:pt x="23" y="36"/>
                  </a:cubicBezTo>
                  <a:cubicBezTo>
                    <a:pt x="23" y="35"/>
                    <a:pt x="23" y="35"/>
                    <a:pt x="23" y="35"/>
                  </a:cubicBezTo>
                  <a:cubicBezTo>
                    <a:pt x="22" y="35"/>
                    <a:pt x="21" y="34"/>
                    <a:pt x="20" y="32"/>
                  </a:cubicBezTo>
                  <a:cubicBezTo>
                    <a:pt x="20" y="31"/>
                    <a:pt x="20" y="30"/>
                    <a:pt x="21" y="30"/>
                  </a:cubicBezTo>
                  <a:cubicBezTo>
                    <a:pt x="22" y="30"/>
                    <a:pt x="25" y="27"/>
                    <a:pt x="29" y="21"/>
                  </a:cubicBezTo>
                  <a:cubicBezTo>
                    <a:pt x="30" y="21"/>
                    <a:pt x="30" y="21"/>
                    <a:pt x="30" y="21"/>
                  </a:cubicBezTo>
                  <a:cubicBezTo>
                    <a:pt x="32" y="21"/>
                    <a:pt x="34" y="22"/>
                    <a:pt x="35" y="24"/>
                  </a:cubicBezTo>
                  <a:cubicBezTo>
                    <a:pt x="35" y="26"/>
                    <a:pt x="35" y="26"/>
                    <a:pt x="35" y="26"/>
                  </a:cubicBezTo>
                  <a:cubicBezTo>
                    <a:pt x="34" y="26"/>
                    <a:pt x="34" y="26"/>
                    <a:pt x="34" y="26"/>
                  </a:cubicBezTo>
                  <a:cubicBezTo>
                    <a:pt x="33" y="28"/>
                    <a:pt x="32" y="31"/>
                    <a:pt x="31" y="36"/>
                  </a:cubicBezTo>
                  <a:cubicBezTo>
                    <a:pt x="31" y="37"/>
                    <a:pt x="31" y="37"/>
                    <a:pt x="31" y="37"/>
                  </a:cubicBezTo>
                  <a:cubicBezTo>
                    <a:pt x="32" y="37"/>
                    <a:pt x="32" y="37"/>
                    <a:pt x="32" y="37"/>
                  </a:cubicBezTo>
                  <a:cubicBezTo>
                    <a:pt x="34" y="34"/>
                    <a:pt x="35" y="33"/>
                    <a:pt x="35" y="33"/>
                  </a:cubicBezTo>
                  <a:cubicBezTo>
                    <a:pt x="35" y="33"/>
                    <a:pt x="35" y="34"/>
                    <a:pt x="34" y="35"/>
                  </a:cubicBezTo>
                  <a:cubicBezTo>
                    <a:pt x="31" y="39"/>
                    <a:pt x="30" y="42"/>
                    <a:pt x="30" y="43"/>
                  </a:cubicBezTo>
                  <a:cubicBezTo>
                    <a:pt x="31" y="46"/>
                    <a:pt x="31" y="46"/>
                    <a:pt x="31" y="46"/>
                  </a:cubicBezTo>
                  <a:cubicBezTo>
                    <a:pt x="30" y="46"/>
                    <a:pt x="30" y="46"/>
                    <a:pt x="30" y="46"/>
                  </a:cubicBezTo>
                  <a:lnTo>
                    <a:pt x="31" y="47"/>
                  </a:lnTo>
                  <a:close/>
                  <a:moveTo>
                    <a:pt x="54" y="47"/>
                  </a:moveTo>
                  <a:cubicBezTo>
                    <a:pt x="51" y="49"/>
                    <a:pt x="50" y="50"/>
                    <a:pt x="49" y="50"/>
                  </a:cubicBezTo>
                  <a:cubicBezTo>
                    <a:pt x="46" y="50"/>
                    <a:pt x="46" y="50"/>
                    <a:pt x="46" y="50"/>
                  </a:cubicBezTo>
                  <a:cubicBezTo>
                    <a:pt x="46" y="51"/>
                    <a:pt x="46" y="51"/>
                    <a:pt x="46" y="51"/>
                  </a:cubicBezTo>
                  <a:cubicBezTo>
                    <a:pt x="45" y="51"/>
                    <a:pt x="45" y="51"/>
                    <a:pt x="45" y="51"/>
                  </a:cubicBezTo>
                  <a:cubicBezTo>
                    <a:pt x="42" y="51"/>
                    <a:pt x="40" y="50"/>
                    <a:pt x="39" y="47"/>
                  </a:cubicBezTo>
                  <a:cubicBezTo>
                    <a:pt x="40" y="46"/>
                    <a:pt x="41" y="46"/>
                    <a:pt x="42" y="46"/>
                  </a:cubicBezTo>
                  <a:cubicBezTo>
                    <a:pt x="42" y="45"/>
                    <a:pt x="42" y="45"/>
                    <a:pt x="42" y="45"/>
                  </a:cubicBezTo>
                  <a:cubicBezTo>
                    <a:pt x="44" y="44"/>
                    <a:pt x="45" y="42"/>
                    <a:pt x="45" y="40"/>
                  </a:cubicBezTo>
                  <a:cubicBezTo>
                    <a:pt x="43" y="40"/>
                    <a:pt x="42" y="40"/>
                    <a:pt x="42" y="39"/>
                  </a:cubicBezTo>
                  <a:cubicBezTo>
                    <a:pt x="42" y="39"/>
                    <a:pt x="42" y="39"/>
                    <a:pt x="42" y="39"/>
                  </a:cubicBezTo>
                  <a:cubicBezTo>
                    <a:pt x="45" y="39"/>
                    <a:pt x="46" y="38"/>
                    <a:pt x="46" y="36"/>
                  </a:cubicBezTo>
                  <a:cubicBezTo>
                    <a:pt x="46" y="35"/>
                    <a:pt x="46" y="35"/>
                    <a:pt x="46" y="35"/>
                  </a:cubicBezTo>
                  <a:cubicBezTo>
                    <a:pt x="45" y="35"/>
                    <a:pt x="45" y="35"/>
                    <a:pt x="45" y="35"/>
                  </a:cubicBezTo>
                  <a:cubicBezTo>
                    <a:pt x="43" y="36"/>
                    <a:pt x="43" y="36"/>
                    <a:pt x="43" y="36"/>
                  </a:cubicBezTo>
                  <a:cubicBezTo>
                    <a:pt x="38" y="40"/>
                    <a:pt x="36" y="44"/>
                    <a:pt x="36" y="47"/>
                  </a:cubicBezTo>
                  <a:cubicBezTo>
                    <a:pt x="35" y="47"/>
                    <a:pt x="35" y="47"/>
                    <a:pt x="35" y="47"/>
                  </a:cubicBezTo>
                  <a:cubicBezTo>
                    <a:pt x="34" y="47"/>
                    <a:pt x="33" y="47"/>
                    <a:pt x="33" y="45"/>
                  </a:cubicBezTo>
                  <a:cubicBezTo>
                    <a:pt x="33" y="45"/>
                    <a:pt x="33" y="45"/>
                    <a:pt x="33" y="45"/>
                  </a:cubicBezTo>
                  <a:cubicBezTo>
                    <a:pt x="34" y="44"/>
                    <a:pt x="34" y="44"/>
                    <a:pt x="34" y="44"/>
                  </a:cubicBezTo>
                  <a:cubicBezTo>
                    <a:pt x="35" y="40"/>
                    <a:pt x="38" y="36"/>
                    <a:pt x="43" y="31"/>
                  </a:cubicBezTo>
                  <a:cubicBezTo>
                    <a:pt x="42" y="30"/>
                    <a:pt x="41" y="29"/>
                    <a:pt x="41" y="28"/>
                  </a:cubicBezTo>
                  <a:cubicBezTo>
                    <a:pt x="41" y="26"/>
                    <a:pt x="42" y="23"/>
                    <a:pt x="44" y="18"/>
                  </a:cubicBezTo>
                  <a:cubicBezTo>
                    <a:pt x="42" y="18"/>
                    <a:pt x="41" y="18"/>
                    <a:pt x="40" y="16"/>
                  </a:cubicBezTo>
                  <a:cubicBezTo>
                    <a:pt x="40" y="16"/>
                    <a:pt x="40" y="16"/>
                    <a:pt x="40" y="16"/>
                  </a:cubicBezTo>
                  <a:cubicBezTo>
                    <a:pt x="41" y="16"/>
                    <a:pt x="41" y="16"/>
                    <a:pt x="41" y="16"/>
                  </a:cubicBezTo>
                  <a:cubicBezTo>
                    <a:pt x="42" y="16"/>
                    <a:pt x="43" y="16"/>
                    <a:pt x="44" y="15"/>
                  </a:cubicBezTo>
                  <a:cubicBezTo>
                    <a:pt x="47" y="13"/>
                    <a:pt x="49" y="12"/>
                    <a:pt x="50" y="12"/>
                  </a:cubicBezTo>
                  <a:cubicBezTo>
                    <a:pt x="51" y="12"/>
                    <a:pt x="51" y="12"/>
                    <a:pt x="51" y="12"/>
                  </a:cubicBezTo>
                  <a:cubicBezTo>
                    <a:pt x="53" y="12"/>
                    <a:pt x="54" y="12"/>
                    <a:pt x="55" y="13"/>
                  </a:cubicBezTo>
                  <a:cubicBezTo>
                    <a:pt x="55" y="15"/>
                    <a:pt x="54" y="16"/>
                    <a:pt x="52" y="16"/>
                  </a:cubicBezTo>
                  <a:cubicBezTo>
                    <a:pt x="52" y="16"/>
                    <a:pt x="52" y="16"/>
                    <a:pt x="52" y="16"/>
                  </a:cubicBezTo>
                  <a:cubicBezTo>
                    <a:pt x="51" y="17"/>
                    <a:pt x="50" y="17"/>
                    <a:pt x="50" y="18"/>
                  </a:cubicBezTo>
                  <a:cubicBezTo>
                    <a:pt x="50" y="18"/>
                    <a:pt x="50" y="18"/>
                    <a:pt x="50" y="18"/>
                  </a:cubicBezTo>
                  <a:cubicBezTo>
                    <a:pt x="51" y="27"/>
                    <a:pt x="51" y="27"/>
                    <a:pt x="51" y="27"/>
                  </a:cubicBezTo>
                  <a:cubicBezTo>
                    <a:pt x="51" y="27"/>
                    <a:pt x="50" y="28"/>
                    <a:pt x="50" y="30"/>
                  </a:cubicBezTo>
                  <a:cubicBezTo>
                    <a:pt x="50" y="30"/>
                    <a:pt x="50" y="30"/>
                    <a:pt x="50" y="30"/>
                  </a:cubicBezTo>
                  <a:cubicBezTo>
                    <a:pt x="51" y="30"/>
                    <a:pt x="51" y="30"/>
                    <a:pt x="51" y="30"/>
                  </a:cubicBezTo>
                  <a:cubicBezTo>
                    <a:pt x="51" y="30"/>
                    <a:pt x="51" y="30"/>
                    <a:pt x="51" y="30"/>
                  </a:cubicBezTo>
                  <a:cubicBezTo>
                    <a:pt x="54" y="30"/>
                    <a:pt x="54" y="30"/>
                    <a:pt x="54" y="30"/>
                  </a:cubicBezTo>
                  <a:cubicBezTo>
                    <a:pt x="58" y="30"/>
                    <a:pt x="60" y="32"/>
                    <a:pt x="60" y="35"/>
                  </a:cubicBezTo>
                  <a:cubicBezTo>
                    <a:pt x="60" y="40"/>
                    <a:pt x="58" y="44"/>
                    <a:pt x="54" y="4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25000" noProof="0">
                <a:ln>
                  <a:noFill/>
                </a:ln>
                <a:solidFill>
                  <a:prstClr val="black"/>
                </a:solidFill>
                <a:effectLst/>
                <a:uLnTx/>
                <a:uFillTx/>
                <a:latin typeface="Arial"/>
                <a:ea typeface="微软雅黑"/>
                <a:cs typeface="+mn-ea"/>
                <a:sym typeface="+mn-lt"/>
              </a:endParaRPr>
            </a:p>
          </p:txBody>
        </p:sp>
        <p:sp>
          <p:nvSpPr>
            <p:cNvPr id="162" name="Freeform 24"/>
            <p:cNvSpPr>
              <a:spLocks noEditPoints="1"/>
            </p:cNvSpPr>
            <p:nvPr/>
          </p:nvSpPr>
          <p:spPr bwMode="auto">
            <a:xfrm>
              <a:off x="2412773" y="3328987"/>
              <a:ext cx="819430" cy="1336675"/>
            </a:xfrm>
            <a:custGeom>
              <a:avLst/>
              <a:gdLst>
                <a:gd name="T0" fmla="*/ 202 w 206"/>
                <a:gd name="T1" fmla="*/ 106 h 355"/>
                <a:gd name="T2" fmla="*/ 141 w 206"/>
                <a:gd name="T3" fmla="*/ 97 h 355"/>
                <a:gd name="T4" fmla="*/ 196 w 206"/>
                <a:gd name="T5" fmla="*/ 49 h 355"/>
                <a:gd name="T6" fmla="*/ 112 w 206"/>
                <a:gd name="T7" fmla="*/ 0 h 355"/>
                <a:gd name="T8" fmla="*/ 112 w 206"/>
                <a:gd name="T9" fmla="*/ 97 h 355"/>
                <a:gd name="T10" fmla="*/ 128 w 206"/>
                <a:gd name="T11" fmla="*/ 111 h 355"/>
                <a:gd name="T12" fmla="*/ 63 w 206"/>
                <a:gd name="T13" fmla="*/ 96 h 355"/>
                <a:gd name="T14" fmla="*/ 120 w 206"/>
                <a:gd name="T15" fmla="*/ 128 h 355"/>
                <a:gd name="T16" fmla="*/ 58 w 206"/>
                <a:gd name="T17" fmla="*/ 135 h 355"/>
                <a:gd name="T18" fmla="*/ 119 w 206"/>
                <a:gd name="T19" fmla="*/ 143 h 355"/>
                <a:gd name="T20" fmla="*/ 49 w 206"/>
                <a:gd name="T21" fmla="*/ 160 h 355"/>
                <a:gd name="T22" fmla="*/ 118 w 206"/>
                <a:gd name="T23" fmla="*/ 167 h 355"/>
                <a:gd name="T24" fmla="*/ 47 w 206"/>
                <a:gd name="T25" fmla="*/ 189 h 355"/>
                <a:gd name="T26" fmla="*/ 96 w 206"/>
                <a:gd name="T27" fmla="*/ 189 h 355"/>
                <a:gd name="T28" fmla="*/ 36 w 206"/>
                <a:gd name="T29" fmla="*/ 221 h 355"/>
                <a:gd name="T30" fmla="*/ 84 w 206"/>
                <a:gd name="T31" fmla="*/ 221 h 355"/>
                <a:gd name="T32" fmla="*/ 19 w 206"/>
                <a:gd name="T33" fmla="*/ 250 h 355"/>
                <a:gd name="T34" fmla="*/ 77 w 206"/>
                <a:gd name="T35" fmla="*/ 250 h 355"/>
                <a:gd name="T36" fmla="*/ 5 w 206"/>
                <a:gd name="T37" fmla="*/ 278 h 355"/>
                <a:gd name="T38" fmla="*/ 52 w 206"/>
                <a:gd name="T39" fmla="*/ 278 h 355"/>
                <a:gd name="T40" fmla="*/ 9 w 206"/>
                <a:gd name="T41" fmla="*/ 311 h 355"/>
                <a:gd name="T42" fmla="*/ 65 w 206"/>
                <a:gd name="T43" fmla="*/ 303 h 355"/>
                <a:gd name="T44" fmla="*/ 20 w 206"/>
                <a:gd name="T45" fmla="*/ 355 h 355"/>
                <a:gd name="T46" fmla="*/ 25 w 206"/>
                <a:gd name="T47" fmla="*/ 348 h 355"/>
                <a:gd name="T48" fmla="*/ 65 w 206"/>
                <a:gd name="T49" fmla="*/ 315 h 355"/>
                <a:gd name="T50" fmla="*/ 76 w 206"/>
                <a:gd name="T51" fmla="*/ 346 h 355"/>
                <a:gd name="T52" fmla="*/ 110 w 206"/>
                <a:gd name="T53" fmla="*/ 344 h 355"/>
                <a:gd name="T54" fmla="*/ 76 w 206"/>
                <a:gd name="T55" fmla="*/ 282 h 355"/>
                <a:gd name="T56" fmla="*/ 137 w 206"/>
                <a:gd name="T57" fmla="*/ 296 h 355"/>
                <a:gd name="T58" fmla="*/ 133 w 206"/>
                <a:gd name="T59" fmla="*/ 288 h 355"/>
                <a:gd name="T60" fmla="*/ 86 w 206"/>
                <a:gd name="T61" fmla="*/ 242 h 355"/>
                <a:gd name="T62" fmla="*/ 129 w 206"/>
                <a:gd name="T63" fmla="*/ 257 h 355"/>
                <a:gd name="T64" fmla="*/ 141 w 206"/>
                <a:gd name="T65" fmla="*/ 237 h 355"/>
                <a:gd name="T66" fmla="*/ 109 w 206"/>
                <a:gd name="T67" fmla="*/ 204 h 355"/>
                <a:gd name="T68" fmla="*/ 169 w 206"/>
                <a:gd name="T69" fmla="*/ 223 h 355"/>
                <a:gd name="T70" fmla="*/ 145 w 206"/>
                <a:gd name="T71" fmla="*/ 198 h 355"/>
                <a:gd name="T72" fmla="*/ 186 w 206"/>
                <a:gd name="T73" fmla="*/ 199 h 355"/>
                <a:gd name="T74" fmla="*/ 131 w 206"/>
                <a:gd name="T75" fmla="*/ 157 h 355"/>
                <a:gd name="T76" fmla="*/ 194 w 206"/>
                <a:gd name="T77" fmla="*/ 170 h 355"/>
                <a:gd name="T78" fmla="*/ 199 w 206"/>
                <a:gd name="T79" fmla="*/ 157 h 355"/>
                <a:gd name="T80" fmla="*/ 139 w 206"/>
                <a:gd name="T81" fmla="*/ 133 h 355"/>
                <a:gd name="T82" fmla="*/ 117 w 206"/>
                <a:gd name="T83" fmla="*/ 87 h 355"/>
                <a:gd name="T84" fmla="*/ 117 w 206"/>
                <a:gd name="T85" fmla="*/ 9 h 355"/>
                <a:gd name="T86" fmla="*/ 185 w 206"/>
                <a:gd name="T87" fmla="*/ 49 h 355"/>
                <a:gd name="T88" fmla="*/ 117 w 206"/>
                <a:gd name="T89" fmla="*/ 8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6" h="355">
                  <a:moveTo>
                    <a:pt x="202" y="128"/>
                  </a:moveTo>
                  <a:cubicBezTo>
                    <a:pt x="202" y="106"/>
                    <a:pt x="202" y="106"/>
                    <a:pt x="202" y="106"/>
                  </a:cubicBezTo>
                  <a:cubicBezTo>
                    <a:pt x="202" y="106"/>
                    <a:pt x="143" y="121"/>
                    <a:pt x="138" y="117"/>
                  </a:cubicBezTo>
                  <a:cubicBezTo>
                    <a:pt x="134" y="114"/>
                    <a:pt x="139" y="103"/>
                    <a:pt x="141" y="97"/>
                  </a:cubicBezTo>
                  <a:cubicBezTo>
                    <a:pt x="168" y="97"/>
                    <a:pt x="168" y="97"/>
                    <a:pt x="168" y="97"/>
                  </a:cubicBezTo>
                  <a:cubicBezTo>
                    <a:pt x="196" y="49"/>
                    <a:pt x="196" y="49"/>
                    <a:pt x="196" y="49"/>
                  </a:cubicBezTo>
                  <a:cubicBezTo>
                    <a:pt x="168" y="0"/>
                    <a:pt x="168" y="0"/>
                    <a:pt x="168" y="0"/>
                  </a:cubicBezTo>
                  <a:cubicBezTo>
                    <a:pt x="112" y="0"/>
                    <a:pt x="112" y="0"/>
                    <a:pt x="112" y="0"/>
                  </a:cubicBezTo>
                  <a:cubicBezTo>
                    <a:pt x="84" y="48"/>
                    <a:pt x="84" y="48"/>
                    <a:pt x="84" y="48"/>
                  </a:cubicBezTo>
                  <a:cubicBezTo>
                    <a:pt x="112" y="97"/>
                    <a:pt x="112" y="97"/>
                    <a:pt x="112" y="97"/>
                  </a:cubicBezTo>
                  <a:cubicBezTo>
                    <a:pt x="128" y="97"/>
                    <a:pt x="128" y="97"/>
                    <a:pt x="128" y="97"/>
                  </a:cubicBezTo>
                  <a:cubicBezTo>
                    <a:pt x="128" y="111"/>
                    <a:pt x="128" y="111"/>
                    <a:pt x="128" y="111"/>
                  </a:cubicBezTo>
                  <a:cubicBezTo>
                    <a:pt x="128" y="111"/>
                    <a:pt x="83" y="88"/>
                    <a:pt x="80" y="81"/>
                  </a:cubicBezTo>
                  <a:cubicBezTo>
                    <a:pt x="63" y="96"/>
                    <a:pt x="63" y="96"/>
                    <a:pt x="63" y="96"/>
                  </a:cubicBezTo>
                  <a:cubicBezTo>
                    <a:pt x="63" y="96"/>
                    <a:pt x="82" y="113"/>
                    <a:pt x="117" y="123"/>
                  </a:cubicBezTo>
                  <a:cubicBezTo>
                    <a:pt x="120" y="128"/>
                    <a:pt x="120" y="128"/>
                    <a:pt x="120" y="128"/>
                  </a:cubicBezTo>
                  <a:cubicBezTo>
                    <a:pt x="120" y="128"/>
                    <a:pt x="65" y="108"/>
                    <a:pt x="58" y="113"/>
                  </a:cubicBezTo>
                  <a:cubicBezTo>
                    <a:pt x="58" y="135"/>
                    <a:pt x="58" y="135"/>
                    <a:pt x="58" y="135"/>
                  </a:cubicBezTo>
                  <a:cubicBezTo>
                    <a:pt x="58" y="135"/>
                    <a:pt x="98" y="132"/>
                    <a:pt x="113" y="135"/>
                  </a:cubicBezTo>
                  <a:cubicBezTo>
                    <a:pt x="119" y="143"/>
                    <a:pt x="119" y="143"/>
                    <a:pt x="119" y="143"/>
                  </a:cubicBezTo>
                  <a:cubicBezTo>
                    <a:pt x="119" y="143"/>
                    <a:pt x="51" y="135"/>
                    <a:pt x="49" y="143"/>
                  </a:cubicBezTo>
                  <a:cubicBezTo>
                    <a:pt x="49" y="143"/>
                    <a:pt x="44" y="159"/>
                    <a:pt x="49" y="160"/>
                  </a:cubicBezTo>
                  <a:cubicBezTo>
                    <a:pt x="54" y="161"/>
                    <a:pt x="52" y="166"/>
                    <a:pt x="121" y="154"/>
                  </a:cubicBezTo>
                  <a:cubicBezTo>
                    <a:pt x="118" y="167"/>
                    <a:pt x="118" y="167"/>
                    <a:pt x="118" y="167"/>
                  </a:cubicBezTo>
                  <a:cubicBezTo>
                    <a:pt x="118" y="167"/>
                    <a:pt x="53" y="168"/>
                    <a:pt x="47" y="172"/>
                  </a:cubicBezTo>
                  <a:cubicBezTo>
                    <a:pt x="41" y="176"/>
                    <a:pt x="34" y="188"/>
                    <a:pt x="47" y="189"/>
                  </a:cubicBezTo>
                  <a:cubicBezTo>
                    <a:pt x="60" y="190"/>
                    <a:pt x="95" y="177"/>
                    <a:pt x="111" y="179"/>
                  </a:cubicBezTo>
                  <a:cubicBezTo>
                    <a:pt x="127" y="181"/>
                    <a:pt x="110" y="185"/>
                    <a:pt x="96" y="189"/>
                  </a:cubicBezTo>
                  <a:cubicBezTo>
                    <a:pt x="82" y="193"/>
                    <a:pt x="22" y="193"/>
                    <a:pt x="31" y="202"/>
                  </a:cubicBezTo>
                  <a:cubicBezTo>
                    <a:pt x="31" y="202"/>
                    <a:pt x="25" y="221"/>
                    <a:pt x="36" y="221"/>
                  </a:cubicBezTo>
                  <a:cubicBezTo>
                    <a:pt x="36" y="221"/>
                    <a:pt x="95" y="199"/>
                    <a:pt x="97" y="204"/>
                  </a:cubicBezTo>
                  <a:cubicBezTo>
                    <a:pt x="99" y="209"/>
                    <a:pt x="84" y="221"/>
                    <a:pt x="84" y="221"/>
                  </a:cubicBezTo>
                  <a:cubicBezTo>
                    <a:pt x="84" y="221"/>
                    <a:pt x="12" y="221"/>
                    <a:pt x="13" y="230"/>
                  </a:cubicBezTo>
                  <a:cubicBezTo>
                    <a:pt x="14" y="238"/>
                    <a:pt x="19" y="250"/>
                    <a:pt x="19" y="250"/>
                  </a:cubicBezTo>
                  <a:cubicBezTo>
                    <a:pt x="19" y="250"/>
                    <a:pt x="63" y="234"/>
                    <a:pt x="81" y="236"/>
                  </a:cubicBezTo>
                  <a:cubicBezTo>
                    <a:pt x="77" y="250"/>
                    <a:pt x="77" y="250"/>
                    <a:pt x="77" y="250"/>
                  </a:cubicBezTo>
                  <a:cubicBezTo>
                    <a:pt x="77" y="250"/>
                    <a:pt x="10" y="262"/>
                    <a:pt x="5" y="256"/>
                  </a:cubicBezTo>
                  <a:cubicBezTo>
                    <a:pt x="0" y="250"/>
                    <a:pt x="5" y="278"/>
                    <a:pt x="5" y="278"/>
                  </a:cubicBezTo>
                  <a:cubicBezTo>
                    <a:pt x="5" y="278"/>
                    <a:pt x="40" y="265"/>
                    <a:pt x="65" y="263"/>
                  </a:cubicBezTo>
                  <a:cubicBezTo>
                    <a:pt x="65" y="263"/>
                    <a:pt x="63" y="276"/>
                    <a:pt x="52" y="278"/>
                  </a:cubicBezTo>
                  <a:cubicBezTo>
                    <a:pt x="41" y="280"/>
                    <a:pt x="3" y="291"/>
                    <a:pt x="3" y="291"/>
                  </a:cubicBezTo>
                  <a:cubicBezTo>
                    <a:pt x="3" y="291"/>
                    <a:pt x="0" y="312"/>
                    <a:pt x="9" y="311"/>
                  </a:cubicBezTo>
                  <a:cubicBezTo>
                    <a:pt x="18" y="310"/>
                    <a:pt x="65" y="286"/>
                    <a:pt x="65" y="286"/>
                  </a:cubicBezTo>
                  <a:cubicBezTo>
                    <a:pt x="65" y="303"/>
                    <a:pt x="65" y="303"/>
                    <a:pt x="65" y="303"/>
                  </a:cubicBezTo>
                  <a:cubicBezTo>
                    <a:pt x="65" y="303"/>
                    <a:pt x="2" y="320"/>
                    <a:pt x="2" y="327"/>
                  </a:cubicBezTo>
                  <a:cubicBezTo>
                    <a:pt x="2" y="327"/>
                    <a:pt x="8" y="354"/>
                    <a:pt x="20" y="355"/>
                  </a:cubicBezTo>
                  <a:cubicBezTo>
                    <a:pt x="20" y="355"/>
                    <a:pt x="11" y="351"/>
                    <a:pt x="16" y="344"/>
                  </a:cubicBezTo>
                  <a:cubicBezTo>
                    <a:pt x="16" y="344"/>
                    <a:pt x="23" y="342"/>
                    <a:pt x="25" y="348"/>
                  </a:cubicBezTo>
                  <a:cubicBezTo>
                    <a:pt x="25" y="348"/>
                    <a:pt x="23" y="339"/>
                    <a:pt x="35" y="332"/>
                  </a:cubicBezTo>
                  <a:cubicBezTo>
                    <a:pt x="47" y="326"/>
                    <a:pt x="65" y="315"/>
                    <a:pt x="65" y="315"/>
                  </a:cubicBezTo>
                  <a:cubicBezTo>
                    <a:pt x="70" y="341"/>
                    <a:pt x="70" y="341"/>
                    <a:pt x="70" y="341"/>
                  </a:cubicBezTo>
                  <a:cubicBezTo>
                    <a:pt x="76" y="346"/>
                    <a:pt x="76" y="346"/>
                    <a:pt x="76" y="346"/>
                  </a:cubicBezTo>
                  <a:cubicBezTo>
                    <a:pt x="76" y="309"/>
                    <a:pt x="76" y="309"/>
                    <a:pt x="76" y="309"/>
                  </a:cubicBezTo>
                  <a:cubicBezTo>
                    <a:pt x="110" y="344"/>
                    <a:pt x="110" y="344"/>
                    <a:pt x="110" y="344"/>
                  </a:cubicBezTo>
                  <a:cubicBezTo>
                    <a:pt x="110" y="344"/>
                    <a:pt x="134" y="342"/>
                    <a:pt x="128" y="330"/>
                  </a:cubicBezTo>
                  <a:cubicBezTo>
                    <a:pt x="122" y="319"/>
                    <a:pt x="74" y="293"/>
                    <a:pt x="76" y="282"/>
                  </a:cubicBezTo>
                  <a:cubicBezTo>
                    <a:pt x="76" y="282"/>
                    <a:pt x="116" y="317"/>
                    <a:pt x="129" y="316"/>
                  </a:cubicBezTo>
                  <a:cubicBezTo>
                    <a:pt x="129" y="316"/>
                    <a:pt x="149" y="304"/>
                    <a:pt x="137" y="296"/>
                  </a:cubicBezTo>
                  <a:cubicBezTo>
                    <a:pt x="137" y="296"/>
                    <a:pt x="67" y="276"/>
                    <a:pt x="81" y="258"/>
                  </a:cubicBezTo>
                  <a:cubicBezTo>
                    <a:pt x="81" y="258"/>
                    <a:pt x="113" y="285"/>
                    <a:pt x="133" y="288"/>
                  </a:cubicBezTo>
                  <a:cubicBezTo>
                    <a:pt x="133" y="288"/>
                    <a:pt x="151" y="289"/>
                    <a:pt x="146" y="271"/>
                  </a:cubicBezTo>
                  <a:cubicBezTo>
                    <a:pt x="146" y="271"/>
                    <a:pt x="91" y="248"/>
                    <a:pt x="86" y="242"/>
                  </a:cubicBezTo>
                  <a:cubicBezTo>
                    <a:pt x="88" y="228"/>
                    <a:pt x="88" y="228"/>
                    <a:pt x="88" y="228"/>
                  </a:cubicBezTo>
                  <a:cubicBezTo>
                    <a:pt x="88" y="228"/>
                    <a:pt x="105" y="231"/>
                    <a:pt x="129" y="257"/>
                  </a:cubicBezTo>
                  <a:cubicBezTo>
                    <a:pt x="147" y="263"/>
                    <a:pt x="147" y="263"/>
                    <a:pt x="147" y="263"/>
                  </a:cubicBezTo>
                  <a:cubicBezTo>
                    <a:pt x="147" y="263"/>
                    <a:pt x="163" y="247"/>
                    <a:pt x="141" y="237"/>
                  </a:cubicBezTo>
                  <a:cubicBezTo>
                    <a:pt x="141" y="237"/>
                    <a:pt x="103" y="225"/>
                    <a:pt x="99" y="218"/>
                  </a:cubicBezTo>
                  <a:cubicBezTo>
                    <a:pt x="109" y="204"/>
                    <a:pt x="109" y="204"/>
                    <a:pt x="109" y="204"/>
                  </a:cubicBezTo>
                  <a:cubicBezTo>
                    <a:pt x="109" y="204"/>
                    <a:pt x="142" y="231"/>
                    <a:pt x="157" y="241"/>
                  </a:cubicBezTo>
                  <a:cubicBezTo>
                    <a:pt x="157" y="241"/>
                    <a:pt x="174" y="231"/>
                    <a:pt x="169" y="223"/>
                  </a:cubicBezTo>
                  <a:cubicBezTo>
                    <a:pt x="164" y="216"/>
                    <a:pt x="118" y="199"/>
                    <a:pt x="117" y="191"/>
                  </a:cubicBezTo>
                  <a:cubicBezTo>
                    <a:pt x="116" y="183"/>
                    <a:pt x="145" y="198"/>
                    <a:pt x="145" y="198"/>
                  </a:cubicBezTo>
                  <a:cubicBezTo>
                    <a:pt x="170" y="218"/>
                    <a:pt x="170" y="218"/>
                    <a:pt x="170" y="218"/>
                  </a:cubicBezTo>
                  <a:cubicBezTo>
                    <a:pt x="170" y="218"/>
                    <a:pt x="189" y="216"/>
                    <a:pt x="186" y="199"/>
                  </a:cubicBezTo>
                  <a:cubicBezTo>
                    <a:pt x="186" y="199"/>
                    <a:pt x="122" y="175"/>
                    <a:pt x="124" y="167"/>
                  </a:cubicBezTo>
                  <a:cubicBezTo>
                    <a:pt x="124" y="167"/>
                    <a:pt x="123" y="160"/>
                    <a:pt x="131" y="157"/>
                  </a:cubicBezTo>
                  <a:cubicBezTo>
                    <a:pt x="131" y="157"/>
                    <a:pt x="173" y="190"/>
                    <a:pt x="186" y="189"/>
                  </a:cubicBezTo>
                  <a:cubicBezTo>
                    <a:pt x="194" y="170"/>
                    <a:pt x="194" y="170"/>
                    <a:pt x="194" y="170"/>
                  </a:cubicBezTo>
                  <a:cubicBezTo>
                    <a:pt x="154" y="153"/>
                    <a:pt x="154" y="153"/>
                    <a:pt x="154" y="153"/>
                  </a:cubicBezTo>
                  <a:cubicBezTo>
                    <a:pt x="154" y="153"/>
                    <a:pt x="192" y="163"/>
                    <a:pt x="199" y="157"/>
                  </a:cubicBezTo>
                  <a:cubicBezTo>
                    <a:pt x="206" y="151"/>
                    <a:pt x="199" y="139"/>
                    <a:pt x="199" y="139"/>
                  </a:cubicBezTo>
                  <a:cubicBezTo>
                    <a:pt x="199" y="139"/>
                    <a:pt x="141" y="140"/>
                    <a:pt x="139" y="133"/>
                  </a:cubicBezTo>
                  <a:cubicBezTo>
                    <a:pt x="137" y="126"/>
                    <a:pt x="202" y="128"/>
                    <a:pt x="202" y="128"/>
                  </a:cubicBezTo>
                  <a:close/>
                  <a:moveTo>
                    <a:pt x="117" y="87"/>
                  </a:moveTo>
                  <a:cubicBezTo>
                    <a:pt x="95" y="48"/>
                    <a:pt x="95" y="48"/>
                    <a:pt x="95" y="48"/>
                  </a:cubicBezTo>
                  <a:cubicBezTo>
                    <a:pt x="117" y="9"/>
                    <a:pt x="117" y="9"/>
                    <a:pt x="117" y="9"/>
                  </a:cubicBezTo>
                  <a:cubicBezTo>
                    <a:pt x="163" y="9"/>
                    <a:pt x="163" y="9"/>
                    <a:pt x="163" y="9"/>
                  </a:cubicBezTo>
                  <a:cubicBezTo>
                    <a:pt x="185" y="49"/>
                    <a:pt x="185" y="49"/>
                    <a:pt x="185" y="49"/>
                  </a:cubicBezTo>
                  <a:cubicBezTo>
                    <a:pt x="162" y="88"/>
                    <a:pt x="162" y="88"/>
                    <a:pt x="162" y="88"/>
                  </a:cubicBezTo>
                  <a:lnTo>
                    <a:pt x="117" y="87"/>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25000" noProof="0">
                <a:ln>
                  <a:noFill/>
                </a:ln>
                <a:solidFill>
                  <a:prstClr val="black"/>
                </a:solidFill>
                <a:effectLst/>
                <a:uLnTx/>
                <a:uFillTx/>
                <a:latin typeface="Arial"/>
                <a:ea typeface="微软雅黑"/>
                <a:cs typeface="+mn-ea"/>
                <a:sym typeface="+mn-lt"/>
              </a:endParaRPr>
            </a:p>
          </p:txBody>
        </p:sp>
        <p:sp>
          <p:nvSpPr>
            <p:cNvPr id="163" name="Freeform 25"/>
            <p:cNvSpPr>
              <a:spLocks/>
            </p:cNvSpPr>
            <p:nvPr/>
          </p:nvSpPr>
          <p:spPr bwMode="auto">
            <a:xfrm>
              <a:off x="2762755" y="4743450"/>
              <a:ext cx="11778" cy="11113"/>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1" y="1"/>
                    <a:pt x="2" y="3"/>
                    <a:pt x="3" y="3"/>
                  </a:cubicBezTo>
                  <a:cubicBezTo>
                    <a:pt x="2" y="2"/>
                    <a:pt x="1" y="1"/>
                    <a:pt x="0"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64" name="Freeform 26"/>
            <p:cNvSpPr>
              <a:spLocks/>
            </p:cNvSpPr>
            <p:nvPr/>
          </p:nvSpPr>
          <p:spPr bwMode="auto">
            <a:xfrm>
              <a:off x="2782947" y="4767262"/>
              <a:ext cx="55526" cy="63500"/>
            </a:xfrm>
            <a:custGeom>
              <a:avLst/>
              <a:gdLst>
                <a:gd name="T0" fmla="*/ 12 w 14"/>
                <a:gd name="T1" fmla="*/ 13 h 17"/>
                <a:gd name="T2" fmla="*/ 14 w 14"/>
                <a:gd name="T3" fmla="*/ 13 h 17"/>
                <a:gd name="T4" fmla="*/ 13 w 14"/>
                <a:gd name="T5" fmla="*/ 11 h 17"/>
                <a:gd name="T6" fmla="*/ 14 w 14"/>
                <a:gd name="T7" fmla="*/ 9 h 17"/>
                <a:gd name="T8" fmla="*/ 13 w 14"/>
                <a:gd name="T9" fmla="*/ 8 h 17"/>
                <a:gd name="T10" fmla="*/ 14 w 14"/>
                <a:gd name="T11" fmla="*/ 7 h 17"/>
                <a:gd name="T12" fmla="*/ 12 w 14"/>
                <a:gd name="T13" fmla="*/ 6 h 17"/>
                <a:gd name="T14" fmla="*/ 13 w 14"/>
                <a:gd name="T15" fmla="*/ 5 h 17"/>
                <a:gd name="T16" fmla="*/ 11 w 14"/>
                <a:gd name="T17" fmla="*/ 5 h 17"/>
                <a:gd name="T18" fmla="*/ 12 w 14"/>
                <a:gd name="T19" fmla="*/ 3 h 17"/>
                <a:gd name="T20" fmla="*/ 10 w 14"/>
                <a:gd name="T21" fmla="*/ 4 h 17"/>
                <a:gd name="T22" fmla="*/ 7 w 14"/>
                <a:gd name="T23" fmla="*/ 3 h 17"/>
                <a:gd name="T24" fmla="*/ 7 w 14"/>
                <a:gd name="T25" fmla="*/ 0 h 17"/>
                <a:gd name="T26" fmla="*/ 3 w 14"/>
                <a:gd name="T27" fmla="*/ 3 h 17"/>
                <a:gd name="T28" fmla="*/ 3 w 14"/>
                <a:gd name="T29" fmla="*/ 4 h 17"/>
                <a:gd name="T30" fmla="*/ 1 w 14"/>
                <a:gd name="T31" fmla="*/ 5 h 17"/>
                <a:gd name="T32" fmla="*/ 1 w 14"/>
                <a:gd name="T33" fmla="*/ 7 h 17"/>
                <a:gd name="T34" fmla="*/ 0 w 14"/>
                <a:gd name="T35" fmla="*/ 7 h 17"/>
                <a:gd name="T36" fmla="*/ 0 w 14"/>
                <a:gd name="T37" fmla="*/ 10 h 17"/>
                <a:gd name="T38" fmla="*/ 0 w 14"/>
                <a:gd name="T39" fmla="*/ 10 h 17"/>
                <a:gd name="T40" fmla="*/ 1 w 14"/>
                <a:gd name="T41" fmla="*/ 13 h 17"/>
                <a:gd name="T42" fmla="*/ 3 w 14"/>
                <a:gd name="T43" fmla="*/ 17 h 17"/>
                <a:gd name="T44" fmla="*/ 5 w 14"/>
                <a:gd name="T45" fmla="*/ 16 h 17"/>
                <a:gd name="T46" fmla="*/ 7 w 14"/>
                <a:gd name="T47" fmla="*/ 17 h 17"/>
                <a:gd name="T48" fmla="*/ 11 w 14"/>
                <a:gd name="T49" fmla="*/ 16 h 17"/>
                <a:gd name="T50" fmla="*/ 12 w 14"/>
                <a:gd name="T51" fmla="*/ 14 h 17"/>
                <a:gd name="T52" fmla="*/ 12 w 14"/>
                <a:gd name="T53"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17">
                  <a:moveTo>
                    <a:pt x="12" y="13"/>
                  </a:moveTo>
                  <a:cubicBezTo>
                    <a:pt x="13" y="13"/>
                    <a:pt x="13" y="13"/>
                    <a:pt x="14" y="13"/>
                  </a:cubicBezTo>
                  <a:cubicBezTo>
                    <a:pt x="14" y="13"/>
                    <a:pt x="13" y="12"/>
                    <a:pt x="13" y="11"/>
                  </a:cubicBezTo>
                  <a:cubicBezTo>
                    <a:pt x="13" y="10"/>
                    <a:pt x="14" y="10"/>
                    <a:pt x="14" y="9"/>
                  </a:cubicBezTo>
                  <a:cubicBezTo>
                    <a:pt x="13" y="8"/>
                    <a:pt x="13" y="8"/>
                    <a:pt x="13" y="8"/>
                  </a:cubicBezTo>
                  <a:cubicBezTo>
                    <a:pt x="13" y="7"/>
                    <a:pt x="14" y="7"/>
                    <a:pt x="14" y="7"/>
                  </a:cubicBezTo>
                  <a:cubicBezTo>
                    <a:pt x="14" y="6"/>
                    <a:pt x="12" y="7"/>
                    <a:pt x="12" y="6"/>
                  </a:cubicBezTo>
                  <a:cubicBezTo>
                    <a:pt x="12" y="5"/>
                    <a:pt x="13" y="6"/>
                    <a:pt x="13" y="5"/>
                  </a:cubicBezTo>
                  <a:cubicBezTo>
                    <a:pt x="12" y="5"/>
                    <a:pt x="12" y="5"/>
                    <a:pt x="11" y="5"/>
                  </a:cubicBezTo>
                  <a:cubicBezTo>
                    <a:pt x="11" y="4"/>
                    <a:pt x="12" y="4"/>
                    <a:pt x="12" y="3"/>
                  </a:cubicBezTo>
                  <a:cubicBezTo>
                    <a:pt x="11" y="3"/>
                    <a:pt x="11" y="4"/>
                    <a:pt x="10" y="4"/>
                  </a:cubicBezTo>
                  <a:cubicBezTo>
                    <a:pt x="9" y="3"/>
                    <a:pt x="8" y="4"/>
                    <a:pt x="7" y="3"/>
                  </a:cubicBezTo>
                  <a:cubicBezTo>
                    <a:pt x="7" y="3"/>
                    <a:pt x="7" y="0"/>
                    <a:pt x="7" y="0"/>
                  </a:cubicBezTo>
                  <a:cubicBezTo>
                    <a:pt x="8" y="2"/>
                    <a:pt x="5" y="5"/>
                    <a:pt x="3" y="3"/>
                  </a:cubicBezTo>
                  <a:cubicBezTo>
                    <a:pt x="2" y="4"/>
                    <a:pt x="3" y="4"/>
                    <a:pt x="3" y="4"/>
                  </a:cubicBezTo>
                  <a:cubicBezTo>
                    <a:pt x="3" y="5"/>
                    <a:pt x="2" y="5"/>
                    <a:pt x="1" y="5"/>
                  </a:cubicBezTo>
                  <a:cubicBezTo>
                    <a:pt x="1" y="6"/>
                    <a:pt x="2" y="6"/>
                    <a:pt x="1" y="7"/>
                  </a:cubicBezTo>
                  <a:cubicBezTo>
                    <a:pt x="1" y="7"/>
                    <a:pt x="1" y="7"/>
                    <a:pt x="0" y="7"/>
                  </a:cubicBezTo>
                  <a:cubicBezTo>
                    <a:pt x="1" y="9"/>
                    <a:pt x="0" y="9"/>
                    <a:pt x="0" y="10"/>
                  </a:cubicBezTo>
                  <a:cubicBezTo>
                    <a:pt x="0" y="10"/>
                    <a:pt x="0" y="10"/>
                    <a:pt x="0" y="10"/>
                  </a:cubicBezTo>
                  <a:cubicBezTo>
                    <a:pt x="0" y="12"/>
                    <a:pt x="2" y="12"/>
                    <a:pt x="1" y="13"/>
                  </a:cubicBezTo>
                  <a:cubicBezTo>
                    <a:pt x="3" y="14"/>
                    <a:pt x="4" y="15"/>
                    <a:pt x="3" y="17"/>
                  </a:cubicBezTo>
                  <a:cubicBezTo>
                    <a:pt x="4" y="17"/>
                    <a:pt x="4" y="16"/>
                    <a:pt x="5" y="16"/>
                  </a:cubicBezTo>
                  <a:cubicBezTo>
                    <a:pt x="6" y="16"/>
                    <a:pt x="6" y="16"/>
                    <a:pt x="7" y="17"/>
                  </a:cubicBezTo>
                  <a:cubicBezTo>
                    <a:pt x="8" y="16"/>
                    <a:pt x="9" y="16"/>
                    <a:pt x="11" y="16"/>
                  </a:cubicBezTo>
                  <a:cubicBezTo>
                    <a:pt x="11" y="15"/>
                    <a:pt x="11" y="15"/>
                    <a:pt x="12" y="14"/>
                  </a:cubicBezTo>
                  <a:cubicBezTo>
                    <a:pt x="12" y="14"/>
                    <a:pt x="12" y="13"/>
                    <a:pt x="12" y="13"/>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65" name="Freeform 27"/>
            <p:cNvSpPr>
              <a:spLocks/>
            </p:cNvSpPr>
            <p:nvPr/>
          </p:nvSpPr>
          <p:spPr bwMode="auto">
            <a:xfrm>
              <a:off x="2540651" y="4737100"/>
              <a:ext cx="6730" cy="11113"/>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1" y="1"/>
                    <a:pt x="2" y="1"/>
                    <a:pt x="1" y="1"/>
                  </a:cubicBezTo>
                  <a:cubicBezTo>
                    <a:pt x="0" y="0"/>
                    <a:pt x="0" y="3"/>
                    <a:pt x="1" y="2"/>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66" name="Freeform 28"/>
            <p:cNvSpPr>
              <a:spLocks/>
            </p:cNvSpPr>
            <p:nvPr/>
          </p:nvSpPr>
          <p:spPr bwMode="auto">
            <a:xfrm>
              <a:off x="2572621" y="4594225"/>
              <a:ext cx="50478" cy="36513"/>
            </a:xfrm>
            <a:custGeom>
              <a:avLst/>
              <a:gdLst>
                <a:gd name="T0" fmla="*/ 12 w 13"/>
                <a:gd name="T1" fmla="*/ 9 h 10"/>
                <a:gd name="T2" fmla="*/ 9 w 13"/>
                <a:gd name="T3" fmla="*/ 2 h 10"/>
                <a:gd name="T4" fmla="*/ 4 w 13"/>
                <a:gd name="T5" fmla="*/ 1 h 10"/>
                <a:gd name="T6" fmla="*/ 3 w 13"/>
                <a:gd name="T7" fmla="*/ 0 h 10"/>
                <a:gd name="T8" fmla="*/ 3 w 13"/>
                <a:gd name="T9" fmla="*/ 1 h 10"/>
                <a:gd name="T10" fmla="*/ 2 w 13"/>
                <a:gd name="T11" fmla="*/ 1 h 10"/>
                <a:gd name="T12" fmla="*/ 1 w 13"/>
                <a:gd name="T13" fmla="*/ 3 h 10"/>
                <a:gd name="T14" fmla="*/ 0 w 13"/>
                <a:gd name="T15" fmla="*/ 6 h 10"/>
                <a:gd name="T16" fmla="*/ 1 w 13"/>
                <a:gd name="T17" fmla="*/ 7 h 10"/>
                <a:gd name="T18" fmla="*/ 4 w 13"/>
                <a:gd name="T19" fmla="*/ 9 h 10"/>
                <a:gd name="T20" fmla="*/ 4 w 13"/>
                <a:gd name="T21" fmla="*/ 10 h 10"/>
                <a:gd name="T22" fmla="*/ 4 w 13"/>
                <a:gd name="T23" fmla="*/ 9 h 10"/>
                <a:gd name="T24" fmla="*/ 5 w 13"/>
                <a:gd name="T25" fmla="*/ 10 h 10"/>
                <a:gd name="T26" fmla="*/ 8 w 13"/>
                <a:gd name="T27" fmla="*/ 9 h 10"/>
                <a:gd name="T28" fmla="*/ 9 w 13"/>
                <a:gd name="T29" fmla="*/ 7 h 10"/>
                <a:gd name="T30" fmla="*/ 12 w 13"/>
                <a:gd name="T3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10">
                  <a:moveTo>
                    <a:pt x="12" y="9"/>
                  </a:moveTo>
                  <a:cubicBezTo>
                    <a:pt x="13" y="6"/>
                    <a:pt x="8" y="6"/>
                    <a:pt x="9" y="2"/>
                  </a:cubicBezTo>
                  <a:cubicBezTo>
                    <a:pt x="7" y="2"/>
                    <a:pt x="6" y="0"/>
                    <a:pt x="4" y="1"/>
                  </a:cubicBezTo>
                  <a:cubicBezTo>
                    <a:pt x="4" y="1"/>
                    <a:pt x="4" y="0"/>
                    <a:pt x="3" y="0"/>
                  </a:cubicBezTo>
                  <a:cubicBezTo>
                    <a:pt x="3" y="1"/>
                    <a:pt x="3" y="1"/>
                    <a:pt x="3" y="1"/>
                  </a:cubicBezTo>
                  <a:cubicBezTo>
                    <a:pt x="3" y="1"/>
                    <a:pt x="3" y="1"/>
                    <a:pt x="2" y="1"/>
                  </a:cubicBezTo>
                  <a:cubicBezTo>
                    <a:pt x="2" y="2"/>
                    <a:pt x="1" y="3"/>
                    <a:pt x="1" y="3"/>
                  </a:cubicBezTo>
                  <a:cubicBezTo>
                    <a:pt x="1" y="4"/>
                    <a:pt x="1" y="5"/>
                    <a:pt x="0" y="6"/>
                  </a:cubicBezTo>
                  <a:cubicBezTo>
                    <a:pt x="1" y="6"/>
                    <a:pt x="1" y="7"/>
                    <a:pt x="1" y="7"/>
                  </a:cubicBezTo>
                  <a:cubicBezTo>
                    <a:pt x="2" y="8"/>
                    <a:pt x="2" y="9"/>
                    <a:pt x="4" y="9"/>
                  </a:cubicBezTo>
                  <a:cubicBezTo>
                    <a:pt x="4" y="9"/>
                    <a:pt x="4" y="9"/>
                    <a:pt x="4" y="10"/>
                  </a:cubicBezTo>
                  <a:cubicBezTo>
                    <a:pt x="4" y="10"/>
                    <a:pt x="4" y="9"/>
                    <a:pt x="4" y="9"/>
                  </a:cubicBezTo>
                  <a:cubicBezTo>
                    <a:pt x="5" y="9"/>
                    <a:pt x="5" y="10"/>
                    <a:pt x="5" y="10"/>
                  </a:cubicBezTo>
                  <a:cubicBezTo>
                    <a:pt x="6" y="9"/>
                    <a:pt x="7" y="9"/>
                    <a:pt x="8" y="9"/>
                  </a:cubicBezTo>
                  <a:cubicBezTo>
                    <a:pt x="8" y="8"/>
                    <a:pt x="9" y="8"/>
                    <a:pt x="9" y="7"/>
                  </a:cubicBezTo>
                  <a:cubicBezTo>
                    <a:pt x="10" y="8"/>
                    <a:pt x="10" y="9"/>
                    <a:pt x="12" y="9"/>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67" name="Freeform 29"/>
            <p:cNvSpPr>
              <a:spLocks/>
            </p:cNvSpPr>
            <p:nvPr/>
          </p:nvSpPr>
          <p:spPr bwMode="auto">
            <a:xfrm>
              <a:off x="2806503" y="4754562"/>
              <a:ext cx="5048" cy="7938"/>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1" y="2"/>
                  </a:cubicBezTo>
                  <a:cubicBezTo>
                    <a:pt x="1" y="2"/>
                    <a:pt x="1" y="0"/>
                    <a:pt x="0"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68" name="Freeform 30"/>
            <p:cNvSpPr>
              <a:spLocks/>
            </p:cNvSpPr>
            <p:nvPr/>
          </p:nvSpPr>
          <p:spPr bwMode="auto">
            <a:xfrm>
              <a:off x="2552429" y="4638675"/>
              <a:ext cx="11778" cy="11113"/>
            </a:xfrm>
            <a:custGeom>
              <a:avLst/>
              <a:gdLst>
                <a:gd name="T0" fmla="*/ 2 w 3"/>
                <a:gd name="T1" fmla="*/ 3 h 3"/>
                <a:gd name="T2" fmla="*/ 2 w 3"/>
                <a:gd name="T3" fmla="*/ 3 h 3"/>
                <a:gd name="T4" fmla="*/ 1 w 3"/>
                <a:gd name="T5" fmla="*/ 0 h 3"/>
                <a:gd name="T6" fmla="*/ 2 w 3"/>
                <a:gd name="T7" fmla="*/ 3 h 3"/>
              </a:gdLst>
              <a:ahLst/>
              <a:cxnLst>
                <a:cxn ang="0">
                  <a:pos x="T0" y="T1"/>
                </a:cxn>
                <a:cxn ang="0">
                  <a:pos x="T2" y="T3"/>
                </a:cxn>
                <a:cxn ang="0">
                  <a:pos x="T4" y="T5"/>
                </a:cxn>
                <a:cxn ang="0">
                  <a:pos x="T6" y="T7"/>
                </a:cxn>
              </a:cxnLst>
              <a:rect l="0" t="0" r="r" b="b"/>
              <a:pathLst>
                <a:path w="3" h="3">
                  <a:moveTo>
                    <a:pt x="2" y="3"/>
                  </a:moveTo>
                  <a:cubicBezTo>
                    <a:pt x="2" y="3"/>
                    <a:pt x="2" y="2"/>
                    <a:pt x="2" y="3"/>
                  </a:cubicBezTo>
                  <a:cubicBezTo>
                    <a:pt x="3" y="1"/>
                    <a:pt x="2" y="0"/>
                    <a:pt x="1" y="0"/>
                  </a:cubicBezTo>
                  <a:cubicBezTo>
                    <a:pt x="0" y="1"/>
                    <a:pt x="1" y="2"/>
                    <a:pt x="2" y="3"/>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69" name="Freeform 31"/>
            <p:cNvSpPr>
              <a:spLocks/>
            </p:cNvSpPr>
            <p:nvPr/>
          </p:nvSpPr>
          <p:spPr bwMode="auto">
            <a:xfrm>
              <a:off x="2547382" y="4710112"/>
              <a:ext cx="40383" cy="33338"/>
            </a:xfrm>
            <a:custGeom>
              <a:avLst/>
              <a:gdLst>
                <a:gd name="T0" fmla="*/ 7 w 10"/>
                <a:gd name="T1" fmla="*/ 0 h 9"/>
                <a:gd name="T2" fmla="*/ 6 w 10"/>
                <a:gd name="T3" fmla="*/ 0 h 9"/>
                <a:gd name="T4" fmla="*/ 3 w 10"/>
                <a:gd name="T5" fmla="*/ 0 h 9"/>
                <a:gd name="T6" fmla="*/ 0 w 10"/>
                <a:gd name="T7" fmla="*/ 3 h 9"/>
                <a:gd name="T8" fmla="*/ 1 w 10"/>
                <a:gd name="T9" fmla="*/ 4 h 9"/>
                <a:gd name="T10" fmla="*/ 0 w 10"/>
                <a:gd name="T11" fmla="*/ 5 h 9"/>
                <a:gd name="T12" fmla="*/ 1 w 10"/>
                <a:gd name="T13" fmla="*/ 7 h 9"/>
                <a:gd name="T14" fmla="*/ 3 w 10"/>
                <a:gd name="T15" fmla="*/ 9 h 9"/>
                <a:gd name="T16" fmla="*/ 5 w 10"/>
                <a:gd name="T17" fmla="*/ 9 h 9"/>
                <a:gd name="T18" fmla="*/ 8 w 10"/>
                <a:gd name="T19" fmla="*/ 8 h 9"/>
                <a:gd name="T20" fmla="*/ 9 w 10"/>
                <a:gd name="T21" fmla="*/ 7 h 9"/>
                <a:gd name="T22" fmla="*/ 9 w 10"/>
                <a:gd name="T23" fmla="*/ 5 h 9"/>
                <a:gd name="T24" fmla="*/ 10 w 10"/>
                <a:gd name="T25" fmla="*/ 3 h 9"/>
                <a:gd name="T26" fmla="*/ 7 w 10"/>
                <a:gd name="T2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9">
                  <a:moveTo>
                    <a:pt x="7" y="0"/>
                  </a:moveTo>
                  <a:cubicBezTo>
                    <a:pt x="7" y="1"/>
                    <a:pt x="6" y="0"/>
                    <a:pt x="6" y="0"/>
                  </a:cubicBezTo>
                  <a:cubicBezTo>
                    <a:pt x="5" y="0"/>
                    <a:pt x="4" y="1"/>
                    <a:pt x="3" y="0"/>
                  </a:cubicBezTo>
                  <a:cubicBezTo>
                    <a:pt x="2" y="2"/>
                    <a:pt x="1" y="2"/>
                    <a:pt x="0" y="3"/>
                  </a:cubicBezTo>
                  <a:cubicBezTo>
                    <a:pt x="1" y="3"/>
                    <a:pt x="1" y="3"/>
                    <a:pt x="1" y="4"/>
                  </a:cubicBezTo>
                  <a:cubicBezTo>
                    <a:pt x="1" y="4"/>
                    <a:pt x="0" y="4"/>
                    <a:pt x="0" y="5"/>
                  </a:cubicBezTo>
                  <a:cubicBezTo>
                    <a:pt x="1" y="5"/>
                    <a:pt x="1" y="6"/>
                    <a:pt x="1" y="7"/>
                  </a:cubicBezTo>
                  <a:cubicBezTo>
                    <a:pt x="2" y="7"/>
                    <a:pt x="3" y="8"/>
                    <a:pt x="3" y="9"/>
                  </a:cubicBezTo>
                  <a:cubicBezTo>
                    <a:pt x="4" y="8"/>
                    <a:pt x="5" y="9"/>
                    <a:pt x="5" y="9"/>
                  </a:cubicBezTo>
                  <a:cubicBezTo>
                    <a:pt x="6" y="9"/>
                    <a:pt x="6" y="8"/>
                    <a:pt x="8" y="8"/>
                  </a:cubicBezTo>
                  <a:cubicBezTo>
                    <a:pt x="8" y="8"/>
                    <a:pt x="8" y="7"/>
                    <a:pt x="9" y="7"/>
                  </a:cubicBezTo>
                  <a:cubicBezTo>
                    <a:pt x="8" y="7"/>
                    <a:pt x="9" y="6"/>
                    <a:pt x="9" y="5"/>
                  </a:cubicBezTo>
                  <a:cubicBezTo>
                    <a:pt x="9" y="4"/>
                    <a:pt x="9" y="4"/>
                    <a:pt x="10" y="3"/>
                  </a:cubicBezTo>
                  <a:cubicBezTo>
                    <a:pt x="8" y="3"/>
                    <a:pt x="8" y="1"/>
                    <a:pt x="7"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70" name="Freeform 32"/>
            <p:cNvSpPr>
              <a:spLocks/>
            </p:cNvSpPr>
            <p:nvPr/>
          </p:nvSpPr>
          <p:spPr bwMode="auto">
            <a:xfrm>
              <a:off x="2838473" y="4649787"/>
              <a:ext cx="3365"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1" y="2"/>
                    <a:pt x="1" y="1"/>
                    <a:pt x="1"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71" name="Freeform 33"/>
            <p:cNvSpPr>
              <a:spLocks/>
            </p:cNvSpPr>
            <p:nvPr/>
          </p:nvSpPr>
          <p:spPr bwMode="auto">
            <a:xfrm>
              <a:off x="2791360" y="4641850"/>
              <a:ext cx="3365" cy="11113"/>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2"/>
                    <a:pt x="1" y="1"/>
                    <a:pt x="1" y="0"/>
                  </a:cubicBezTo>
                  <a:cubicBezTo>
                    <a:pt x="0" y="0"/>
                    <a:pt x="0" y="2"/>
                    <a:pt x="0" y="3"/>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72" name="Freeform 34"/>
            <p:cNvSpPr>
              <a:spLocks/>
            </p:cNvSpPr>
            <p:nvPr/>
          </p:nvSpPr>
          <p:spPr bwMode="auto">
            <a:xfrm>
              <a:off x="2814916" y="4751387"/>
              <a:ext cx="0" cy="15875"/>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2"/>
                    <a:pt x="0" y="1"/>
                    <a:pt x="0" y="0"/>
                  </a:cubicBezTo>
                  <a:cubicBezTo>
                    <a:pt x="0" y="1"/>
                    <a:pt x="0" y="3"/>
                    <a:pt x="0" y="4"/>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73" name="Freeform 35"/>
            <p:cNvSpPr>
              <a:spLocks/>
            </p:cNvSpPr>
            <p:nvPr/>
          </p:nvSpPr>
          <p:spPr bwMode="auto">
            <a:xfrm>
              <a:off x="2846886" y="4676775"/>
              <a:ext cx="11778" cy="6350"/>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2" y="0"/>
                    <a:pt x="1" y="1"/>
                    <a:pt x="0" y="2"/>
                  </a:cubicBezTo>
                  <a:cubicBezTo>
                    <a:pt x="1" y="1"/>
                    <a:pt x="2" y="1"/>
                    <a:pt x="3"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74" name="Freeform 36"/>
            <p:cNvSpPr>
              <a:spLocks/>
            </p:cNvSpPr>
            <p:nvPr/>
          </p:nvSpPr>
          <p:spPr bwMode="auto">
            <a:xfrm>
              <a:off x="2826694" y="4841875"/>
              <a:ext cx="20191" cy="14288"/>
            </a:xfrm>
            <a:custGeom>
              <a:avLst/>
              <a:gdLst>
                <a:gd name="T0" fmla="*/ 1 w 5"/>
                <a:gd name="T1" fmla="*/ 0 h 4"/>
                <a:gd name="T2" fmla="*/ 1 w 5"/>
                <a:gd name="T3" fmla="*/ 0 h 4"/>
                <a:gd name="T4" fmla="*/ 1 w 5"/>
                <a:gd name="T5" fmla="*/ 2 h 4"/>
                <a:gd name="T6" fmla="*/ 2 w 5"/>
                <a:gd name="T7" fmla="*/ 4 h 4"/>
                <a:gd name="T8" fmla="*/ 4 w 5"/>
                <a:gd name="T9" fmla="*/ 3 h 4"/>
                <a:gd name="T10" fmla="*/ 1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1" y="0"/>
                  </a:moveTo>
                  <a:cubicBezTo>
                    <a:pt x="1" y="0"/>
                    <a:pt x="1" y="0"/>
                    <a:pt x="1" y="0"/>
                  </a:cubicBezTo>
                  <a:cubicBezTo>
                    <a:pt x="1" y="1"/>
                    <a:pt x="1" y="1"/>
                    <a:pt x="1" y="2"/>
                  </a:cubicBezTo>
                  <a:cubicBezTo>
                    <a:pt x="0" y="2"/>
                    <a:pt x="1" y="3"/>
                    <a:pt x="2" y="4"/>
                  </a:cubicBezTo>
                  <a:cubicBezTo>
                    <a:pt x="3" y="4"/>
                    <a:pt x="3" y="3"/>
                    <a:pt x="4" y="3"/>
                  </a:cubicBezTo>
                  <a:cubicBezTo>
                    <a:pt x="5" y="1"/>
                    <a:pt x="2" y="1"/>
                    <a:pt x="1"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75" name="Freeform 37"/>
            <p:cNvSpPr>
              <a:spLocks noEditPoints="1"/>
            </p:cNvSpPr>
            <p:nvPr/>
          </p:nvSpPr>
          <p:spPr bwMode="auto">
            <a:xfrm>
              <a:off x="2607955" y="4608512"/>
              <a:ext cx="238930" cy="244475"/>
            </a:xfrm>
            <a:custGeom>
              <a:avLst/>
              <a:gdLst>
                <a:gd name="T0" fmla="*/ 59 w 60"/>
                <a:gd name="T1" fmla="*/ 20 h 65"/>
                <a:gd name="T2" fmla="*/ 57 w 60"/>
                <a:gd name="T3" fmla="*/ 19 h 65"/>
                <a:gd name="T4" fmla="*/ 52 w 60"/>
                <a:gd name="T5" fmla="*/ 12 h 65"/>
                <a:gd name="T6" fmla="*/ 51 w 60"/>
                <a:gd name="T7" fmla="*/ 14 h 65"/>
                <a:gd name="T8" fmla="*/ 47 w 60"/>
                <a:gd name="T9" fmla="*/ 13 h 65"/>
                <a:gd name="T10" fmla="*/ 42 w 60"/>
                <a:gd name="T11" fmla="*/ 16 h 65"/>
                <a:gd name="T12" fmla="*/ 38 w 60"/>
                <a:gd name="T13" fmla="*/ 19 h 65"/>
                <a:gd name="T14" fmla="*/ 38 w 60"/>
                <a:gd name="T15" fmla="*/ 23 h 65"/>
                <a:gd name="T16" fmla="*/ 32 w 60"/>
                <a:gd name="T17" fmla="*/ 18 h 65"/>
                <a:gd name="T18" fmla="*/ 30 w 60"/>
                <a:gd name="T19" fmla="*/ 16 h 65"/>
                <a:gd name="T20" fmla="*/ 30 w 60"/>
                <a:gd name="T21" fmla="*/ 6 h 65"/>
                <a:gd name="T22" fmla="*/ 21 w 60"/>
                <a:gd name="T23" fmla="*/ 13 h 65"/>
                <a:gd name="T24" fmla="*/ 15 w 60"/>
                <a:gd name="T25" fmla="*/ 12 h 65"/>
                <a:gd name="T26" fmla="*/ 14 w 60"/>
                <a:gd name="T27" fmla="*/ 4 h 65"/>
                <a:gd name="T28" fmla="*/ 5 w 60"/>
                <a:gd name="T29" fmla="*/ 4 h 65"/>
                <a:gd name="T30" fmla="*/ 4 w 60"/>
                <a:gd name="T31" fmla="*/ 6 h 65"/>
                <a:gd name="T32" fmla="*/ 11 w 60"/>
                <a:gd name="T33" fmla="*/ 10 h 65"/>
                <a:gd name="T34" fmla="*/ 6 w 60"/>
                <a:gd name="T35" fmla="*/ 19 h 65"/>
                <a:gd name="T36" fmla="*/ 3 w 60"/>
                <a:gd name="T37" fmla="*/ 27 h 65"/>
                <a:gd name="T38" fmla="*/ 4 w 60"/>
                <a:gd name="T39" fmla="*/ 28 h 65"/>
                <a:gd name="T40" fmla="*/ 5 w 60"/>
                <a:gd name="T41" fmla="*/ 38 h 65"/>
                <a:gd name="T42" fmla="*/ 2 w 60"/>
                <a:gd name="T43" fmla="*/ 41 h 65"/>
                <a:gd name="T44" fmla="*/ 9 w 60"/>
                <a:gd name="T45" fmla="*/ 41 h 65"/>
                <a:gd name="T46" fmla="*/ 16 w 60"/>
                <a:gd name="T47" fmla="*/ 46 h 65"/>
                <a:gd name="T48" fmla="*/ 15 w 60"/>
                <a:gd name="T49" fmla="*/ 53 h 65"/>
                <a:gd name="T50" fmla="*/ 12 w 60"/>
                <a:gd name="T51" fmla="*/ 54 h 65"/>
                <a:gd name="T52" fmla="*/ 9 w 60"/>
                <a:gd name="T53" fmla="*/ 60 h 65"/>
                <a:gd name="T54" fmla="*/ 10 w 60"/>
                <a:gd name="T55" fmla="*/ 65 h 65"/>
                <a:gd name="T56" fmla="*/ 17 w 60"/>
                <a:gd name="T57" fmla="*/ 65 h 65"/>
                <a:gd name="T58" fmla="*/ 21 w 60"/>
                <a:gd name="T59" fmla="*/ 60 h 65"/>
                <a:gd name="T60" fmla="*/ 19 w 60"/>
                <a:gd name="T61" fmla="*/ 54 h 65"/>
                <a:gd name="T62" fmla="*/ 24 w 60"/>
                <a:gd name="T63" fmla="*/ 47 h 65"/>
                <a:gd name="T64" fmla="*/ 27 w 60"/>
                <a:gd name="T65" fmla="*/ 55 h 65"/>
                <a:gd name="T66" fmla="*/ 33 w 60"/>
                <a:gd name="T67" fmla="*/ 50 h 65"/>
                <a:gd name="T68" fmla="*/ 38 w 60"/>
                <a:gd name="T69" fmla="*/ 44 h 65"/>
                <a:gd name="T70" fmla="*/ 34 w 60"/>
                <a:gd name="T71" fmla="*/ 39 h 65"/>
                <a:gd name="T72" fmla="*/ 37 w 60"/>
                <a:gd name="T73" fmla="*/ 35 h 65"/>
                <a:gd name="T74" fmla="*/ 45 w 60"/>
                <a:gd name="T75" fmla="*/ 37 h 65"/>
                <a:gd name="T76" fmla="*/ 51 w 60"/>
                <a:gd name="T77" fmla="*/ 36 h 65"/>
                <a:gd name="T78" fmla="*/ 54 w 60"/>
                <a:gd name="T79" fmla="*/ 32 h 65"/>
                <a:gd name="T80" fmla="*/ 56 w 60"/>
                <a:gd name="T81" fmla="*/ 30 h 65"/>
                <a:gd name="T82" fmla="*/ 58 w 60"/>
                <a:gd name="T83" fmla="*/ 25 h 65"/>
                <a:gd name="T84" fmla="*/ 31 w 60"/>
                <a:gd name="T85" fmla="*/ 17 h 65"/>
                <a:gd name="T86" fmla="*/ 38 w 60"/>
                <a:gd name="T87"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 h="65">
                  <a:moveTo>
                    <a:pt x="58" y="23"/>
                  </a:moveTo>
                  <a:cubicBezTo>
                    <a:pt x="58" y="22"/>
                    <a:pt x="58" y="22"/>
                    <a:pt x="58" y="20"/>
                  </a:cubicBezTo>
                  <a:cubicBezTo>
                    <a:pt x="58" y="20"/>
                    <a:pt x="59" y="20"/>
                    <a:pt x="59" y="20"/>
                  </a:cubicBezTo>
                  <a:cubicBezTo>
                    <a:pt x="59" y="20"/>
                    <a:pt x="58" y="20"/>
                    <a:pt x="58" y="20"/>
                  </a:cubicBezTo>
                  <a:cubicBezTo>
                    <a:pt x="58" y="19"/>
                    <a:pt x="59" y="19"/>
                    <a:pt x="59" y="19"/>
                  </a:cubicBezTo>
                  <a:cubicBezTo>
                    <a:pt x="58" y="19"/>
                    <a:pt x="58" y="19"/>
                    <a:pt x="57" y="19"/>
                  </a:cubicBezTo>
                  <a:cubicBezTo>
                    <a:pt x="57" y="16"/>
                    <a:pt x="54" y="15"/>
                    <a:pt x="53" y="14"/>
                  </a:cubicBezTo>
                  <a:cubicBezTo>
                    <a:pt x="52" y="12"/>
                    <a:pt x="53" y="11"/>
                    <a:pt x="53" y="10"/>
                  </a:cubicBezTo>
                  <a:cubicBezTo>
                    <a:pt x="53" y="10"/>
                    <a:pt x="53" y="11"/>
                    <a:pt x="52" y="12"/>
                  </a:cubicBezTo>
                  <a:cubicBezTo>
                    <a:pt x="52" y="11"/>
                    <a:pt x="52" y="10"/>
                    <a:pt x="51" y="11"/>
                  </a:cubicBezTo>
                  <a:cubicBezTo>
                    <a:pt x="51" y="12"/>
                    <a:pt x="52" y="12"/>
                    <a:pt x="52" y="13"/>
                  </a:cubicBezTo>
                  <a:cubicBezTo>
                    <a:pt x="52" y="13"/>
                    <a:pt x="52" y="14"/>
                    <a:pt x="51" y="14"/>
                  </a:cubicBezTo>
                  <a:cubicBezTo>
                    <a:pt x="50" y="14"/>
                    <a:pt x="50" y="14"/>
                    <a:pt x="49" y="13"/>
                  </a:cubicBezTo>
                  <a:cubicBezTo>
                    <a:pt x="49" y="13"/>
                    <a:pt x="48" y="14"/>
                    <a:pt x="48" y="14"/>
                  </a:cubicBezTo>
                  <a:cubicBezTo>
                    <a:pt x="47" y="14"/>
                    <a:pt x="47" y="13"/>
                    <a:pt x="47" y="13"/>
                  </a:cubicBezTo>
                  <a:cubicBezTo>
                    <a:pt x="46" y="13"/>
                    <a:pt x="46" y="14"/>
                    <a:pt x="46" y="14"/>
                  </a:cubicBezTo>
                  <a:cubicBezTo>
                    <a:pt x="45" y="14"/>
                    <a:pt x="45" y="14"/>
                    <a:pt x="44" y="14"/>
                  </a:cubicBezTo>
                  <a:cubicBezTo>
                    <a:pt x="43" y="15"/>
                    <a:pt x="43" y="16"/>
                    <a:pt x="42" y="16"/>
                  </a:cubicBezTo>
                  <a:cubicBezTo>
                    <a:pt x="42" y="17"/>
                    <a:pt x="41" y="18"/>
                    <a:pt x="40" y="18"/>
                  </a:cubicBezTo>
                  <a:cubicBezTo>
                    <a:pt x="39" y="18"/>
                    <a:pt x="40" y="19"/>
                    <a:pt x="39" y="19"/>
                  </a:cubicBezTo>
                  <a:cubicBezTo>
                    <a:pt x="39" y="19"/>
                    <a:pt x="38" y="18"/>
                    <a:pt x="38" y="19"/>
                  </a:cubicBezTo>
                  <a:cubicBezTo>
                    <a:pt x="39" y="19"/>
                    <a:pt x="39" y="21"/>
                    <a:pt x="38" y="21"/>
                  </a:cubicBezTo>
                  <a:cubicBezTo>
                    <a:pt x="38" y="22"/>
                    <a:pt x="39" y="22"/>
                    <a:pt x="39" y="23"/>
                  </a:cubicBezTo>
                  <a:cubicBezTo>
                    <a:pt x="39" y="23"/>
                    <a:pt x="39" y="23"/>
                    <a:pt x="38" y="23"/>
                  </a:cubicBezTo>
                  <a:cubicBezTo>
                    <a:pt x="38" y="22"/>
                    <a:pt x="38" y="20"/>
                    <a:pt x="37" y="19"/>
                  </a:cubicBezTo>
                  <a:cubicBezTo>
                    <a:pt x="36" y="19"/>
                    <a:pt x="34" y="20"/>
                    <a:pt x="33" y="19"/>
                  </a:cubicBezTo>
                  <a:cubicBezTo>
                    <a:pt x="33" y="19"/>
                    <a:pt x="32" y="18"/>
                    <a:pt x="32" y="18"/>
                  </a:cubicBezTo>
                  <a:cubicBezTo>
                    <a:pt x="33" y="18"/>
                    <a:pt x="33" y="18"/>
                    <a:pt x="33" y="17"/>
                  </a:cubicBezTo>
                  <a:cubicBezTo>
                    <a:pt x="34" y="16"/>
                    <a:pt x="35" y="14"/>
                    <a:pt x="36" y="12"/>
                  </a:cubicBezTo>
                  <a:cubicBezTo>
                    <a:pt x="34" y="13"/>
                    <a:pt x="34" y="17"/>
                    <a:pt x="30" y="16"/>
                  </a:cubicBezTo>
                  <a:cubicBezTo>
                    <a:pt x="30" y="17"/>
                    <a:pt x="32" y="17"/>
                    <a:pt x="31" y="18"/>
                  </a:cubicBezTo>
                  <a:cubicBezTo>
                    <a:pt x="30" y="17"/>
                    <a:pt x="30" y="16"/>
                    <a:pt x="29" y="16"/>
                  </a:cubicBezTo>
                  <a:cubicBezTo>
                    <a:pt x="28" y="12"/>
                    <a:pt x="31" y="10"/>
                    <a:pt x="30" y="6"/>
                  </a:cubicBezTo>
                  <a:cubicBezTo>
                    <a:pt x="26" y="5"/>
                    <a:pt x="27" y="13"/>
                    <a:pt x="24" y="13"/>
                  </a:cubicBezTo>
                  <a:cubicBezTo>
                    <a:pt x="22" y="13"/>
                    <a:pt x="23" y="12"/>
                    <a:pt x="22" y="10"/>
                  </a:cubicBezTo>
                  <a:cubicBezTo>
                    <a:pt x="21" y="11"/>
                    <a:pt x="22" y="12"/>
                    <a:pt x="21" y="13"/>
                  </a:cubicBezTo>
                  <a:cubicBezTo>
                    <a:pt x="20" y="13"/>
                    <a:pt x="20" y="12"/>
                    <a:pt x="19" y="11"/>
                  </a:cubicBezTo>
                  <a:cubicBezTo>
                    <a:pt x="18" y="11"/>
                    <a:pt x="18" y="10"/>
                    <a:pt x="17" y="10"/>
                  </a:cubicBezTo>
                  <a:cubicBezTo>
                    <a:pt x="16" y="10"/>
                    <a:pt x="16" y="11"/>
                    <a:pt x="15" y="12"/>
                  </a:cubicBezTo>
                  <a:cubicBezTo>
                    <a:pt x="14" y="11"/>
                    <a:pt x="12" y="10"/>
                    <a:pt x="13" y="8"/>
                  </a:cubicBezTo>
                  <a:cubicBezTo>
                    <a:pt x="12" y="7"/>
                    <a:pt x="13" y="6"/>
                    <a:pt x="14" y="6"/>
                  </a:cubicBezTo>
                  <a:cubicBezTo>
                    <a:pt x="13" y="5"/>
                    <a:pt x="13" y="5"/>
                    <a:pt x="14" y="4"/>
                  </a:cubicBezTo>
                  <a:cubicBezTo>
                    <a:pt x="12" y="3"/>
                    <a:pt x="11" y="0"/>
                    <a:pt x="9" y="1"/>
                  </a:cubicBezTo>
                  <a:cubicBezTo>
                    <a:pt x="9" y="1"/>
                    <a:pt x="9" y="1"/>
                    <a:pt x="8" y="1"/>
                  </a:cubicBezTo>
                  <a:cubicBezTo>
                    <a:pt x="7" y="2"/>
                    <a:pt x="5" y="2"/>
                    <a:pt x="5" y="4"/>
                  </a:cubicBezTo>
                  <a:cubicBezTo>
                    <a:pt x="4" y="4"/>
                    <a:pt x="4" y="4"/>
                    <a:pt x="4" y="4"/>
                  </a:cubicBezTo>
                  <a:cubicBezTo>
                    <a:pt x="4" y="4"/>
                    <a:pt x="4" y="4"/>
                    <a:pt x="5" y="5"/>
                  </a:cubicBezTo>
                  <a:cubicBezTo>
                    <a:pt x="4" y="6"/>
                    <a:pt x="5" y="6"/>
                    <a:pt x="4" y="6"/>
                  </a:cubicBezTo>
                  <a:cubicBezTo>
                    <a:pt x="5" y="7"/>
                    <a:pt x="5" y="7"/>
                    <a:pt x="5" y="8"/>
                  </a:cubicBezTo>
                  <a:cubicBezTo>
                    <a:pt x="6" y="9"/>
                    <a:pt x="7" y="10"/>
                    <a:pt x="9" y="10"/>
                  </a:cubicBezTo>
                  <a:cubicBezTo>
                    <a:pt x="10" y="10"/>
                    <a:pt x="10" y="9"/>
                    <a:pt x="11" y="10"/>
                  </a:cubicBezTo>
                  <a:cubicBezTo>
                    <a:pt x="9" y="12"/>
                    <a:pt x="11" y="18"/>
                    <a:pt x="10" y="21"/>
                  </a:cubicBezTo>
                  <a:cubicBezTo>
                    <a:pt x="9" y="20"/>
                    <a:pt x="8" y="20"/>
                    <a:pt x="7" y="20"/>
                  </a:cubicBezTo>
                  <a:cubicBezTo>
                    <a:pt x="7" y="19"/>
                    <a:pt x="6" y="18"/>
                    <a:pt x="6" y="19"/>
                  </a:cubicBezTo>
                  <a:cubicBezTo>
                    <a:pt x="6" y="21"/>
                    <a:pt x="9" y="21"/>
                    <a:pt x="10" y="23"/>
                  </a:cubicBezTo>
                  <a:cubicBezTo>
                    <a:pt x="9" y="24"/>
                    <a:pt x="9" y="24"/>
                    <a:pt x="8" y="25"/>
                  </a:cubicBezTo>
                  <a:cubicBezTo>
                    <a:pt x="5" y="25"/>
                    <a:pt x="4" y="26"/>
                    <a:pt x="3" y="27"/>
                  </a:cubicBezTo>
                  <a:cubicBezTo>
                    <a:pt x="3" y="28"/>
                    <a:pt x="2" y="27"/>
                    <a:pt x="2" y="28"/>
                  </a:cubicBezTo>
                  <a:cubicBezTo>
                    <a:pt x="2" y="28"/>
                    <a:pt x="2" y="28"/>
                    <a:pt x="2" y="29"/>
                  </a:cubicBezTo>
                  <a:cubicBezTo>
                    <a:pt x="3" y="29"/>
                    <a:pt x="3" y="28"/>
                    <a:pt x="4" y="28"/>
                  </a:cubicBezTo>
                  <a:cubicBezTo>
                    <a:pt x="5" y="30"/>
                    <a:pt x="4" y="32"/>
                    <a:pt x="3" y="34"/>
                  </a:cubicBezTo>
                  <a:cubicBezTo>
                    <a:pt x="4" y="34"/>
                    <a:pt x="4" y="34"/>
                    <a:pt x="5" y="34"/>
                  </a:cubicBezTo>
                  <a:cubicBezTo>
                    <a:pt x="6" y="35"/>
                    <a:pt x="5" y="36"/>
                    <a:pt x="5" y="38"/>
                  </a:cubicBezTo>
                  <a:cubicBezTo>
                    <a:pt x="5" y="39"/>
                    <a:pt x="4" y="39"/>
                    <a:pt x="4" y="40"/>
                  </a:cubicBezTo>
                  <a:cubicBezTo>
                    <a:pt x="3" y="41"/>
                    <a:pt x="1" y="41"/>
                    <a:pt x="0" y="42"/>
                  </a:cubicBezTo>
                  <a:cubicBezTo>
                    <a:pt x="1" y="42"/>
                    <a:pt x="2" y="42"/>
                    <a:pt x="2" y="41"/>
                  </a:cubicBezTo>
                  <a:cubicBezTo>
                    <a:pt x="3" y="41"/>
                    <a:pt x="4" y="40"/>
                    <a:pt x="5" y="40"/>
                  </a:cubicBezTo>
                  <a:cubicBezTo>
                    <a:pt x="6" y="39"/>
                    <a:pt x="6" y="38"/>
                    <a:pt x="7" y="38"/>
                  </a:cubicBezTo>
                  <a:cubicBezTo>
                    <a:pt x="8" y="39"/>
                    <a:pt x="8" y="40"/>
                    <a:pt x="9" y="41"/>
                  </a:cubicBezTo>
                  <a:cubicBezTo>
                    <a:pt x="13" y="42"/>
                    <a:pt x="11" y="46"/>
                    <a:pt x="10" y="50"/>
                  </a:cubicBezTo>
                  <a:cubicBezTo>
                    <a:pt x="11" y="48"/>
                    <a:pt x="12" y="45"/>
                    <a:pt x="13" y="44"/>
                  </a:cubicBezTo>
                  <a:cubicBezTo>
                    <a:pt x="14" y="45"/>
                    <a:pt x="15" y="46"/>
                    <a:pt x="16" y="46"/>
                  </a:cubicBezTo>
                  <a:cubicBezTo>
                    <a:pt x="16" y="47"/>
                    <a:pt x="15" y="47"/>
                    <a:pt x="15" y="49"/>
                  </a:cubicBezTo>
                  <a:cubicBezTo>
                    <a:pt x="16" y="49"/>
                    <a:pt x="16" y="48"/>
                    <a:pt x="16" y="47"/>
                  </a:cubicBezTo>
                  <a:cubicBezTo>
                    <a:pt x="17" y="50"/>
                    <a:pt x="15" y="51"/>
                    <a:pt x="15" y="53"/>
                  </a:cubicBezTo>
                  <a:cubicBezTo>
                    <a:pt x="15" y="53"/>
                    <a:pt x="15" y="53"/>
                    <a:pt x="15" y="53"/>
                  </a:cubicBezTo>
                  <a:cubicBezTo>
                    <a:pt x="14" y="54"/>
                    <a:pt x="14" y="53"/>
                    <a:pt x="14" y="53"/>
                  </a:cubicBezTo>
                  <a:cubicBezTo>
                    <a:pt x="13" y="54"/>
                    <a:pt x="13" y="54"/>
                    <a:pt x="12" y="54"/>
                  </a:cubicBezTo>
                  <a:cubicBezTo>
                    <a:pt x="11" y="55"/>
                    <a:pt x="11" y="56"/>
                    <a:pt x="9" y="56"/>
                  </a:cubicBezTo>
                  <a:cubicBezTo>
                    <a:pt x="9" y="57"/>
                    <a:pt x="10" y="57"/>
                    <a:pt x="10" y="57"/>
                  </a:cubicBezTo>
                  <a:cubicBezTo>
                    <a:pt x="9" y="58"/>
                    <a:pt x="10" y="59"/>
                    <a:pt x="9" y="60"/>
                  </a:cubicBezTo>
                  <a:cubicBezTo>
                    <a:pt x="9" y="60"/>
                    <a:pt x="10" y="60"/>
                    <a:pt x="10" y="60"/>
                  </a:cubicBezTo>
                  <a:cubicBezTo>
                    <a:pt x="9" y="62"/>
                    <a:pt x="11" y="62"/>
                    <a:pt x="11" y="62"/>
                  </a:cubicBezTo>
                  <a:cubicBezTo>
                    <a:pt x="11" y="63"/>
                    <a:pt x="10" y="64"/>
                    <a:pt x="10" y="65"/>
                  </a:cubicBezTo>
                  <a:cubicBezTo>
                    <a:pt x="11" y="65"/>
                    <a:pt x="11" y="64"/>
                    <a:pt x="11" y="64"/>
                  </a:cubicBezTo>
                  <a:cubicBezTo>
                    <a:pt x="12" y="64"/>
                    <a:pt x="14" y="64"/>
                    <a:pt x="15" y="65"/>
                  </a:cubicBezTo>
                  <a:cubicBezTo>
                    <a:pt x="16" y="65"/>
                    <a:pt x="16" y="64"/>
                    <a:pt x="17" y="65"/>
                  </a:cubicBezTo>
                  <a:cubicBezTo>
                    <a:pt x="18" y="64"/>
                    <a:pt x="19" y="63"/>
                    <a:pt x="20" y="62"/>
                  </a:cubicBezTo>
                  <a:cubicBezTo>
                    <a:pt x="20" y="62"/>
                    <a:pt x="20" y="62"/>
                    <a:pt x="20" y="61"/>
                  </a:cubicBezTo>
                  <a:cubicBezTo>
                    <a:pt x="20" y="61"/>
                    <a:pt x="21" y="60"/>
                    <a:pt x="21" y="60"/>
                  </a:cubicBezTo>
                  <a:cubicBezTo>
                    <a:pt x="20" y="59"/>
                    <a:pt x="20" y="57"/>
                    <a:pt x="20" y="56"/>
                  </a:cubicBezTo>
                  <a:cubicBezTo>
                    <a:pt x="20" y="56"/>
                    <a:pt x="19" y="56"/>
                    <a:pt x="19" y="55"/>
                  </a:cubicBezTo>
                  <a:cubicBezTo>
                    <a:pt x="19" y="55"/>
                    <a:pt x="19" y="55"/>
                    <a:pt x="19" y="54"/>
                  </a:cubicBezTo>
                  <a:cubicBezTo>
                    <a:pt x="19" y="54"/>
                    <a:pt x="18" y="54"/>
                    <a:pt x="18" y="54"/>
                  </a:cubicBezTo>
                  <a:cubicBezTo>
                    <a:pt x="18" y="52"/>
                    <a:pt x="18" y="49"/>
                    <a:pt x="19" y="47"/>
                  </a:cubicBezTo>
                  <a:cubicBezTo>
                    <a:pt x="21" y="47"/>
                    <a:pt x="23" y="47"/>
                    <a:pt x="24" y="47"/>
                  </a:cubicBezTo>
                  <a:cubicBezTo>
                    <a:pt x="24" y="48"/>
                    <a:pt x="24" y="48"/>
                    <a:pt x="24" y="49"/>
                  </a:cubicBezTo>
                  <a:cubicBezTo>
                    <a:pt x="24" y="49"/>
                    <a:pt x="23" y="49"/>
                    <a:pt x="23" y="50"/>
                  </a:cubicBezTo>
                  <a:cubicBezTo>
                    <a:pt x="24" y="52"/>
                    <a:pt x="25" y="54"/>
                    <a:pt x="27" y="55"/>
                  </a:cubicBezTo>
                  <a:cubicBezTo>
                    <a:pt x="28" y="55"/>
                    <a:pt x="29" y="55"/>
                    <a:pt x="30" y="55"/>
                  </a:cubicBezTo>
                  <a:cubicBezTo>
                    <a:pt x="31" y="54"/>
                    <a:pt x="32" y="52"/>
                    <a:pt x="33" y="51"/>
                  </a:cubicBezTo>
                  <a:cubicBezTo>
                    <a:pt x="32" y="51"/>
                    <a:pt x="32" y="50"/>
                    <a:pt x="33" y="50"/>
                  </a:cubicBezTo>
                  <a:cubicBezTo>
                    <a:pt x="32" y="48"/>
                    <a:pt x="31" y="46"/>
                    <a:pt x="29" y="46"/>
                  </a:cubicBezTo>
                  <a:cubicBezTo>
                    <a:pt x="29" y="44"/>
                    <a:pt x="31" y="43"/>
                    <a:pt x="32" y="42"/>
                  </a:cubicBezTo>
                  <a:cubicBezTo>
                    <a:pt x="34" y="42"/>
                    <a:pt x="36" y="43"/>
                    <a:pt x="38" y="44"/>
                  </a:cubicBezTo>
                  <a:cubicBezTo>
                    <a:pt x="37" y="43"/>
                    <a:pt x="36" y="42"/>
                    <a:pt x="34" y="42"/>
                  </a:cubicBezTo>
                  <a:cubicBezTo>
                    <a:pt x="33" y="41"/>
                    <a:pt x="33" y="41"/>
                    <a:pt x="33" y="40"/>
                  </a:cubicBezTo>
                  <a:cubicBezTo>
                    <a:pt x="33" y="40"/>
                    <a:pt x="33" y="39"/>
                    <a:pt x="34" y="39"/>
                  </a:cubicBezTo>
                  <a:cubicBezTo>
                    <a:pt x="35" y="39"/>
                    <a:pt x="35" y="40"/>
                    <a:pt x="35" y="40"/>
                  </a:cubicBezTo>
                  <a:cubicBezTo>
                    <a:pt x="35" y="38"/>
                    <a:pt x="35" y="36"/>
                    <a:pt x="37" y="36"/>
                  </a:cubicBezTo>
                  <a:cubicBezTo>
                    <a:pt x="38" y="35"/>
                    <a:pt x="37" y="35"/>
                    <a:pt x="37" y="35"/>
                  </a:cubicBezTo>
                  <a:cubicBezTo>
                    <a:pt x="38" y="33"/>
                    <a:pt x="42" y="33"/>
                    <a:pt x="43" y="34"/>
                  </a:cubicBezTo>
                  <a:cubicBezTo>
                    <a:pt x="42" y="35"/>
                    <a:pt x="40" y="34"/>
                    <a:pt x="41" y="36"/>
                  </a:cubicBezTo>
                  <a:cubicBezTo>
                    <a:pt x="41" y="38"/>
                    <a:pt x="43" y="38"/>
                    <a:pt x="45" y="37"/>
                  </a:cubicBezTo>
                  <a:cubicBezTo>
                    <a:pt x="45" y="36"/>
                    <a:pt x="46" y="34"/>
                    <a:pt x="44" y="33"/>
                  </a:cubicBezTo>
                  <a:cubicBezTo>
                    <a:pt x="46" y="32"/>
                    <a:pt x="49" y="33"/>
                    <a:pt x="50" y="34"/>
                  </a:cubicBezTo>
                  <a:cubicBezTo>
                    <a:pt x="50" y="35"/>
                    <a:pt x="50" y="35"/>
                    <a:pt x="51" y="36"/>
                  </a:cubicBezTo>
                  <a:cubicBezTo>
                    <a:pt x="51" y="35"/>
                    <a:pt x="51" y="35"/>
                    <a:pt x="51" y="35"/>
                  </a:cubicBezTo>
                  <a:cubicBezTo>
                    <a:pt x="51" y="35"/>
                    <a:pt x="51" y="34"/>
                    <a:pt x="51" y="33"/>
                  </a:cubicBezTo>
                  <a:cubicBezTo>
                    <a:pt x="52" y="33"/>
                    <a:pt x="53" y="32"/>
                    <a:pt x="54" y="32"/>
                  </a:cubicBezTo>
                  <a:cubicBezTo>
                    <a:pt x="54" y="32"/>
                    <a:pt x="55" y="34"/>
                    <a:pt x="55" y="33"/>
                  </a:cubicBezTo>
                  <a:cubicBezTo>
                    <a:pt x="54" y="33"/>
                    <a:pt x="54" y="31"/>
                    <a:pt x="55" y="31"/>
                  </a:cubicBezTo>
                  <a:cubicBezTo>
                    <a:pt x="55" y="31"/>
                    <a:pt x="56" y="30"/>
                    <a:pt x="56" y="30"/>
                  </a:cubicBezTo>
                  <a:cubicBezTo>
                    <a:pt x="57" y="29"/>
                    <a:pt x="58" y="28"/>
                    <a:pt x="57" y="27"/>
                  </a:cubicBezTo>
                  <a:cubicBezTo>
                    <a:pt x="58" y="27"/>
                    <a:pt x="59" y="27"/>
                    <a:pt x="59" y="26"/>
                  </a:cubicBezTo>
                  <a:cubicBezTo>
                    <a:pt x="59" y="26"/>
                    <a:pt x="58" y="26"/>
                    <a:pt x="58" y="25"/>
                  </a:cubicBezTo>
                  <a:cubicBezTo>
                    <a:pt x="59" y="25"/>
                    <a:pt x="60" y="25"/>
                    <a:pt x="60" y="24"/>
                  </a:cubicBezTo>
                  <a:cubicBezTo>
                    <a:pt x="60" y="24"/>
                    <a:pt x="59" y="24"/>
                    <a:pt x="58" y="23"/>
                  </a:cubicBezTo>
                  <a:close/>
                  <a:moveTo>
                    <a:pt x="31" y="17"/>
                  </a:moveTo>
                  <a:cubicBezTo>
                    <a:pt x="32" y="16"/>
                    <a:pt x="33" y="16"/>
                    <a:pt x="33" y="16"/>
                  </a:cubicBezTo>
                  <a:cubicBezTo>
                    <a:pt x="33" y="17"/>
                    <a:pt x="32" y="18"/>
                    <a:pt x="31" y="17"/>
                  </a:cubicBezTo>
                  <a:close/>
                  <a:moveTo>
                    <a:pt x="38" y="27"/>
                  </a:moveTo>
                  <a:cubicBezTo>
                    <a:pt x="38" y="26"/>
                    <a:pt x="38" y="25"/>
                    <a:pt x="39" y="25"/>
                  </a:cubicBezTo>
                  <a:cubicBezTo>
                    <a:pt x="39" y="26"/>
                    <a:pt x="39" y="26"/>
                    <a:pt x="38" y="2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25000" noProof="0">
                <a:ln>
                  <a:noFill/>
                </a:ln>
                <a:solidFill>
                  <a:prstClr val="black"/>
                </a:solidFill>
                <a:effectLst/>
                <a:uLnTx/>
                <a:uFillTx/>
                <a:latin typeface="Arial"/>
                <a:ea typeface="微软雅黑"/>
                <a:cs typeface="+mn-ea"/>
                <a:sym typeface="+mn-lt"/>
              </a:endParaRPr>
            </a:p>
          </p:txBody>
        </p:sp>
        <p:sp>
          <p:nvSpPr>
            <p:cNvPr id="176" name="Freeform 38"/>
            <p:cNvSpPr>
              <a:spLocks/>
            </p:cNvSpPr>
            <p:nvPr/>
          </p:nvSpPr>
          <p:spPr bwMode="auto">
            <a:xfrm>
              <a:off x="2643290" y="4800600"/>
              <a:ext cx="3365" cy="11113"/>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1" y="3"/>
                    <a:pt x="1" y="1"/>
                    <a:pt x="1"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grpSp>
        <p:nvGrpSpPr>
          <p:cNvPr id="177" name="组合 176"/>
          <p:cNvGrpSpPr/>
          <p:nvPr/>
        </p:nvGrpSpPr>
        <p:grpSpPr>
          <a:xfrm>
            <a:off x="9105963" y="3861048"/>
            <a:ext cx="542836" cy="1011686"/>
            <a:chOff x="2412773" y="3328987"/>
            <a:chExt cx="819430" cy="1527176"/>
          </a:xfrm>
        </p:grpSpPr>
        <p:sp>
          <p:nvSpPr>
            <p:cNvPr id="178" name="Freeform 18"/>
            <p:cNvSpPr>
              <a:spLocks/>
            </p:cNvSpPr>
            <p:nvPr/>
          </p:nvSpPr>
          <p:spPr bwMode="auto">
            <a:xfrm>
              <a:off x="2993272" y="3476625"/>
              <a:ext cx="16826" cy="11113"/>
            </a:xfrm>
            <a:custGeom>
              <a:avLst/>
              <a:gdLst>
                <a:gd name="T0" fmla="*/ 5 w 10"/>
                <a:gd name="T1" fmla="*/ 7 h 7"/>
                <a:gd name="T2" fmla="*/ 7 w 10"/>
                <a:gd name="T3" fmla="*/ 5 h 7"/>
                <a:gd name="T4" fmla="*/ 7 w 10"/>
                <a:gd name="T5" fmla="*/ 5 h 7"/>
                <a:gd name="T6" fmla="*/ 10 w 10"/>
                <a:gd name="T7" fmla="*/ 5 h 7"/>
                <a:gd name="T8" fmla="*/ 10 w 10"/>
                <a:gd name="T9" fmla="*/ 5 h 7"/>
                <a:gd name="T10" fmla="*/ 10 w 10"/>
                <a:gd name="T11" fmla="*/ 0 h 7"/>
                <a:gd name="T12" fmla="*/ 5 w 10"/>
                <a:gd name="T13" fmla="*/ 0 h 7"/>
                <a:gd name="T14" fmla="*/ 0 w 10"/>
                <a:gd name="T15" fmla="*/ 2 h 7"/>
                <a:gd name="T16" fmla="*/ 0 w 10"/>
                <a:gd name="T17" fmla="*/ 5 h 7"/>
                <a:gd name="T18" fmla="*/ 3 w 10"/>
                <a:gd name="T19" fmla="*/ 7 h 7"/>
                <a:gd name="T20" fmla="*/ 5 w 10"/>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7">
                  <a:moveTo>
                    <a:pt x="5" y="7"/>
                  </a:moveTo>
                  <a:lnTo>
                    <a:pt x="7" y="5"/>
                  </a:lnTo>
                  <a:lnTo>
                    <a:pt x="7" y="5"/>
                  </a:lnTo>
                  <a:lnTo>
                    <a:pt x="10" y="5"/>
                  </a:lnTo>
                  <a:lnTo>
                    <a:pt x="10" y="5"/>
                  </a:lnTo>
                  <a:lnTo>
                    <a:pt x="10" y="0"/>
                  </a:lnTo>
                  <a:lnTo>
                    <a:pt x="5" y="0"/>
                  </a:lnTo>
                  <a:lnTo>
                    <a:pt x="0" y="2"/>
                  </a:lnTo>
                  <a:lnTo>
                    <a:pt x="0" y="5"/>
                  </a:lnTo>
                  <a:lnTo>
                    <a:pt x="3" y="7"/>
                  </a:lnTo>
                  <a:lnTo>
                    <a:pt x="5" y="7"/>
                  </a:ln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79" name="Freeform 19"/>
            <p:cNvSpPr>
              <a:spLocks/>
            </p:cNvSpPr>
            <p:nvPr/>
          </p:nvSpPr>
          <p:spPr bwMode="auto">
            <a:xfrm>
              <a:off x="2989907" y="3502025"/>
              <a:ext cx="20191" cy="15875"/>
            </a:xfrm>
            <a:custGeom>
              <a:avLst/>
              <a:gdLst>
                <a:gd name="T0" fmla="*/ 12 w 12"/>
                <a:gd name="T1" fmla="*/ 3 h 10"/>
                <a:gd name="T2" fmla="*/ 9 w 12"/>
                <a:gd name="T3" fmla="*/ 0 h 10"/>
                <a:gd name="T4" fmla="*/ 7 w 12"/>
                <a:gd name="T5" fmla="*/ 0 h 10"/>
                <a:gd name="T6" fmla="*/ 0 w 12"/>
                <a:gd name="T7" fmla="*/ 10 h 10"/>
                <a:gd name="T8" fmla="*/ 0 w 12"/>
                <a:gd name="T9" fmla="*/ 10 h 10"/>
                <a:gd name="T10" fmla="*/ 12 w 12"/>
                <a:gd name="T11" fmla="*/ 5 h 10"/>
                <a:gd name="T12" fmla="*/ 12 w 12"/>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2" y="3"/>
                  </a:moveTo>
                  <a:lnTo>
                    <a:pt x="9" y="0"/>
                  </a:lnTo>
                  <a:lnTo>
                    <a:pt x="7" y="0"/>
                  </a:lnTo>
                  <a:lnTo>
                    <a:pt x="0" y="10"/>
                  </a:lnTo>
                  <a:lnTo>
                    <a:pt x="0" y="10"/>
                  </a:lnTo>
                  <a:lnTo>
                    <a:pt x="12" y="5"/>
                  </a:lnTo>
                  <a:lnTo>
                    <a:pt x="12" y="3"/>
                  </a:ln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0" name="Freeform 20"/>
            <p:cNvSpPr>
              <a:spLocks/>
            </p:cNvSpPr>
            <p:nvPr/>
          </p:nvSpPr>
          <p:spPr bwMode="auto">
            <a:xfrm>
              <a:off x="3001685" y="3460750"/>
              <a:ext cx="11778" cy="7938"/>
            </a:xfrm>
            <a:custGeom>
              <a:avLst/>
              <a:gdLst>
                <a:gd name="T0" fmla="*/ 7 w 7"/>
                <a:gd name="T1" fmla="*/ 5 h 5"/>
                <a:gd name="T2" fmla="*/ 5 w 7"/>
                <a:gd name="T3" fmla="*/ 0 h 5"/>
                <a:gd name="T4" fmla="*/ 5 w 7"/>
                <a:gd name="T5" fmla="*/ 0 h 5"/>
                <a:gd name="T6" fmla="*/ 0 w 7"/>
                <a:gd name="T7" fmla="*/ 5 h 5"/>
                <a:gd name="T8" fmla="*/ 0 w 7"/>
                <a:gd name="T9" fmla="*/ 5 h 5"/>
                <a:gd name="T10" fmla="*/ 7 w 7"/>
                <a:gd name="T11" fmla="*/ 5 h 5"/>
                <a:gd name="T12" fmla="*/ 7 w 7"/>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7" y="5"/>
                  </a:moveTo>
                  <a:lnTo>
                    <a:pt x="5" y="0"/>
                  </a:lnTo>
                  <a:lnTo>
                    <a:pt x="5" y="0"/>
                  </a:lnTo>
                  <a:lnTo>
                    <a:pt x="0" y="5"/>
                  </a:lnTo>
                  <a:lnTo>
                    <a:pt x="0" y="5"/>
                  </a:lnTo>
                  <a:lnTo>
                    <a:pt x="7" y="5"/>
                  </a:lnTo>
                  <a:lnTo>
                    <a:pt x="7" y="5"/>
                  </a:ln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1" name="Freeform 21"/>
            <p:cNvSpPr>
              <a:spLocks/>
            </p:cNvSpPr>
            <p:nvPr/>
          </p:nvSpPr>
          <p:spPr bwMode="auto">
            <a:xfrm>
              <a:off x="2914190" y="3521075"/>
              <a:ext cx="11778" cy="26988"/>
            </a:xfrm>
            <a:custGeom>
              <a:avLst/>
              <a:gdLst>
                <a:gd name="T0" fmla="*/ 3 w 3"/>
                <a:gd name="T1" fmla="*/ 0 h 7"/>
                <a:gd name="T2" fmla="*/ 2 w 3"/>
                <a:gd name="T3" fmla="*/ 0 h 7"/>
                <a:gd name="T4" fmla="*/ 0 w 3"/>
                <a:gd name="T5" fmla="*/ 0 h 7"/>
                <a:gd name="T6" fmla="*/ 1 w 3"/>
                <a:gd name="T7" fmla="*/ 6 h 7"/>
                <a:gd name="T8" fmla="*/ 0 w 3"/>
                <a:gd name="T9" fmla="*/ 6 h 7"/>
                <a:gd name="T10" fmla="*/ 0 w 3"/>
                <a:gd name="T11" fmla="*/ 7 h 7"/>
                <a:gd name="T12" fmla="*/ 1 w 3"/>
                <a:gd name="T13" fmla="*/ 7 h 7"/>
                <a:gd name="T14" fmla="*/ 3 w 3"/>
                <a:gd name="T15" fmla="*/ 3 h 7"/>
                <a:gd name="T16" fmla="*/ 2 w 3"/>
                <a:gd name="T17" fmla="*/ 3 h 7"/>
                <a:gd name="T18" fmla="*/ 3 w 3"/>
                <a:gd name="T19" fmla="*/ 2 h 7"/>
                <a:gd name="T20" fmla="*/ 2 w 3"/>
                <a:gd name="T21" fmla="*/ 1 h 7"/>
                <a:gd name="T22" fmla="*/ 2 w 3"/>
                <a:gd name="T23" fmla="*/ 1 h 7"/>
                <a:gd name="T24" fmla="*/ 3 w 3"/>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7">
                  <a:moveTo>
                    <a:pt x="3" y="0"/>
                  </a:moveTo>
                  <a:cubicBezTo>
                    <a:pt x="2" y="0"/>
                    <a:pt x="2" y="0"/>
                    <a:pt x="2" y="0"/>
                  </a:cubicBezTo>
                  <a:cubicBezTo>
                    <a:pt x="0" y="0"/>
                    <a:pt x="0" y="0"/>
                    <a:pt x="0" y="0"/>
                  </a:cubicBezTo>
                  <a:cubicBezTo>
                    <a:pt x="1" y="6"/>
                    <a:pt x="1" y="6"/>
                    <a:pt x="1" y="6"/>
                  </a:cubicBezTo>
                  <a:cubicBezTo>
                    <a:pt x="0" y="6"/>
                    <a:pt x="0" y="6"/>
                    <a:pt x="0" y="6"/>
                  </a:cubicBezTo>
                  <a:cubicBezTo>
                    <a:pt x="0" y="7"/>
                    <a:pt x="0" y="7"/>
                    <a:pt x="0" y="7"/>
                  </a:cubicBezTo>
                  <a:cubicBezTo>
                    <a:pt x="1" y="7"/>
                    <a:pt x="1" y="7"/>
                    <a:pt x="1" y="7"/>
                  </a:cubicBezTo>
                  <a:cubicBezTo>
                    <a:pt x="2" y="7"/>
                    <a:pt x="2" y="6"/>
                    <a:pt x="3" y="3"/>
                  </a:cubicBezTo>
                  <a:cubicBezTo>
                    <a:pt x="2" y="3"/>
                    <a:pt x="2" y="3"/>
                    <a:pt x="2" y="3"/>
                  </a:cubicBezTo>
                  <a:cubicBezTo>
                    <a:pt x="3" y="2"/>
                    <a:pt x="3" y="2"/>
                    <a:pt x="3" y="2"/>
                  </a:cubicBezTo>
                  <a:cubicBezTo>
                    <a:pt x="2" y="1"/>
                    <a:pt x="2" y="1"/>
                    <a:pt x="2" y="1"/>
                  </a:cubicBezTo>
                  <a:cubicBezTo>
                    <a:pt x="2" y="1"/>
                    <a:pt x="2" y="1"/>
                    <a:pt x="2" y="1"/>
                  </a:cubicBezTo>
                  <a:lnTo>
                    <a:pt x="3" y="0"/>
                  </a:ln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2" name="Freeform 22"/>
            <p:cNvSpPr>
              <a:spLocks/>
            </p:cNvSpPr>
            <p:nvPr/>
          </p:nvSpPr>
          <p:spPr bwMode="auto">
            <a:xfrm>
              <a:off x="3005051" y="3506787"/>
              <a:ext cx="40383" cy="52388"/>
            </a:xfrm>
            <a:custGeom>
              <a:avLst/>
              <a:gdLst>
                <a:gd name="T0" fmla="*/ 7 w 10"/>
                <a:gd name="T1" fmla="*/ 0 h 14"/>
                <a:gd name="T2" fmla="*/ 6 w 10"/>
                <a:gd name="T3" fmla="*/ 0 h 14"/>
                <a:gd name="T4" fmla="*/ 4 w 10"/>
                <a:gd name="T5" fmla="*/ 0 h 14"/>
                <a:gd name="T6" fmla="*/ 0 w 10"/>
                <a:gd name="T7" fmla="*/ 3 h 14"/>
                <a:gd name="T8" fmla="*/ 0 w 10"/>
                <a:gd name="T9" fmla="*/ 3 h 14"/>
                <a:gd name="T10" fmla="*/ 4 w 10"/>
                <a:gd name="T11" fmla="*/ 6 h 14"/>
                <a:gd name="T12" fmla="*/ 2 w 10"/>
                <a:gd name="T13" fmla="*/ 14 h 14"/>
                <a:gd name="T14" fmla="*/ 3 w 10"/>
                <a:gd name="T15" fmla="*/ 14 h 14"/>
                <a:gd name="T16" fmla="*/ 7 w 10"/>
                <a:gd name="T17" fmla="*/ 11 h 14"/>
                <a:gd name="T18" fmla="*/ 10 w 10"/>
                <a:gd name="T19" fmla="*/ 3 h 14"/>
                <a:gd name="T20" fmla="*/ 10 w 10"/>
                <a:gd name="T21" fmla="*/ 2 h 14"/>
                <a:gd name="T22" fmla="*/ 7 w 10"/>
                <a:gd name="T2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4">
                  <a:moveTo>
                    <a:pt x="7" y="0"/>
                  </a:moveTo>
                  <a:cubicBezTo>
                    <a:pt x="6" y="0"/>
                    <a:pt x="6" y="0"/>
                    <a:pt x="6" y="0"/>
                  </a:cubicBezTo>
                  <a:cubicBezTo>
                    <a:pt x="4" y="0"/>
                    <a:pt x="4" y="0"/>
                    <a:pt x="4" y="0"/>
                  </a:cubicBezTo>
                  <a:cubicBezTo>
                    <a:pt x="2" y="2"/>
                    <a:pt x="1" y="3"/>
                    <a:pt x="0" y="3"/>
                  </a:cubicBezTo>
                  <a:cubicBezTo>
                    <a:pt x="0" y="3"/>
                    <a:pt x="0" y="3"/>
                    <a:pt x="0" y="3"/>
                  </a:cubicBezTo>
                  <a:cubicBezTo>
                    <a:pt x="4" y="6"/>
                    <a:pt x="4" y="6"/>
                    <a:pt x="4" y="6"/>
                  </a:cubicBezTo>
                  <a:cubicBezTo>
                    <a:pt x="3" y="10"/>
                    <a:pt x="2" y="12"/>
                    <a:pt x="2" y="14"/>
                  </a:cubicBezTo>
                  <a:cubicBezTo>
                    <a:pt x="3" y="14"/>
                    <a:pt x="3" y="14"/>
                    <a:pt x="3" y="14"/>
                  </a:cubicBezTo>
                  <a:cubicBezTo>
                    <a:pt x="5" y="14"/>
                    <a:pt x="6" y="13"/>
                    <a:pt x="7" y="11"/>
                  </a:cubicBezTo>
                  <a:cubicBezTo>
                    <a:pt x="9" y="9"/>
                    <a:pt x="10" y="6"/>
                    <a:pt x="10" y="3"/>
                  </a:cubicBezTo>
                  <a:cubicBezTo>
                    <a:pt x="10" y="2"/>
                    <a:pt x="10" y="2"/>
                    <a:pt x="10" y="2"/>
                  </a:cubicBezTo>
                  <a:cubicBezTo>
                    <a:pt x="9" y="1"/>
                    <a:pt x="8" y="0"/>
                    <a:pt x="7"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3" name="Freeform 23"/>
            <p:cNvSpPr>
              <a:spLocks noEditPoints="1"/>
            </p:cNvSpPr>
            <p:nvPr/>
          </p:nvSpPr>
          <p:spPr bwMode="auto">
            <a:xfrm>
              <a:off x="2818281" y="3389312"/>
              <a:ext cx="302869" cy="244475"/>
            </a:xfrm>
            <a:custGeom>
              <a:avLst/>
              <a:gdLst>
                <a:gd name="T0" fmla="*/ 19 w 76"/>
                <a:gd name="T1" fmla="*/ 0 h 65"/>
                <a:gd name="T2" fmla="*/ 19 w 76"/>
                <a:gd name="T3" fmla="*/ 65 h 65"/>
                <a:gd name="T4" fmla="*/ 76 w 76"/>
                <a:gd name="T5" fmla="*/ 33 h 65"/>
                <a:gd name="T6" fmla="*/ 24 w 76"/>
                <a:gd name="T7" fmla="*/ 11 h 65"/>
                <a:gd name="T8" fmla="*/ 26 w 76"/>
                <a:gd name="T9" fmla="*/ 11 h 65"/>
                <a:gd name="T10" fmla="*/ 32 w 76"/>
                <a:gd name="T11" fmla="*/ 17 h 65"/>
                <a:gd name="T12" fmla="*/ 29 w 76"/>
                <a:gd name="T13" fmla="*/ 19 h 65"/>
                <a:gd name="T14" fmla="*/ 23 w 76"/>
                <a:gd name="T15" fmla="*/ 12 h 65"/>
                <a:gd name="T16" fmla="*/ 31 w 76"/>
                <a:gd name="T17" fmla="*/ 47 h 65"/>
                <a:gd name="T18" fmla="*/ 29 w 76"/>
                <a:gd name="T19" fmla="*/ 49 h 65"/>
                <a:gd name="T20" fmla="*/ 19 w 76"/>
                <a:gd name="T21" fmla="*/ 54 h 65"/>
                <a:gd name="T22" fmla="*/ 16 w 76"/>
                <a:gd name="T23" fmla="*/ 49 h 65"/>
                <a:gd name="T24" fmla="*/ 23 w 76"/>
                <a:gd name="T25" fmla="*/ 35 h 65"/>
                <a:gd name="T26" fmla="*/ 21 w 76"/>
                <a:gd name="T27" fmla="*/ 30 h 65"/>
                <a:gd name="T28" fmla="*/ 30 w 76"/>
                <a:gd name="T29" fmla="*/ 21 h 65"/>
                <a:gd name="T30" fmla="*/ 35 w 76"/>
                <a:gd name="T31" fmla="*/ 26 h 65"/>
                <a:gd name="T32" fmla="*/ 31 w 76"/>
                <a:gd name="T33" fmla="*/ 36 h 65"/>
                <a:gd name="T34" fmla="*/ 32 w 76"/>
                <a:gd name="T35" fmla="*/ 37 h 65"/>
                <a:gd name="T36" fmla="*/ 34 w 76"/>
                <a:gd name="T37" fmla="*/ 35 h 65"/>
                <a:gd name="T38" fmla="*/ 31 w 76"/>
                <a:gd name="T39" fmla="*/ 46 h 65"/>
                <a:gd name="T40" fmla="*/ 31 w 76"/>
                <a:gd name="T41" fmla="*/ 47 h 65"/>
                <a:gd name="T42" fmla="*/ 49 w 76"/>
                <a:gd name="T43" fmla="*/ 50 h 65"/>
                <a:gd name="T44" fmla="*/ 46 w 76"/>
                <a:gd name="T45" fmla="*/ 51 h 65"/>
                <a:gd name="T46" fmla="*/ 39 w 76"/>
                <a:gd name="T47" fmla="*/ 47 h 65"/>
                <a:gd name="T48" fmla="*/ 42 w 76"/>
                <a:gd name="T49" fmla="*/ 45 h 65"/>
                <a:gd name="T50" fmla="*/ 42 w 76"/>
                <a:gd name="T51" fmla="*/ 39 h 65"/>
                <a:gd name="T52" fmla="*/ 46 w 76"/>
                <a:gd name="T53" fmla="*/ 36 h 65"/>
                <a:gd name="T54" fmla="*/ 45 w 76"/>
                <a:gd name="T55" fmla="*/ 35 h 65"/>
                <a:gd name="T56" fmla="*/ 36 w 76"/>
                <a:gd name="T57" fmla="*/ 47 h 65"/>
                <a:gd name="T58" fmla="*/ 33 w 76"/>
                <a:gd name="T59" fmla="*/ 45 h 65"/>
                <a:gd name="T60" fmla="*/ 34 w 76"/>
                <a:gd name="T61" fmla="*/ 44 h 65"/>
                <a:gd name="T62" fmla="*/ 41 w 76"/>
                <a:gd name="T63" fmla="*/ 28 h 65"/>
                <a:gd name="T64" fmla="*/ 40 w 76"/>
                <a:gd name="T65" fmla="*/ 16 h 65"/>
                <a:gd name="T66" fmla="*/ 41 w 76"/>
                <a:gd name="T67" fmla="*/ 16 h 65"/>
                <a:gd name="T68" fmla="*/ 50 w 76"/>
                <a:gd name="T69" fmla="*/ 12 h 65"/>
                <a:gd name="T70" fmla="*/ 55 w 76"/>
                <a:gd name="T71" fmla="*/ 13 h 65"/>
                <a:gd name="T72" fmla="*/ 52 w 76"/>
                <a:gd name="T73" fmla="*/ 16 h 65"/>
                <a:gd name="T74" fmla="*/ 50 w 76"/>
                <a:gd name="T75" fmla="*/ 18 h 65"/>
                <a:gd name="T76" fmla="*/ 50 w 76"/>
                <a:gd name="T77" fmla="*/ 30 h 65"/>
                <a:gd name="T78" fmla="*/ 51 w 76"/>
                <a:gd name="T79" fmla="*/ 30 h 65"/>
                <a:gd name="T80" fmla="*/ 54 w 76"/>
                <a:gd name="T81" fmla="*/ 30 h 65"/>
                <a:gd name="T82" fmla="*/ 54 w 76"/>
                <a:gd name="T83" fmla="*/ 4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 h="65">
                  <a:moveTo>
                    <a:pt x="57" y="0"/>
                  </a:moveTo>
                  <a:cubicBezTo>
                    <a:pt x="19" y="0"/>
                    <a:pt x="19" y="0"/>
                    <a:pt x="19" y="0"/>
                  </a:cubicBezTo>
                  <a:cubicBezTo>
                    <a:pt x="0" y="32"/>
                    <a:pt x="0" y="32"/>
                    <a:pt x="0" y="32"/>
                  </a:cubicBezTo>
                  <a:cubicBezTo>
                    <a:pt x="19" y="65"/>
                    <a:pt x="19" y="65"/>
                    <a:pt x="19" y="65"/>
                  </a:cubicBezTo>
                  <a:cubicBezTo>
                    <a:pt x="57" y="65"/>
                    <a:pt x="57" y="65"/>
                    <a:pt x="57" y="65"/>
                  </a:cubicBezTo>
                  <a:cubicBezTo>
                    <a:pt x="76" y="33"/>
                    <a:pt x="76" y="33"/>
                    <a:pt x="76" y="33"/>
                  </a:cubicBezTo>
                  <a:lnTo>
                    <a:pt x="57" y="0"/>
                  </a:lnTo>
                  <a:close/>
                  <a:moveTo>
                    <a:pt x="24" y="11"/>
                  </a:moveTo>
                  <a:cubicBezTo>
                    <a:pt x="24" y="11"/>
                    <a:pt x="24" y="11"/>
                    <a:pt x="24" y="11"/>
                  </a:cubicBezTo>
                  <a:cubicBezTo>
                    <a:pt x="26" y="11"/>
                    <a:pt x="26" y="11"/>
                    <a:pt x="26" y="11"/>
                  </a:cubicBezTo>
                  <a:cubicBezTo>
                    <a:pt x="30" y="13"/>
                    <a:pt x="32" y="14"/>
                    <a:pt x="32" y="16"/>
                  </a:cubicBezTo>
                  <a:cubicBezTo>
                    <a:pt x="32" y="17"/>
                    <a:pt x="32" y="17"/>
                    <a:pt x="32" y="17"/>
                  </a:cubicBezTo>
                  <a:cubicBezTo>
                    <a:pt x="32" y="19"/>
                    <a:pt x="31" y="19"/>
                    <a:pt x="29" y="19"/>
                  </a:cubicBezTo>
                  <a:cubicBezTo>
                    <a:pt x="29" y="19"/>
                    <a:pt x="29" y="19"/>
                    <a:pt x="29" y="19"/>
                  </a:cubicBezTo>
                  <a:cubicBezTo>
                    <a:pt x="25" y="17"/>
                    <a:pt x="25" y="17"/>
                    <a:pt x="25" y="17"/>
                  </a:cubicBezTo>
                  <a:cubicBezTo>
                    <a:pt x="25" y="16"/>
                    <a:pt x="25" y="14"/>
                    <a:pt x="23" y="12"/>
                  </a:cubicBezTo>
                  <a:lnTo>
                    <a:pt x="24" y="11"/>
                  </a:lnTo>
                  <a:close/>
                  <a:moveTo>
                    <a:pt x="31" y="47"/>
                  </a:moveTo>
                  <a:cubicBezTo>
                    <a:pt x="30" y="49"/>
                    <a:pt x="30" y="49"/>
                    <a:pt x="30" y="49"/>
                  </a:cubicBezTo>
                  <a:cubicBezTo>
                    <a:pt x="29" y="49"/>
                    <a:pt x="29" y="49"/>
                    <a:pt x="29" y="49"/>
                  </a:cubicBezTo>
                  <a:cubicBezTo>
                    <a:pt x="28" y="49"/>
                    <a:pt x="27" y="48"/>
                    <a:pt x="25" y="46"/>
                  </a:cubicBezTo>
                  <a:cubicBezTo>
                    <a:pt x="19" y="54"/>
                    <a:pt x="19" y="54"/>
                    <a:pt x="19" y="54"/>
                  </a:cubicBezTo>
                  <a:cubicBezTo>
                    <a:pt x="18" y="54"/>
                    <a:pt x="18" y="54"/>
                    <a:pt x="18" y="54"/>
                  </a:cubicBezTo>
                  <a:cubicBezTo>
                    <a:pt x="17" y="54"/>
                    <a:pt x="16" y="52"/>
                    <a:pt x="16" y="49"/>
                  </a:cubicBezTo>
                  <a:cubicBezTo>
                    <a:pt x="19" y="45"/>
                    <a:pt x="22" y="40"/>
                    <a:pt x="23" y="36"/>
                  </a:cubicBezTo>
                  <a:cubicBezTo>
                    <a:pt x="23" y="35"/>
                    <a:pt x="23" y="35"/>
                    <a:pt x="23" y="35"/>
                  </a:cubicBezTo>
                  <a:cubicBezTo>
                    <a:pt x="22" y="35"/>
                    <a:pt x="21" y="34"/>
                    <a:pt x="20" y="32"/>
                  </a:cubicBezTo>
                  <a:cubicBezTo>
                    <a:pt x="20" y="31"/>
                    <a:pt x="20" y="30"/>
                    <a:pt x="21" y="30"/>
                  </a:cubicBezTo>
                  <a:cubicBezTo>
                    <a:pt x="22" y="30"/>
                    <a:pt x="25" y="27"/>
                    <a:pt x="29" y="21"/>
                  </a:cubicBezTo>
                  <a:cubicBezTo>
                    <a:pt x="30" y="21"/>
                    <a:pt x="30" y="21"/>
                    <a:pt x="30" y="21"/>
                  </a:cubicBezTo>
                  <a:cubicBezTo>
                    <a:pt x="32" y="21"/>
                    <a:pt x="34" y="22"/>
                    <a:pt x="35" y="24"/>
                  </a:cubicBezTo>
                  <a:cubicBezTo>
                    <a:pt x="35" y="26"/>
                    <a:pt x="35" y="26"/>
                    <a:pt x="35" y="26"/>
                  </a:cubicBezTo>
                  <a:cubicBezTo>
                    <a:pt x="34" y="26"/>
                    <a:pt x="34" y="26"/>
                    <a:pt x="34" y="26"/>
                  </a:cubicBezTo>
                  <a:cubicBezTo>
                    <a:pt x="33" y="28"/>
                    <a:pt x="32" y="31"/>
                    <a:pt x="31" y="36"/>
                  </a:cubicBezTo>
                  <a:cubicBezTo>
                    <a:pt x="31" y="37"/>
                    <a:pt x="31" y="37"/>
                    <a:pt x="31" y="37"/>
                  </a:cubicBezTo>
                  <a:cubicBezTo>
                    <a:pt x="32" y="37"/>
                    <a:pt x="32" y="37"/>
                    <a:pt x="32" y="37"/>
                  </a:cubicBezTo>
                  <a:cubicBezTo>
                    <a:pt x="34" y="34"/>
                    <a:pt x="35" y="33"/>
                    <a:pt x="35" y="33"/>
                  </a:cubicBezTo>
                  <a:cubicBezTo>
                    <a:pt x="35" y="33"/>
                    <a:pt x="35" y="34"/>
                    <a:pt x="34" y="35"/>
                  </a:cubicBezTo>
                  <a:cubicBezTo>
                    <a:pt x="31" y="39"/>
                    <a:pt x="30" y="42"/>
                    <a:pt x="30" y="43"/>
                  </a:cubicBezTo>
                  <a:cubicBezTo>
                    <a:pt x="31" y="46"/>
                    <a:pt x="31" y="46"/>
                    <a:pt x="31" y="46"/>
                  </a:cubicBezTo>
                  <a:cubicBezTo>
                    <a:pt x="30" y="46"/>
                    <a:pt x="30" y="46"/>
                    <a:pt x="30" y="46"/>
                  </a:cubicBezTo>
                  <a:lnTo>
                    <a:pt x="31" y="47"/>
                  </a:lnTo>
                  <a:close/>
                  <a:moveTo>
                    <a:pt x="54" y="47"/>
                  </a:moveTo>
                  <a:cubicBezTo>
                    <a:pt x="51" y="49"/>
                    <a:pt x="50" y="50"/>
                    <a:pt x="49" y="50"/>
                  </a:cubicBezTo>
                  <a:cubicBezTo>
                    <a:pt x="46" y="50"/>
                    <a:pt x="46" y="50"/>
                    <a:pt x="46" y="50"/>
                  </a:cubicBezTo>
                  <a:cubicBezTo>
                    <a:pt x="46" y="51"/>
                    <a:pt x="46" y="51"/>
                    <a:pt x="46" y="51"/>
                  </a:cubicBezTo>
                  <a:cubicBezTo>
                    <a:pt x="45" y="51"/>
                    <a:pt x="45" y="51"/>
                    <a:pt x="45" y="51"/>
                  </a:cubicBezTo>
                  <a:cubicBezTo>
                    <a:pt x="42" y="51"/>
                    <a:pt x="40" y="50"/>
                    <a:pt x="39" y="47"/>
                  </a:cubicBezTo>
                  <a:cubicBezTo>
                    <a:pt x="40" y="46"/>
                    <a:pt x="41" y="46"/>
                    <a:pt x="42" y="46"/>
                  </a:cubicBezTo>
                  <a:cubicBezTo>
                    <a:pt x="42" y="45"/>
                    <a:pt x="42" y="45"/>
                    <a:pt x="42" y="45"/>
                  </a:cubicBezTo>
                  <a:cubicBezTo>
                    <a:pt x="44" y="44"/>
                    <a:pt x="45" y="42"/>
                    <a:pt x="45" y="40"/>
                  </a:cubicBezTo>
                  <a:cubicBezTo>
                    <a:pt x="43" y="40"/>
                    <a:pt x="42" y="40"/>
                    <a:pt x="42" y="39"/>
                  </a:cubicBezTo>
                  <a:cubicBezTo>
                    <a:pt x="42" y="39"/>
                    <a:pt x="42" y="39"/>
                    <a:pt x="42" y="39"/>
                  </a:cubicBezTo>
                  <a:cubicBezTo>
                    <a:pt x="45" y="39"/>
                    <a:pt x="46" y="38"/>
                    <a:pt x="46" y="36"/>
                  </a:cubicBezTo>
                  <a:cubicBezTo>
                    <a:pt x="46" y="35"/>
                    <a:pt x="46" y="35"/>
                    <a:pt x="46" y="35"/>
                  </a:cubicBezTo>
                  <a:cubicBezTo>
                    <a:pt x="45" y="35"/>
                    <a:pt x="45" y="35"/>
                    <a:pt x="45" y="35"/>
                  </a:cubicBezTo>
                  <a:cubicBezTo>
                    <a:pt x="43" y="36"/>
                    <a:pt x="43" y="36"/>
                    <a:pt x="43" y="36"/>
                  </a:cubicBezTo>
                  <a:cubicBezTo>
                    <a:pt x="38" y="40"/>
                    <a:pt x="36" y="44"/>
                    <a:pt x="36" y="47"/>
                  </a:cubicBezTo>
                  <a:cubicBezTo>
                    <a:pt x="35" y="47"/>
                    <a:pt x="35" y="47"/>
                    <a:pt x="35" y="47"/>
                  </a:cubicBezTo>
                  <a:cubicBezTo>
                    <a:pt x="34" y="47"/>
                    <a:pt x="33" y="47"/>
                    <a:pt x="33" y="45"/>
                  </a:cubicBezTo>
                  <a:cubicBezTo>
                    <a:pt x="33" y="45"/>
                    <a:pt x="33" y="45"/>
                    <a:pt x="33" y="45"/>
                  </a:cubicBezTo>
                  <a:cubicBezTo>
                    <a:pt x="34" y="44"/>
                    <a:pt x="34" y="44"/>
                    <a:pt x="34" y="44"/>
                  </a:cubicBezTo>
                  <a:cubicBezTo>
                    <a:pt x="35" y="40"/>
                    <a:pt x="38" y="36"/>
                    <a:pt x="43" y="31"/>
                  </a:cubicBezTo>
                  <a:cubicBezTo>
                    <a:pt x="42" y="30"/>
                    <a:pt x="41" y="29"/>
                    <a:pt x="41" y="28"/>
                  </a:cubicBezTo>
                  <a:cubicBezTo>
                    <a:pt x="41" y="26"/>
                    <a:pt x="42" y="23"/>
                    <a:pt x="44" y="18"/>
                  </a:cubicBezTo>
                  <a:cubicBezTo>
                    <a:pt x="42" y="18"/>
                    <a:pt x="41" y="18"/>
                    <a:pt x="40" y="16"/>
                  </a:cubicBezTo>
                  <a:cubicBezTo>
                    <a:pt x="40" y="16"/>
                    <a:pt x="40" y="16"/>
                    <a:pt x="40" y="16"/>
                  </a:cubicBezTo>
                  <a:cubicBezTo>
                    <a:pt x="41" y="16"/>
                    <a:pt x="41" y="16"/>
                    <a:pt x="41" y="16"/>
                  </a:cubicBezTo>
                  <a:cubicBezTo>
                    <a:pt x="42" y="16"/>
                    <a:pt x="43" y="16"/>
                    <a:pt x="44" y="15"/>
                  </a:cubicBezTo>
                  <a:cubicBezTo>
                    <a:pt x="47" y="13"/>
                    <a:pt x="49" y="12"/>
                    <a:pt x="50" y="12"/>
                  </a:cubicBezTo>
                  <a:cubicBezTo>
                    <a:pt x="51" y="12"/>
                    <a:pt x="51" y="12"/>
                    <a:pt x="51" y="12"/>
                  </a:cubicBezTo>
                  <a:cubicBezTo>
                    <a:pt x="53" y="12"/>
                    <a:pt x="54" y="12"/>
                    <a:pt x="55" y="13"/>
                  </a:cubicBezTo>
                  <a:cubicBezTo>
                    <a:pt x="55" y="15"/>
                    <a:pt x="54" y="16"/>
                    <a:pt x="52" y="16"/>
                  </a:cubicBezTo>
                  <a:cubicBezTo>
                    <a:pt x="52" y="16"/>
                    <a:pt x="52" y="16"/>
                    <a:pt x="52" y="16"/>
                  </a:cubicBezTo>
                  <a:cubicBezTo>
                    <a:pt x="51" y="17"/>
                    <a:pt x="50" y="17"/>
                    <a:pt x="50" y="18"/>
                  </a:cubicBezTo>
                  <a:cubicBezTo>
                    <a:pt x="50" y="18"/>
                    <a:pt x="50" y="18"/>
                    <a:pt x="50" y="18"/>
                  </a:cubicBezTo>
                  <a:cubicBezTo>
                    <a:pt x="51" y="27"/>
                    <a:pt x="51" y="27"/>
                    <a:pt x="51" y="27"/>
                  </a:cubicBezTo>
                  <a:cubicBezTo>
                    <a:pt x="51" y="27"/>
                    <a:pt x="50" y="28"/>
                    <a:pt x="50" y="30"/>
                  </a:cubicBezTo>
                  <a:cubicBezTo>
                    <a:pt x="50" y="30"/>
                    <a:pt x="50" y="30"/>
                    <a:pt x="50" y="30"/>
                  </a:cubicBezTo>
                  <a:cubicBezTo>
                    <a:pt x="51" y="30"/>
                    <a:pt x="51" y="30"/>
                    <a:pt x="51" y="30"/>
                  </a:cubicBezTo>
                  <a:cubicBezTo>
                    <a:pt x="51" y="30"/>
                    <a:pt x="51" y="30"/>
                    <a:pt x="51" y="30"/>
                  </a:cubicBezTo>
                  <a:cubicBezTo>
                    <a:pt x="54" y="30"/>
                    <a:pt x="54" y="30"/>
                    <a:pt x="54" y="30"/>
                  </a:cubicBezTo>
                  <a:cubicBezTo>
                    <a:pt x="58" y="30"/>
                    <a:pt x="60" y="32"/>
                    <a:pt x="60" y="35"/>
                  </a:cubicBezTo>
                  <a:cubicBezTo>
                    <a:pt x="60" y="40"/>
                    <a:pt x="58" y="44"/>
                    <a:pt x="54" y="4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25000" noProof="0">
                <a:ln>
                  <a:noFill/>
                </a:ln>
                <a:solidFill>
                  <a:prstClr val="black"/>
                </a:solidFill>
                <a:effectLst/>
                <a:uLnTx/>
                <a:uFillTx/>
                <a:latin typeface="Arial"/>
                <a:ea typeface="微软雅黑"/>
                <a:cs typeface="+mn-ea"/>
                <a:sym typeface="+mn-lt"/>
              </a:endParaRPr>
            </a:p>
          </p:txBody>
        </p:sp>
        <p:sp>
          <p:nvSpPr>
            <p:cNvPr id="184" name="Freeform 24"/>
            <p:cNvSpPr>
              <a:spLocks noEditPoints="1"/>
            </p:cNvSpPr>
            <p:nvPr/>
          </p:nvSpPr>
          <p:spPr bwMode="auto">
            <a:xfrm>
              <a:off x="2412773" y="3328987"/>
              <a:ext cx="819430" cy="1336675"/>
            </a:xfrm>
            <a:custGeom>
              <a:avLst/>
              <a:gdLst>
                <a:gd name="T0" fmla="*/ 202 w 206"/>
                <a:gd name="T1" fmla="*/ 106 h 355"/>
                <a:gd name="T2" fmla="*/ 141 w 206"/>
                <a:gd name="T3" fmla="*/ 97 h 355"/>
                <a:gd name="T4" fmla="*/ 196 w 206"/>
                <a:gd name="T5" fmla="*/ 49 h 355"/>
                <a:gd name="T6" fmla="*/ 112 w 206"/>
                <a:gd name="T7" fmla="*/ 0 h 355"/>
                <a:gd name="T8" fmla="*/ 112 w 206"/>
                <a:gd name="T9" fmla="*/ 97 h 355"/>
                <a:gd name="T10" fmla="*/ 128 w 206"/>
                <a:gd name="T11" fmla="*/ 111 h 355"/>
                <a:gd name="T12" fmla="*/ 63 w 206"/>
                <a:gd name="T13" fmla="*/ 96 h 355"/>
                <a:gd name="T14" fmla="*/ 120 w 206"/>
                <a:gd name="T15" fmla="*/ 128 h 355"/>
                <a:gd name="T16" fmla="*/ 58 w 206"/>
                <a:gd name="T17" fmla="*/ 135 h 355"/>
                <a:gd name="T18" fmla="*/ 119 w 206"/>
                <a:gd name="T19" fmla="*/ 143 h 355"/>
                <a:gd name="T20" fmla="*/ 49 w 206"/>
                <a:gd name="T21" fmla="*/ 160 h 355"/>
                <a:gd name="T22" fmla="*/ 118 w 206"/>
                <a:gd name="T23" fmla="*/ 167 h 355"/>
                <a:gd name="T24" fmla="*/ 47 w 206"/>
                <a:gd name="T25" fmla="*/ 189 h 355"/>
                <a:gd name="T26" fmla="*/ 96 w 206"/>
                <a:gd name="T27" fmla="*/ 189 h 355"/>
                <a:gd name="T28" fmla="*/ 36 w 206"/>
                <a:gd name="T29" fmla="*/ 221 h 355"/>
                <a:gd name="T30" fmla="*/ 84 w 206"/>
                <a:gd name="T31" fmla="*/ 221 h 355"/>
                <a:gd name="T32" fmla="*/ 19 w 206"/>
                <a:gd name="T33" fmla="*/ 250 h 355"/>
                <a:gd name="T34" fmla="*/ 77 w 206"/>
                <a:gd name="T35" fmla="*/ 250 h 355"/>
                <a:gd name="T36" fmla="*/ 5 w 206"/>
                <a:gd name="T37" fmla="*/ 278 h 355"/>
                <a:gd name="T38" fmla="*/ 52 w 206"/>
                <a:gd name="T39" fmla="*/ 278 h 355"/>
                <a:gd name="T40" fmla="*/ 9 w 206"/>
                <a:gd name="T41" fmla="*/ 311 h 355"/>
                <a:gd name="T42" fmla="*/ 65 w 206"/>
                <a:gd name="T43" fmla="*/ 303 h 355"/>
                <a:gd name="T44" fmla="*/ 20 w 206"/>
                <a:gd name="T45" fmla="*/ 355 h 355"/>
                <a:gd name="T46" fmla="*/ 25 w 206"/>
                <a:gd name="T47" fmla="*/ 348 h 355"/>
                <a:gd name="T48" fmla="*/ 65 w 206"/>
                <a:gd name="T49" fmla="*/ 315 h 355"/>
                <a:gd name="T50" fmla="*/ 76 w 206"/>
                <a:gd name="T51" fmla="*/ 346 h 355"/>
                <a:gd name="T52" fmla="*/ 110 w 206"/>
                <a:gd name="T53" fmla="*/ 344 h 355"/>
                <a:gd name="T54" fmla="*/ 76 w 206"/>
                <a:gd name="T55" fmla="*/ 282 h 355"/>
                <a:gd name="T56" fmla="*/ 137 w 206"/>
                <a:gd name="T57" fmla="*/ 296 h 355"/>
                <a:gd name="T58" fmla="*/ 133 w 206"/>
                <a:gd name="T59" fmla="*/ 288 h 355"/>
                <a:gd name="T60" fmla="*/ 86 w 206"/>
                <a:gd name="T61" fmla="*/ 242 h 355"/>
                <a:gd name="T62" fmla="*/ 129 w 206"/>
                <a:gd name="T63" fmla="*/ 257 h 355"/>
                <a:gd name="T64" fmla="*/ 141 w 206"/>
                <a:gd name="T65" fmla="*/ 237 h 355"/>
                <a:gd name="T66" fmla="*/ 109 w 206"/>
                <a:gd name="T67" fmla="*/ 204 h 355"/>
                <a:gd name="T68" fmla="*/ 169 w 206"/>
                <a:gd name="T69" fmla="*/ 223 h 355"/>
                <a:gd name="T70" fmla="*/ 145 w 206"/>
                <a:gd name="T71" fmla="*/ 198 h 355"/>
                <a:gd name="T72" fmla="*/ 186 w 206"/>
                <a:gd name="T73" fmla="*/ 199 h 355"/>
                <a:gd name="T74" fmla="*/ 131 w 206"/>
                <a:gd name="T75" fmla="*/ 157 h 355"/>
                <a:gd name="T76" fmla="*/ 194 w 206"/>
                <a:gd name="T77" fmla="*/ 170 h 355"/>
                <a:gd name="T78" fmla="*/ 199 w 206"/>
                <a:gd name="T79" fmla="*/ 157 h 355"/>
                <a:gd name="T80" fmla="*/ 139 w 206"/>
                <a:gd name="T81" fmla="*/ 133 h 355"/>
                <a:gd name="T82" fmla="*/ 117 w 206"/>
                <a:gd name="T83" fmla="*/ 87 h 355"/>
                <a:gd name="T84" fmla="*/ 117 w 206"/>
                <a:gd name="T85" fmla="*/ 9 h 355"/>
                <a:gd name="T86" fmla="*/ 185 w 206"/>
                <a:gd name="T87" fmla="*/ 49 h 355"/>
                <a:gd name="T88" fmla="*/ 117 w 206"/>
                <a:gd name="T89" fmla="*/ 8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6" h="355">
                  <a:moveTo>
                    <a:pt x="202" y="128"/>
                  </a:moveTo>
                  <a:cubicBezTo>
                    <a:pt x="202" y="106"/>
                    <a:pt x="202" y="106"/>
                    <a:pt x="202" y="106"/>
                  </a:cubicBezTo>
                  <a:cubicBezTo>
                    <a:pt x="202" y="106"/>
                    <a:pt x="143" y="121"/>
                    <a:pt x="138" y="117"/>
                  </a:cubicBezTo>
                  <a:cubicBezTo>
                    <a:pt x="134" y="114"/>
                    <a:pt x="139" y="103"/>
                    <a:pt x="141" y="97"/>
                  </a:cubicBezTo>
                  <a:cubicBezTo>
                    <a:pt x="168" y="97"/>
                    <a:pt x="168" y="97"/>
                    <a:pt x="168" y="97"/>
                  </a:cubicBezTo>
                  <a:cubicBezTo>
                    <a:pt x="196" y="49"/>
                    <a:pt x="196" y="49"/>
                    <a:pt x="196" y="49"/>
                  </a:cubicBezTo>
                  <a:cubicBezTo>
                    <a:pt x="168" y="0"/>
                    <a:pt x="168" y="0"/>
                    <a:pt x="168" y="0"/>
                  </a:cubicBezTo>
                  <a:cubicBezTo>
                    <a:pt x="112" y="0"/>
                    <a:pt x="112" y="0"/>
                    <a:pt x="112" y="0"/>
                  </a:cubicBezTo>
                  <a:cubicBezTo>
                    <a:pt x="84" y="48"/>
                    <a:pt x="84" y="48"/>
                    <a:pt x="84" y="48"/>
                  </a:cubicBezTo>
                  <a:cubicBezTo>
                    <a:pt x="112" y="97"/>
                    <a:pt x="112" y="97"/>
                    <a:pt x="112" y="97"/>
                  </a:cubicBezTo>
                  <a:cubicBezTo>
                    <a:pt x="128" y="97"/>
                    <a:pt x="128" y="97"/>
                    <a:pt x="128" y="97"/>
                  </a:cubicBezTo>
                  <a:cubicBezTo>
                    <a:pt x="128" y="111"/>
                    <a:pt x="128" y="111"/>
                    <a:pt x="128" y="111"/>
                  </a:cubicBezTo>
                  <a:cubicBezTo>
                    <a:pt x="128" y="111"/>
                    <a:pt x="83" y="88"/>
                    <a:pt x="80" y="81"/>
                  </a:cubicBezTo>
                  <a:cubicBezTo>
                    <a:pt x="63" y="96"/>
                    <a:pt x="63" y="96"/>
                    <a:pt x="63" y="96"/>
                  </a:cubicBezTo>
                  <a:cubicBezTo>
                    <a:pt x="63" y="96"/>
                    <a:pt x="82" y="113"/>
                    <a:pt x="117" y="123"/>
                  </a:cubicBezTo>
                  <a:cubicBezTo>
                    <a:pt x="120" y="128"/>
                    <a:pt x="120" y="128"/>
                    <a:pt x="120" y="128"/>
                  </a:cubicBezTo>
                  <a:cubicBezTo>
                    <a:pt x="120" y="128"/>
                    <a:pt x="65" y="108"/>
                    <a:pt x="58" y="113"/>
                  </a:cubicBezTo>
                  <a:cubicBezTo>
                    <a:pt x="58" y="135"/>
                    <a:pt x="58" y="135"/>
                    <a:pt x="58" y="135"/>
                  </a:cubicBezTo>
                  <a:cubicBezTo>
                    <a:pt x="58" y="135"/>
                    <a:pt x="98" y="132"/>
                    <a:pt x="113" y="135"/>
                  </a:cubicBezTo>
                  <a:cubicBezTo>
                    <a:pt x="119" y="143"/>
                    <a:pt x="119" y="143"/>
                    <a:pt x="119" y="143"/>
                  </a:cubicBezTo>
                  <a:cubicBezTo>
                    <a:pt x="119" y="143"/>
                    <a:pt x="51" y="135"/>
                    <a:pt x="49" y="143"/>
                  </a:cubicBezTo>
                  <a:cubicBezTo>
                    <a:pt x="49" y="143"/>
                    <a:pt x="44" y="159"/>
                    <a:pt x="49" y="160"/>
                  </a:cubicBezTo>
                  <a:cubicBezTo>
                    <a:pt x="54" y="161"/>
                    <a:pt x="52" y="166"/>
                    <a:pt x="121" y="154"/>
                  </a:cubicBezTo>
                  <a:cubicBezTo>
                    <a:pt x="118" y="167"/>
                    <a:pt x="118" y="167"/>
                    <a:pt x="118" y="167"/>
                  </a:cubicBezTo>
                  <a:cubicBezTo>
                    <a:pt x="118" y="167"/>
                    <a:pt x="53" y="168"/>
                    <a:pt x="47" y="172"/>
                  </a:cubicBezTo>
                  <a:cubicBezTo>
                    <a:pt x="41" y="176"/>
                    <a:pt x="34" y="188"/>
                    <a:pt x="47" y="189"/>
                  </a:cubicBezTo>
                  <a:cubicBezTo>
                    <a:pt x="60" y="190"/>
                    <a:pt x="95" y="177"/>
                    <a:pt x="111" y="179"/>
                  </a:cubicBezTo>
                  <a:cubicBezTo>
                    <a:pt x="127" y="181"/>
                    <a:pt x="110" y="185"/>
                    <a:pt x="96" y="189"/>
                  </a:cubicBezTo>
                  <a:cubicBezTo>
                    <a:pt x="82" y="193"/>
                    <a:pt x="22" y="193"/>
                    <a:pt x="31" y="202"/>
                  </a:cubicBezTo>
                  <a:cubicBezTo>
                    <a:pt x="31" y="202"/>
                    <a:pt x="25" y="221"/>
                    <a:pt x="36" y="221"/>
                  </a:cubicBezTo>
                  <a:cubicBezTo>
                    <a:pt x="36" y="221"/>
                    <a:pt x="95" y="199"/>
                    <a:pt x="97" y="204"/>
                  </a:cubicBezTo>
                  <a:cubicBezTo>
                    <a:pt x="99" y="209"/>
                    <a:pt x="84" y="221"/>
                    <a:pt x="84" y="221"/>
                  </a:cubicBezTo>
                  <a:cubicBezTo>
                    <a:pt x="84" y="221"/>
                    <a:pt x="12" y="221"/>
                    <a:pt x="13" y="230"/>
                  </a:cubicBezTo>
                  <a:cubicBezTo>
                    <a:pt x="14" y="238"/>
                    <a:pt x="19" y="250"/>
                    <a:pt x="19" y="250"/>
                  </a:cubicBezTo>
                  <a:cubicBezTo>
                    <a:pt x="19" y="250"/>
                    <a:pt x="63" y="234"/>
                    <a:pt x="81" y="236"/>
                  </a:cubicBezTo>
                  <a:cubicBezTo>
                    <a:pt x="77" y="250"/>
                    <a:pt x="77" y="250"/>
                    <a:pt x="77" y="250"/>
                  </a:cubicBezTo>
                  <a:cubicBezTo>
                    <a:pt x="77" y="250"/>
                    <a:pt x="10" y="262"/>
                    <a:pt x="5" y="256"/>
                  </a:cubicBezTo>
                  <a:cubicBezTo>
                    <a:pt x="0" y="250"/>
                    <a:pt x="5" y="278"/>
                    <a:pt x="5" y="278"/>
                  </a:cubicBezTo>
                  <a:cubicBezTo>
                    <a:pt x="5" y="278"/>
                    <a:pt x="40" y="265"/>
                    <a:pt x="65" y="263"/>
                  </a:cubicBezTo>
                  <a:cubicBezTo>
                    <a:pt x="65" y="263"/>
                    <a:pt x="63" y="276"/>
                    <a:pt x="52" y="278"/>
                  </a:cubicBezTo>
                  <a:cubicBezTo>
                    <a:pt x="41" y="280"/>
                    <a:pt x="3" y="291"/>
                    <a:pt x="3" y="291"/>
                  </a:cubicBezTo>
                  <a:cubicBezTo>
                    <a:pt x="3" y="291"/>
                    <a:pt x="0" y="312"/>
                    <a:pt x="9" y="311"/>
                  </a:cubicBezTo>
                  <a:cubicBezTo>
                    <a:pt x="18" y="310"/>
                    <a:pt x="65" y="286"/>
                    <a:pt x="65" y="286"/>
                  </a:cubicBezTo>
                  <a:cubicBezTo>
                    <a:pt x="65" y="303"/>
                    <a:pt x="65" y="303"/>
                    <a:pt x="65" y="303"/>
                  </a:cubicBezTo>
                  <a:cubicBezTo>
                    <a:pt x="65" y="303"/>
                    <a:pt x="2" y="320"/>
                    <a:pt x="2" y="327"/>
                  </a:cubicBezTo>
                  <a:cubicBezTo>
                    <a:pt x="2" y="327"/>
                    <a:pt x="8" y="354"/>
                    <a:pt x="20" y="355"/>
                  </a:cubicBezTo>
                  <a:cubicBezTo>
                    <a:pt x="20" y="355"/>
                    <a:pt x="11" y="351"/>
                    <a:pt x="16" y="344"/>
                  </a:cubicBezTo>
                  <a:cubicBezTo>
                    <a:pt x="16" y="344"/>
                    <a:pt x="23" y="342"/>
                    <a:pt x="25" y="348"/>
                  </a:cubicBezTo>
                  <a:cubicBezTo>
                    <a:pt x="25" y="348"/>
                    <a:pt x="23" y="339"/>
                    <a:pt x="35" y="332"/>
                  </a:cubicBezTo>
                  <a:cubicBezTo>
                    <a:pt x="47" y="326"/>
                    <a:pt x="65" y="315"/>
                    <a:pt x="65" y="315"/>
                  </a:cubicBezTo>
                  <a:cubicBezTo>
                    <a:pt x="70" y="341"/>
                    <a:pt x="70" y="341"/>
                    <a:pt x="70" y="341"/>
                  </a:cubicBezTo>
                  <a:cubicBezTo>
                    <a:pt x="76" y="346"/>
                    <a:pt x="76" y="346"/>
                    <a:pt x="76" y="346"/>
                  </a:cubicBezTo>
                  <a:cubicBezTo>
                    <a:pt x="76" y="309"/>
                    <a:pt x="76" y="309"/>
                    <a:pt x="76" y="309"/>
                  </a:cubicBezTo>
                  <a:cubicBezTo>
                    <a:pt x="110" y="344"/>
                    <a:pt x="110" y="344"/>
                    <a:pt x="110" y="344"/>
                  </a:cubicBezTo>
                  <a:cubicBezTo>
                    <a:pt x="110" y="344"/>
                    <a:pt x="134" y="342"/>
                    <a:pt x="128" y="330"/>
                  </a:cubicBezTo>
                  <a:cubicBezTo>
                    <a:pt x="122" y="319"/>
                    <a:pt x="74" y="293"/>
                    <a:pt x="76" y="282"/>
                  </a:cubicBezTo>
                  <a:cubicBezTo>
                    <a:pt x="76" y="282"/>
                    <a:pt x="116" y="317"/>
                    <a:pt x="129" y="316"/>
                  </a:cubicBezTo>
                  <a:cubicBezTo>
                    <a:pt x="129" y="316"/>
                    <a:pt x="149" y="304"/>
                    <a:pt x="137" y="296"/>
                  </a:cubicBezTo>
                  <a:cubicBezTo>
                    <a:pt x="137" y="296"/>
                    <a:pt x="67" y="276"/>
                    <a:pt x="81" y="258"/>
                  </a:cubicBezTo>
                  <a:cubicBezTo>
                    <a:pt x="81" y="258"/>
                    <a:pt x="113" y="285"/>
                    <a:pt x="133" y="288"/>
                  </a:cubicBezTo>
                  <a:cubicBezTo>
                    <a:pt x="133" y="288"/>
                    <a:pt x="151" y="289"/>
                    <a:pt x="146" y="271"/>
                  </a:cubicBezTo>
                  <a:cubicBezTo>
                    <a:pt x="146" y="271"/>
                    <a:pt x="91" y="248"/>
                    <a:pt x="86" y="242"/>
                  </a:cubicBezTo>
                  <a:cubicBezTo>
                    <a:pt x="88" y="228"/>
                    <a:pt x="88" y="228"/>
                    <a:pt x="88" y="228"/>
                  </a:cubicBezTo>
                  <a:cubicBezTo>
                    <a:pt x="88" y="228"/>
                    <a:pt x="105" y="231"/>
                    <a:pt x="129" y="257"/>
                  </a:cubicBezTo>
                  <a:cubicBezTo>
                    <a:pt x="147" y="263"/>
                    <a:pt x="147" y="263"/>
                    <a:pt x="147" y="263"/>
                  </a:cubicBezTo>
                  <a:cubicBezTo>
                    <a:pt x="147" y="263"/>
                    <a:pt x="163" y="247"/>
                    <a:pt x="141" y="237"/>
                  </a:cubicBezTo>
                  <a:cubicBezTo>
                    <a:pt x="141" y="237"/>
                    <a:pt x="103" y="225"/>
                    <a:pt x="99" y="218"/>
                  </a:cubicBezTo>
                  <a:cubicBezTo>
                    <a:pt x="109" y="204"/>
                    <a:pt x="109" y="204"/>
                    <a:pt x="109" y="204"/>
                  </a:cubicBezTo>
                  <a:cubicBezTo>
                    <a:pt x="109" y="204"/>
                    <a:pt x="142" y="231"/>
                    <a:pt x="157" y="241"/>
                  </a:cubicBezTo>
                  <a:cubicBezTo>
                    <a:pt x="157" y="241"/>
                    <a:pt x="174" y="231"/>
                    <a:pt x="169" y="223"/>
                  </a:cubicBezTo>
                  <a:cubicBezTo>
                    <a:pt x="164" y="216"/>
                    <a:pt x="118" y="199"/>
                    <a:pt x="117" y="191"/>
                  </a:cubicBezTo>
                  <a:cubicBezTo>
                    <a:pt x="116" y="183"/>
                    <a:pt x="145" y="198"/>
                    <a:pt x="145" y="198"/>
                  </a:cubicBezTo>
                  <a:cubicBezTo>
                    <a:pt x="170" y="218"/>
                    <a:pt x="170" y="218"/>
                    <a:pt x="170" y="218"/>
                  </a:cubicBezTo>
                  <a:cubicBezTo>
                    <a:pt x="170" y="218"/>
                    <a:pt x="189" y="216"/>
                    <a:pt x="186" y="199"/>
                  </a:cubicBezTo>
                  <a:cubicBezTo>
                    <a:pt x="186" y="199"/>
                    <a:pt x="122" y="175"/>
                    <a:pt x="124" y="167"/>
                  </a:cubicBezTo>
                  <a:cubicBezTo>
                    <a:pt x="124" y="167"/>
                    <a:pt x="123" y="160"/>
                    <a:pt x="131" y="157"/>
                  </a:cubicBezTo>
                  <a:cubicBezTo>
                    <a:pt x="131" y="157"/>
                    <a:pt x="173" y="190"/>
                    <a:pt x="186" y="189"/>
                  </a:cubicBezTo>
                  <a:cubicBezTo>
                    <a:pt x="194" y="170"/>
                    <a:pt x="194" y="170"/>
                    <a:pt x="194" y="170"/>
                  </a:cubicBezTo>
                  <a:cubicBezTo>
                    <a:pt x="154" y="153"/>
                    <a:pt x="154" y="153"/>
                    <a:pt x="154" y="153"/>
                  </a:cubicBezTo>
                  <a:cubicBezTo>
                    <a:pt x="154" y="153"/>
                    <a:pt x="192" y="163"/>
                    <a:pt x="199" y="157"/>
                  </a:cubicBezTo>
                  <a:cubicBezTo>
                    <a:pt x="206" y="151"/>
                    <a:pt x="199" y="139"/>
                    <a:pt x="199" y="139"/>
                  </a:cubicBezTo>
                  <a:cubicBezTo>
                    <a:pt x="199" y="139"/>
                    <a:pt x="141" y="140"/>
                    <a:pt x="139" y="133"/>
                  </a:cubicBezTo>
                  <a:cubicBezTo>
                    <a:pt x="137" y="126"/>
                    <a:pt x="202" y="128"/>
                    <a:pt x="202" y="128"/>
                  </a:cubicBezTo>
                  <a:close/>
                  <a:moveTo>
                    <a:pt x="117" y="87"/>
                  </a:moveTo>
                  <a:cubicBezTo>
                    <a:pt x="95" y="48"/>
                    <a:pt x="95" y="48"/>
                    <a:pt x="95" y="48"/>
                  </a:cubicBezTo>
                  <a:cubicBezTo>
                    <a:pt x="117" y="9"/>
                    <a:pt x="117" y="9"/>
                    <a:pt x="117" y="9"/>
                  </a:cubicBezTo>
                  <a:cubicBezTo>
                    <a:pt x="163" y="9"/>
                    <a:pt x="163" y="9"/>
                    <a:pt x="163" y="9"/>
                  </a:cubicBezTo>
                  <a:cubicBezTo>
                    <a:pt x="185" y="49"/>
                    <a:pt x="185" y="49"/>
                    <a:pt x="185" y="49"/>
                  </a:cubicBezTo>
                  <a:cubicBezTo>
                    <a:pt x="162" y="88"/>
                    <a:pt x="162" y="88"/>
                    <a:pt x="162" y="88"/>
                  </a:cubicBezTo>
                  <a:lnTo>
                    <a:pt x="117" y="87"/>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25000" noProof="0">
                <a:ln>
                  <a:noFill/>
                </a:ln>
                <a:solidFill>
                  <a:prstClr val="black"/>
                </a:solidFill>
                <a:effectLst/>
                <a:uLnTx/>
                <a:uFillTx/>
                <a:latin typeface="Arial"/>
                <a:ea typeface="微软雅黑"/>
                <a:cs typeface="+mn-ea"/>
                <a:sym typeface="+mn-lt"/>
              </a:endParaRPr>
            </a:p>
          </p:txBody>
        </p:sp>
        <p:sp>
          <p:nvSpPr>
            <p:cNvPr id="185" name="Freeform 25"/>
            <p:cNvSpPr>
              <a:spLocks/>
            </p:cNvSpPr>
            <p:nvPr/>
          </p:nvSpPr>
          <p:spPr bwMode="auto">
            <a:xfrm>
              <a:off x="2762755" y="4743450"/>
              <a:ext cx="11778" cy="11113"/>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1" y="1"/>
                    <a:pt x="2" y="3"/>
                    <a:pt x="3" y="3"/>
                  </a:cubicBezTo>
                  <a:cubicBezTo>
                    <a:pt x="2" y="2"/>
                    <a:pt x="1" y="1"/>
                    <a:pt x="0"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6" name="Freeform 26"/>
            <p:cNvSpPr>
              <a:spLocks/>
            </p:cNvSpPr>
            <p:nvPr/>
          </p:nvSpPr>
          <p:spPr bwMode="auto">
            <a:xfrm>
              <a:off x="2782947" y="4767262"/>
              <a:ext cx="55526" cy="63500"/>
            </a:xfrm>
            <a:custGeom>
              <a:avLst/>
              <a:gdLst>
                <a:gd name="T0" fmla="*/ 12 w 14"/>
                <a:gd name="T1" fmla="*/ 13 h 17"/>
                <a:gd name="T2" fmla="*/ 14 w 14"/>
                <a:gd name="T3" fmla="*/ 13 h 17"/>
                <a:gd name="T4" fmla="*/ 13 w 14"/>
                <a:gd name="T5" fmla="*/ 11 h 17"/>
                <a:gd name="T6" fmla="*/ 14 w 14"/>
                <a:gd name="T7" fmla="*/ 9 h 17"/>
                <a:gd name="T8" fmla="*/ 13 w 14"/>
                <a:gd name="T9" fmla="*/ 8 h 17"/>
                <a:gd name="T10" fmla="*/ 14 w 14"/>
                <a:gd name="T11" fmla="*/ 7 h 17"/>
                <a:gd name="T12" fmla="*/ 12 w 14"/>
                <a:gd name="T13" fmla="*/ 6 h 17"/>
                <a:gd name="T14" fmla="*/ 13 w 14"/>
                <a:gd name="T15" fmla="*/ 5 h 17"/>
                <a:gd name="T16" fmla="*/ 11 w 14"/>
                <a:gd name="T17" fmla="*/ 5 h 17"/>
                <a:gd name="T18" fmla="*/ 12 w 14"/>
                <a:gd name="T19" fmla="*/ 3 h 17"/>
                <a:gd name="T20" fmla="*/ 10 w 14"/>
                <a:gd name="T21" fmla="*/ 4 h 17"/>
                <a:gd name="T22" fmla="*/ 7 w 14"/>
                <a:gd name="T23" fmla="*/ 3 h 17"/>
                <a:gd name="T24" fmla="*/ 7 w 14"/>
                <a:gd name="T25" fmla="*/ 0 h 17"/>
                <a:gd name="T26" fmla="*/ 3 w 14"/>
                <a:gd name="T27" fmla="*/ 3 h 17"/>
                <a:gd name="T28" fmla="*/ 3 w 14"/>
                <a:gd name="T29" fmla="*/ 4 h 17"/>
                <a:gd name="T30" fmla="*/ 1 w 14"/>
                <a:gd name="T31" fmla="*/ 5 h 17"/>
                <a:gd name="T32" fmla="*/ 1 w 14"/>
                <a:gd name="T33" fmla="*/ 7 h 17"/>
                <a:gd name="T34" fmla="*/ 0 w 14"/>
                <a:gd name="T35" fmla="*/ 7 h 17"/>
                <a:gd name="T36" fmla="*/ 0 w 14"/>
                <a:gd name="T37" fmla="*/ 10 h 17"/>
                <a:gd name="T38" fmla="*/ 0 w 14"/>
                <a:gd name="T39" fmla="*/ 10 h 17"/>
                <a:gd name="T40" fmla="*/ 1 w 14"/>
                <a:gd name="T41" fmla="*/ 13 h 17"/>
                <a:gd name="T42" fmla="*/ 3 w 14"/>
                <a:gd name="T43" fmla="*/ 17 h 17"/>
                <a:gd name="T44" fmla="*/ 5 w 14"/>
                <a:gd name="T45" fmla="*/ 16 h 17"/>
                <a:gd name="T46" fmla="*/ 7 w 14"/>
                <a:gd name="T47" fmla="*/ 17 h 17"/>
                <a:gd name="T48" fmla="*/ 11 w 14"/>
                <a:gd name="T49" fmla="*/ 16 h 17"/>
                <a:gd name="T50" fmla="*/ 12 w 14"/>
                <a:gd name="T51" fmla="*/ 14 h 17"/>
                <a:gd name="T52" fmla="*/ 12 w 14"/>
                <a:gd name="T53"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17">
                  <a:moveTo>
                    <a:pt x="12" y="13"/>
                  </a:moveTo>
                  <a:cubicBezTo>
                    <a:pt x="13" y="13"/>
                    <a:pt x="13" y="13"/>
                    <a:pt x="14" y="13"/>
                  </a:cubicBezTo>
                  <a:cubicBezTo>
                    <a:pt x="14" y="13"/>
                    <a:pt x="13" y="12"/>
                    <a:pt x="13" y="11"/>
                  </a:cubicBezTo>
                  <a:cubicBezTo>
                    <a:pt x="13" y="10"/>
                    <a:pt x="14" y="10"/>
                    <a:pt x="14" y="9"/>
                  </a:cubicBezTo>
                  <a:cubicBezTo>
                    <a:pt x="13" y="8"/>
                    <a:pt x="13" y="8"/>
                    <a:pt x="13" y="8"/>
                  </a:cubicBezTo>
                  <a:cubicBezTo>
                    <a:pt x="13" y="7"/>
                    <a:pt x="14" y="7"/>
                    <a:pt x="14" y="7"/>
                  </a:cubicBezTo>
                  <a:cubicBezTo>
                    <a:pt x="14" y="6"/>
                    <a:pt x="12" y="7"/>
                    <a:pt x="12" y="6"/>
                  </a:cubicBezTo>
                  <a:cubicBezTo>
                    <a:pt x="12" y="5"/>
                    <a:pt x="13" y="6"/>
                    <a:pt x="13" y="5"/>
                  </a:cubicBezTo>
                  <a:cubicBezTo>
                    <a:pt x="12" y="5"/>
                    <a:pt x="12" y="5"/>
                    <a:pt x="11" y="5"/>
                  </a:cubicBezTo>
                  <a:cubicBezTo>
                    <a:pt x="11" y="4"/>
                    <a:pt x="12" y="4"/>
                    <a:pt x="12" y="3"/>
                  </a:cubicBezTo>
                  <a:cubicBezTo>
                    <a:pt x="11" y="3"/>
                    <a:pt x="11" y="4"/>
                    <a:pt x="10" y="4"/>
                  </a:cubicBezTo>
                  <a:cubicBezTo>
                    <a:pt x="9" y="3"/>
                    <a:pt x="8" y="4"/>
                    <a:pt x="7" y="3"/>
                  </a:cubicBezTo>
                  <a:cubicBezTo>
                    <a:pt x="7" y="3"/>
                    <a:pt x="7" y="0"/>
                    <a:pt x="7" y="0"/>
                  </a:cubicBezTo>
                  <a:cubicBezTo>
                    <a:pt x="8" y="2"/>
                    <a:pt x="5" y="5"/>
                    <a:pt x="3" y="3"/>
                  </a:cubicBezTo>
                  <a:cubicBezTo>
                    <a:pt x="2" y="4"/>
                    <a:pt x="3" y="4"/>
                    <a:pt x="3" y="4"/>
                  </a:cubicBezTo>
                  <a:cubicBezTo>
                    <a:pt x="3" y="5"/>
                    <a:pt x="2" y="5"/>
                    <a:pt x="1" y="5"/>
                  </a:cubicBezTo>
                  <a:cubicBezTo>
                    <a:pt x="1" y="6"/>
                    <a:pt x="2" y="6"/>
                    <a:pt x="1" y="7"/>
                  </a:cubicBezTo>
                  <a:cubicBezTo>
                    <a:pt x="1" y="7"/>
                    <a:pt x="1" y="7"/>
                    <a:pt x="0" y="7"/>
                  </a:cubicBezTo>
                  <a:cubicBezTo>
                    <a:pt x="1" y="9"/>
                    <a:pt x="0" y="9"/>
                    <a:pt x="0" y="10"/>
                  </a:cubicBezTo>
                  <a:cubicBezTo>
                    <a:pt x="0" y="10"/>
                    <a:pt x="0" y="10"/>
                    <a:pt x="0" y="10"/>
                  </a:cubicBezTo>
                  <a:cubicBezTo>
                    <a:pt x="0" y="12"/>
                    <a:pt x="2" y="12"/>
                    <a:pt x="1" y="13"/>
                  </a:cubicBezTo>
                  <a:cubicBezTo>
                    <a:pt x="3" y="14"/>
                    <a:pt x="4" y="15"/>
                    <a:pt x="3" y="17"/>
                  </a:cubicBezTo>
                  <a:cubicBezTo>
                    <a:pt x="4" y="17"/>
                    <a:pt x="4" y="16"/>
                    <a:pt x="5" y="16"/>
                  </a:cubicBezTo>
                  <a:cubicBezTo>
                    <a:pt x="6" y="16"/>
                    <a:pt x="6" y="16"/>
                    <a:pt x="7" y="17"/>
                  </a:cubicBezTo>
                  <a:cubicBezTo>
                    <a:pt x="8" y="16"/>
                    <a:pt x="9" y="16"/>
                    <a:pt x="11" y="16"/>
                  </a:cubicBezTo>
                  <a:cubicBezTo>
                    <a:pt x="11" y="15"/>
                    <a:pt x="11" y="15"/>
                    <a:pt x="12" y="14"/>
                  </a:cubicBezTo>
                  <a:cubicBezTo>
                    <a:pt x="12" y="14"/>
                    <a:pt x="12" y="13"/>
                    <a:pt x="12" y="13"/>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7" name="Freeform 27"/>
            <p:cNvSpPr>
              <a:spLocks/>
            </p:cNvSpPr>
            <p:nvPr/>
          </p:nvSpPr>
          <p:spPr bwMode="auto">
            <a:xfrm>
              <a:off x="2540651" y="4737100"/>
              <a:ext cx="6730" cy="11113"/>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1" y="1"/>
                    <a:pt x="2" y="1"/>
                    <a:pt x="1" y="1"/>
                  </a:cubicBezTo>
                  <a:cubicBezTo>
                    <a:pt x="0" y="0"/>
                    <a:pt x="0" y="3"/>
                    <a:pt x="1" y="2"/>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8" name="Freeform 28"/>
            <p:cNvSpPr>
              <a:spLocks/>
            </p:cNvSpPr>
            <p:nvPr/>
          </p:nvSpPr>
          <p:spPr bwMode="auto">
            <a:xfrm>
              <a:off x="2572621" y="4594225"/>
              <a:ext cx="50478" cy="36513"/>
            </a:xfrm>
            <a:custGeom>
              <a:avLst/>
              <a:gdLst>
                <a:gd name="T0" fmla="*/ 12 w 13"/>
                <a:gd name="T1" fmla="*/ 9 h 10"/>
                <a:gd name="T2" fmla="*/ 9 w 13"/>
                <a:gd name="T3" fmla="*/ 2 h 10"/>
                <a:gd name="T4" fmla="*/ 4 w 13"/>
                <a:gd name="T5" fmla="*/ 1 h 10"/>
                <a:gd name="T6" fmla="*/ 3 w 13"/>
                <a:gd name="T7" fmla="*/ 0 h 10"/>
                <a:gd name="T8" fmla="*/ 3 w 13"/>
                <a:gd name="T9" fmla="*/ 1 h 10"/>
                <a:gd name="T10" fmla="*/ 2 w 13"/>
                <a:gd name="T11" fmla="*/ 1 h 10"/>
                <a:gd name="T12" fmla="*/ 1 w 13"/>
                <a:gd name="T13" fmla="*/ 3 h 10"/>
                <a:gd name="T14" fmla="*/ 0 w 13"/>
                <a:gd name="T15" fmla="*/ 6 h 10"/>
                <a:gd name="T16" fmla="*/ 1 w 13"/>
                <a:gd name="T17" fmla="*/ 7 h 10"/>
                <a:gd name="T18" fmla="*/ 4 w 13"/>
                <a:gd name="T19" fmla="*/ 9 h 10"/>
                <a:gd name="T20" fmla="*/ 4 w 13"/>
                <a:gd name="T21" fmla="*/ 10 h 10"/>
                <a:gd name="T22" fmla="*/ 4 w 13"/>
                <a:gd name="T23" fmla="*/ 9 h 10"/>
                <a:gd name="T24" fmla="*/ 5 w 13"/>
                <a:gd name="T25" fmla="*/ 10 h 10"/>
                <a:gd name="T26" fmla="*/ 8 w 13"/>
                <a:gd name="T27" fmla="*/ 9 h 10"/>
                <a:gd name="T28" fmla="*/ 9 w 13"/>
                <a:gd name="T29" fmla="*/ 7 h 10"/>
                <a:gd name="T30" fmla="*/ 12 w 13"/>
                <a:gd name="T3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10">
                  <a:moveTo>
                    <a:pt x="12" y="9"/>
                  </a:moveTo>
                  <a:cubicBezTo>
                    <a:pt x="13" y="6"/>
                    <a:pt x="8" y="6"/>
                    <a:pt x="9" y="2"/>
                  </a:cubicBezTo>
                  <a:cubicBezTo>
                    <a:pt x="7" y="2"/>
                    <a:pt x="6" y="0"/>
                    <a:pt x="4" y="1"/>
                  </a:cubicBezTo>
                  <a:cubicBezTo>
                    <a:pt x="4" y="1"/>
                    <a:pt x="4" y="0"/>
                    <a:pt x="3" y="0"/>
                  </a:cubicBezTo>
                  <a:cubicBezTo>
                    <a:pt x="3" y="1"/>
                    <a:pt x="3" y="1"/>
                    <a:pt x="3" y="1"/>
                  </a:cubicBezTo>
                  <a:cubicBezTo>
                    <a:pt x="3" y="1"/>
                    <a:pt x="3" y="1"/>
                    <a:pt x="2" y="1"/>
                  </a:cubicBezTo>
                  <a:cubicBezTo>
                    <a:pt x="2" y="2"/>
                    <a:pt x="1" y="3"/>
                    <a:pt x="1" y="3"/>
                  </a:cubicBezTo>
                  <a:cubicBezTo>
                    <a:pt x="1" y="4"/>
                    <a:pt x="1" y="5"/>
                    <a:pt x="0" y="6"/>
                  </a:cubicBezTo>
                  <a:cubicBezTo>
                    <a:pt x="1" y="6"/>
                    <a:pt x="1" y="7"/>
                    <a:pt x="1" y="7"/>
                  </a:cubicBezTo>
                  <a:cubicBezTo>
                    <a:pt x="2" y="8"/>
                    <a:pt x="2" y="9"/>
                    <a:pt x="4" y="9"/>
                  </a:cubicBezTo>
                  <a:cubicBezTo>
                    <a:pt x="4" y="9"/>
                    <a:pt x="4" y="9"/>
                    <a:pt x="4" y="10"/>
                  </a:cubicBezTo>
                  <a:cubicBezTo>
                    <a:pt x="4" y="10"/>
                    <a:pt x="4" y="9"/>
                    <a:pt x="4" y="9"/>
                  </a:cubicBezTo>
                  <a:cubicBezTo>
                    <a:pt x="5" y="9"/>
                    <a:pt x="5" y="10"/>
                    <a:pt x="5" y="10"/>
                  </a:cubicBezTo>
                  <a:cubicBezTo>
                    <a:pt x="6" y="9"/>
                    <a:pt x="7" y="9"/>
                    <a:pt x="8" y="9"/>
                  </a:cubicBezTo>
                  <a:cubicBezTo>
                    <a:pt x="8" y="8"/>
                    <a:pt x="9" y="8"/>
                    <a:pt x="9" y="7"/>
                  </a:cubicBezTo>
                  <a:cubicBezTo>
                    <a:pt x="10" y="8"/>
                    <a:pt x="10" y="9"/>
                    <a:pt x="12" y="9"/>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9" name="Freeform 29"/>
            <p:cNvSpPr>
              <a:spLocks/>
            </p:cNvSpPr>
            <p:nvPr/>
          </p:nvSpPr>
          <p:spPr bwMode="auto">
            <a:xfrm>
              <a:off x="2806503" y="4754562"/>
              <a:ext cx="5048" cy="7938"/>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1" y="2"/>
                  </a:cubicBezTo>
                  <a:cubicBezTo>
                    <a:pt x="1" y="2"/>
                    <a:pt x="1" y="0"/>
                    <a:pt x="0"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0" name="Freeform 30"/>
            <p:cNvSpPr>
              <a:spLocks/>
            </p:cNvSpPr>
            <p:nvPr/>
          </p:nvSpPr>
          <p:spPr bwMode="auto">
            <a:xfrm>
              <a:off x="2552429" y="4638675"/>
              <a:ext cx="11778" cy="11113"/>
            </a:xfrm>
            <a:custGeom>
              <a:avLst/>
              <a:gdLst>
                <a:gd name="T0" fmla="*/ 2 w 3"/>
                <a:gd name="T1" fmla="*/ 3 h 3"/>
                <a:gd name="T2" fmla="*/ 2 w 3"/>
                <a:gd name="T3" fmla="*/ 3 h 3"/>
                <a:gd name="T4" fmla="*/ 1 w 3"/>
                <a:gd name="T5" fmla="*/ 0 h 3"/>
                <a:gd name="T6" fmla="*/ 2 w 3"/>
                <a:gd name="T7" fmla="*/ 3 h 3"/>
              </a:gdLst>
              <a:ahLst/>
              <a:cxnLst>
                <a:cxn ang="0">
                  <a:pos x="T0" y="T1"/>
                </a:cxn>
                <a:cxn ang="0">
                  <a:pos x="T2" y="T3"/>
                </a:cxn>
                <a:cxn ang="0">
                  <a:pos x="T4" y="T5"/>
                </a:cxn>
                <a:cxn ang="0">
                  <a:pos x="T6" y="T7"/>
                </a:cxn>
              </a:cxnLst>
              <a:rect l="0" t="0" r="r" b="b"/>
              <a:pathLst>
                <a:path w="3" h="3">
                  <a:moveTo>
                    <a:pt x="2" y="3"/>
                  </a:moveTo>
                  <a:cubicBezTo>
                    <a:pt x="2" y="3"/>
                    <a:pt x="2" y="2"/>
                    <a:pt x="2" y="3"/>
                  </a:cubicBezTo>
                  <a:cubicBezTo>
                    <a:pt x="3" y="1"/>
                    <a:pt x="2" y="0"/>
                    <a:pt x="1" y="0"/>
                  </a:cubicBezTo>
                  <a:cubicBezTo>
                    <a:pt x="0" y="1"/>
                    <a:pt x="1" y="2"/>
                    <a:pt x="2" y="3"/>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1" name="Freeform 31"/>
            <p:cNvSpPr>
              <a:spLocks/>
            </p:cNvSpPr>
            <p:nvPr/>
          </p:nvSpPr>
          <p:spPr bwMode="auto">
            <a:xfrm>
              <a:off x="2547382" y="4710112"/>
              <a:ext cx="40383" cy="33338"/>
            </a:xfrm>
            <a:custGeom>
              <a:avLst/>
              <a:gdLst>
                <a:gd name="T0" fmla="*/ 7 w 10"/>
                <a:gd name="T1" fmla="*/ 0 h 9"/>
                <a:gd name="T2" fmla="*/ 6 w 10"/>
                <a:gd name="T3" fmla="*/ 0 h 9"/>
                <a:gd name="T4" fmla="*/ 3 w 10"/>
                <a:gd name="T5" fmla="*/ 0 h 9"/>
                <a:gd name="T6" fmla="*/ 0 w 10"/>
                <a:gd name="T7" fmla="*/ 3 h 9"/>
                <a:gd name="T8" fmla="*/ 1 w 10"/>
                <a:gd name="T9" fmla="*/ 4 h 9"/>
                <a:gd name="T10" fmla="*/ 0 w 10"/>
                <a:gd name="T11" fmla="*/ 5 h 9"/>
                <a:gd name="T12" fmla="*/ 1 w 10"/>
                <a:gd name="T13" fmla="*/ 7 h 9"/>
                <a:gd name="T14" fmla="*/ 3 w 10"/>
                <a:gd name="T15" fmla="*/ 9 h 9"/>
                <a:gd name="T16" fmla="*/ 5 w 10"/>
                <a:gd name="T17" fmla="*/ 9 h 9"/>
                <a:gd name="T18" fmla="*/ 8 w 10"/>
                <a:gd name="T19" fmla="*/ 8 h 9"/>
                <a:gd name="T20" fmla="*/ 9 w 10"/>
                <a:gd name="T21" fmla="*/ 7 h 9"/>
                <a:gd name="T22" fmla="*/ 9 w 10"/>
                <a:gd name="T23" fmla="*/ 5 h 9"/>
                <a:gd name="T24" fmla="*/ 10 w 10"/>
                <a:gd name="T25" fmla="*/ 3 h 9"/>
                <a:gd name="T26" fmla="*/ 7 w 10"/>
                <a:gd name="T2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9">
                  <a:moveTo>
                    <a:pt x="7" y="0"/>
                  </a:moveTo>
                  <a:cubicBezTo>
                    <a:pt x="7" y="1"/>
                    <a:pt x="6" y="0"/>
                    <a:pt x="6" y="0"/>
                  </a:cubicBezTo>
                  <a:cubicBezTo>
                    <a:pt x="5" y="0"/>
                    <a:pt x="4" y="1"/>
                    <a:pt x="3" y="0"/>
                  </a:cubicBezTo>
                  <a:cubicBezTo>
                    <a:pt x="2" y="2"/>
                    <a:pt x="1" y="2"/>
                    <a:pt x="0" y="3"/>
                  </a:cubicBezTo>
                  <a:cubicBezTo>
                    <a:pt x="1" y="3"/>
                    <a:pt x="1" y="3"/>
                    <a:pt x="1" y="4"/>
                  </a:cubicBezTo>
                  <a:cubicBezTo>
                    <a:pt x="1" y="4"/>
                    <a:pt x="0" y="4"/>
                    <a:pt x="0" y="5"/>
                  </a:cubicBezTo>
                  <a:cubicBezTo>
                    <a:pt x="1" y="5"/>
                    <a:pt x="1" y="6"/>
                    <a:pt x="1" y="7"/>
                  </a:cubicBezTo>
                  <a:cubicBezTo>
                    <a:pt x="2" y="7"/>
                    <a:pt x="3" y="8"/>
                    <a:pt x="3" y="9"/>
                  </a:cubicBezTo>
                  <a:cubicBezTo>
                    <a:pt x="4" y="8"/>
                    <a:pt x="5" y="9"/>
                    <a:pt x="5" y="9"/>
                  </a:cubicBezTo>
                  <a:cubicBezTo>
                    <a:pt x="6" y="9"/>
                    <a:pt x="6" y="8"/>
                    <a:pt x="8" y="8"/>
                  </a:cubicBezTo>
                  <a:cubicBezTo>
                    <a:pt x="8" y="8"/>
                    <a:pt x="8" y="7"/>
                    <a:pt x="9" y="7"/>
                  </a:cubicBezTo>
                  <a:cubicBezTo>
                    <a:pt x="8" y="7"/>
                    <a:pt x="9" y="6"/>
                    <a:pt x="9" y="5"/>
                  </a:cubicBezTo>
                  <a:cubicBezTo>
                    <a:pt x="9" y="4"/>
                    <a:pt x="9" y="4"/>
                    <a:pt x="10" y="3"/>
                  </a:cubicBezTo>
                  <a:cubicBezTo>
                    <a:pt x="8" y="3"/>
                    <a:pt x="8" y="1"/>
                    <a:pt x="7"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2" name="Freeform 32"/>
            <p:cNvSpPr>
              <a:spLocks/>
            </p:cNvSpPr>
            <p:nvPr/>
          </p:nvSpPr>
          <p:spPr bwMode="auto">
            <a:xfrm>
              <a:off x="2838473" y="4649787"/>
              <a:ext cx="3365"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1" y="2"/>
                    <a:pt x="1" y="1"/>
                    <a:pt x="1"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3" name="Freeform 33"/>
            <p:cNvSpPr>
              <a:spLocks/>
            </p:cNvSpPr>
            <p:nvPr/>
          </p:nvSpPr>
          <p:spPr bwMode="auto">
            <a:xfrm>
              <a:off x="2791360" y="4641850"/>
              <a:ext cx="3365" cy="11113"/>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2"/>
                    <a:pt x="1" y="1"/>
                    <a:pt x="1" y="0"/>
                  </a:cubicBezTo>
                  <a:cubicBezTo>
                    <a:pt x="0" y="0"/>
                    <a:pt x="0" y="2"/>
                    <a:pt x="0" y="3"/>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4" name="Freeform 34"/>
            <p:cNvSpPr>
              <a:spLocks/>
            </p:cNvSpPr>
            <p:nvPr/>
          </p:nvSpPr>
          <p:spPr bwMode="auto">
            <a:xfrm>
              <a:off x="2814916" y="4751387"/>
              <a:ext cx="0" cy="15875"/>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2"/>
                    <a:pt x="0" y="1"/>
                    <a:pt x="0" y="0"/>
                  </a:cubicBezTo>
                  <a:cubicBezTo>
                    <a:pt x="0" y="1"/>
                    <a:pt x="0" y="3"/>
                    <a:pt x="0" y="4"/>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5" name="Freeform 35"/>
            <p:cNvSpPr>
              <a:spLocks/>
            </p:cNvSpPr>
            <p:nvPr/>
          </p:nvSpPr>
          <p:spPr bwMode="auto">
            <a:xfrm>
              <a:off x="2846886" y="4676775"/>
              <a:ext cx="11778" cy="6350"/>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2" y="0"/>
                    <a:pt x="1" y="1"/>
                    <a:pt x="0" y="2"/>
                  </a:cubicBezTo>
                  <a:cubicBezTo>
                    <a:pt x="1" y="1"/>
                    <a:pt x="2" y="1"/>
                    <a:pt x="3"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6" name="Freeform 36"/>
            <p:cNvSpPr>
              <a:spLocks/>
            </p:cNvSpPr>
            <p:nvPr/>
          </p:nvSpPr>
          <p:spPr bwMode="auto">
            <a:xfrm>
              <a:off x="2826694" y="4841875"/>
              <a:ext cx="20191" cy="14288"/>
            </a:xfrm>
            <a:custGeom>
              <a:avLst/>
              <a:gdLst>
                <a:gd name="T0" fmla="*/ 1 w 5"/>
                <a:gd name="T1" fmla="*/ 0 h 4"/>
                <a:gd name="T2" fmla="*/ 1 w 5"/>
                <a:gd name="T3" fmla="*/ 0 h 4"/>
                <a:gd name="T4" fmla="*/ 1 w 5"/>
                <a:gd name="T5" fmla="*/ 2 h 4"/>
                <a:gd name="T6" fmla="*/ 2 w 5"/>
                <a:gd name="T7" fmla="*/ 4 h 4"/>
                <a:gd name="T8" fmla="*/ 4 w 5"/>
                <a:gd name="T9" fmla="*/ 3 h 4"/>
                <a:gd name="T10" fmla="*/ 1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1" y="0"/>
                  </a:moveTo>
                  <a:cubicBezTo>
                    <a:pt x="1" y="0"/>
                    <a:pt x="1" y="0"/>
                    <a:pt x="1" y="0"/>
                  </a:cubicBezTo>
                  <a:cubicBezTo>
                    <a:pt x="1" y="1"/>
                    <a:pt x="1" y="1"/>
                    <a:pt x="1" y="2"/>
                  </a:cubicBezTo>
                  <a:cubicBezTo>
                    <a:pt x="0" y="2"/>
                    <a:pt x="1" y="3"/>
                    <a:pt x="2" y="4"/>
                  </a:cubicBezTo>
                  <a:cubicBezTo>
                    <a:pt x="3" y="4"/>
                    <a:pt x="3" y="3"/>
                    <a:pt x="4" y="3"/>
                  </a:cubicBezTo>
                  <a:cubicBezTo>
                    <a:pt x="5" y="1"/>
                    <a:pt x="2" y="1"/>
                    <a:pt x="1"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7" name="Freeform 37"/>
            <p:cNvSpPr>
              <a:spLocks noEditPoints="1"/>
            </p:cNvSpPr>
            <p:nvPr/>
          </p:nvSpPr>
          <p:spPr bwMode="auto">
            <a:xfrm>
              <a:off x="2607955" y="4608512"/>
              <a:ext cx="238930" cy="244475"/>
            </a:xfrm>
            <a:custGeom>
              <a:avLst/>
              <a:gdLst>
                <a:gd name="T0" fmla="*/ 59 w 60"/>
                <a:gd name="T1" fmla="*/ 20 h 65"/>
                <a:gd name="T2" fmla="*/ 57 w 60"/>
                <a:gd name="T3" fmla="*/ 19 h 65"/>
                <a:gd name="T4" fmla="*/ 52 w 60"/>
                <a:gd name="T5" fmla="*/ 12 h 65"/>
                <a:gd name="T6" fmla="*/ 51 w 60"/>
                <a:gd name="T7" fmla="*/ 14 h 65"/>
                <a:gd name="T8" fmla="*/ 47 w 60"/>
                <a:gd name="T9" fmla="*/ 13 h 65"/>
                <a:gd name="T10" fmla="*/ 42 w 60"/>
                <a:gd name="T11" fmla="*/ 16 h 65"/>
                <a:gd name="T12" fmla="*/ 38 w 60"/>
                <a:gd name="T13" fmla="*/ 19 h 65"/>
                <a:gd name="T14" fmla="*/ 38 w 60"/>
                <a:gd name="T15" fmla="*/ 23 h 65"/>
                <a:gd name="T16" fmla="*/ 32 w 60"/>
                <a:gd name="T17" fmla="*/ 18 h 65"/>
                <a:gd name="T18" fmla="*/ 30 w 60"/>
                <a:gd name="T19" fmla="*/ 16 h 65"/>
                <a:gd name="T20" fmla="*/ 30 w 60"/>
                <a:gd name="T21" fmla="*/ 6 h 65"/>
                <a:gd name="T22" fmla="*/ 21 w 60"/>
                <a:gd name="T23" fmla="*/ 13 h 65"/>
                <a:gd name="T24" fmla="*/ 15 w 60"/>
                <a:gd name="T25" fmla="*/ 12 h 65"/>
                <a:gd name="T26" fmla="*/ 14 w 60"/>
                <a:gd name="T27" fmla="*/ 4 h 65"/>
                <a:gd name="T28" fmla="*/ 5 w 60"/>
                <a:gd name="T29" fmla="*/ 4 h 65"/>
                <a:gd name="T30" fmla="*/ 4 w 60"/>
                <a:gd name="T31" fmla="*/ 6 h 65"/>
                <a:gd name="T32" fmla="*/ 11 w 60"/>
                <a:gd name="T33" fmla="*/ 10 h 65"/>
                <a:gd name="T34" fmla="*/ 6 w 60"/>
                <a:gd name="T35" fmla="*/ 19 h 65"/>
                <a:gd name="T36" fmla="*/ 3 w 60"/>
                <a:gd name="T37" fmla="*/ 27 h 65"/>
                <a:gd name="T38" fmla="*/ 4 w 60"/>
                <a:gd name="T39" fmla="*/ 28 h 65"/>
                <a:gd name="T40" fmla="*/ 5 w 60"/>
                <a:gd name="T41" fmla="*/ 38 h 65"/>
                <a:gd name="T42" fmla="*/ 2 w 60"/>
                <a:gd name="T43" fmla="*/ 41 h 65"/>
                <a:gd name="T44" fmla="*/ 9 w 60"/>
                <a:gd name="T45" fmla="*/ 41 h 65"/>
                <a:gd name="T46" fmla="*/ 16 w 60"/>
                <a:gd name="T47" fmla="*/ 46 h 65"/>
                <a:gd name="T48" fmla="*/ 15 w 60"/>
                <a:gd name="T49" fmla="*/ 53 h 65"/>
                <a:gd name="T50" fmla="*/ 12 w 60"/>
                <a:gd name="T51" fmla="*/ 54 h 65"/>
                <a:gd name="T52" fmla="*/ 9 w 60"/>
                <a:gd name="T53" fmla="*/ 60 h 65"/>
                <a:gd name="T54" fmla="*/ 10 w 60"/>
                <a:gd name="T55" fmla="*/ 65 h 65"/>
                <a:gd name="T56" fmla="*/ 17 w 60"/>
                <a:gd name="T57" fmla="*/ 65 h 65"/>
                <a:gd name="T58" fmla="*/ 21 w 60"/>
                <a:gd name="T59" fmla="*/ 60 h 65"/>
                <a:gd name="T60" fmla="*/ 19 w 60"/>
                <a:gd name="T61" fmla="*/ 54 h 65"/>
                <a:gd name="T62" fmla="*/ 24 w 60"/>
                <a:gd name="T63" fmla="*/ 47 h 65"/>
                <a:gd name="T64" fmla="*/ 27 w 60"/>
                <a:gd name="T65" fmla="*/ 55 h 65"/>
                <a:gd name="T66" fmla="*/ 33 w 60"/>
                <a:gd name="T67" fmla="*/ 50 h 65"/>
                <a:gd name="T68" fmla="*/ 38 w 60"/>
                <a:gd name="T69" fmla="*/ 44 h 65"/>
                <a:gd name="T70" fmla="*/ 34 w 60"/>
                <a:gd name="T71" fmla="*/ 39 h 65"/>
                <a:gd name="T72" fmla="*/ 37 w 60"/>
                <a:gd name="T73" fmla="*/ 35 h 65"/>
                <a:gd name="T74" fmla="*/ 45 w 60"/>
                <a:gd name="T75" fmla="*/ 37 h 65"/>
                <a:gd name="T76" fmla="*/ 51 w 60"/>
                <a:gd name="T77" fmla="*/ 36 h 65"/>
                <a:gd name="T78" fmla="*/ 54 w 60"/>
                <a:gd name="T79" fmla="*/ 32 h 65"/>
                <a:gd name="T80" fmla="*/ 56 w 60"/>
                <a:gd name="T81" fmla="*/ 30 h 65"/>
                <a:gd name="T82" fmla="*/ 58 w 60"/>
                <a:gd name="T83" fmla="*/ 25 h 65"/>
                <a:gd name="T84" fmla="*/ 31 w 60"/>
                <a:gd name="T85" fmla="*/ 17 h 65"/>
                <a:gd name="T86" fmla="*/ 38 w 60"/>
                <a:gd name="T87"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 h="65">
                  <a:moveTo>
                    <a:pt x="58" y="23"/>
                  </a:moveTo>
                  <a:cubicBezTo>
                    <a:pt x="58" y="22"/>
                    <a:pt x="58" y="22"/>
                    <a:pt x="58" y="20"/>
                  </a:cubicBezTo>
                  <a:cubicBezTo>
                    <a:pt x="58" y="20"/>
                    <a:pt x="59" y="20"/>
                    <a:pt x="59" y="20"/>
                  </a:cubicBezTo>
                  <a:cubicBezTo>
                    <a:pt x="59" y="20"/>
                    <a:pt x="58" y="20"/>
                    <a:pt x="58" y="20"/>
                  </a:cubicBezTo>
                  <a:cubicBezTo>
                    <a:pt x="58" y="19"/>
                    <a:pt x="59" y="19"/>
                    <a:pt x="59" y="19"/>
                  </a:cubicBezTo>
                  <a:cubicBezTo>
                    <a:pt x="58" y="19"/>
                    <a:pt x="58" y="19"/>
                    <a:pt x="57" y="19"/>
                  </a:cubicBezTo>
                  <a:cubicBezTo>
                    <a:pt x="57" y="16"/>
                    <a:pt x="54" y="15"/>
                    <a:pt x="53" y="14"/>
                  </a:cubicBezTo>
                  <a:cubicBezTo>
                    <a:pt x="52" y="12"/>
                    <a:pt x="53" y="11"/>
                    <a:pt x="53" y="10"/>
                  </a:cubicBezTo>
                  <a:cubicBezTo>
                    <a:pt x="53" y="10"/>
                    <a:pt x="53" y="11"/>
                    <a:pt x="52" y="12"/>
                  </a:cubicBezTo>
                  <a:cubicBezTo>
                    <a:pt x="52" y="11"/>
                    <a:pt x="52" y="10"/>
                    <a:pt x="51" y="11"/>
                  </a:cubicBezTo>
                  <a:cubicBezTo>
                    <a:pt x="51" y="12"/>
                    <a:pt x="52" y="12"/>
                    <a:pt x="52" y="13"/>
                  </a:cubicBezTo>
                  <a:cubicBezTo>
                    <a:pt x="52" y="13"/>
                    <a:pt x="52" y="14"/>
                    <a:pt x="51" y="14"/>
                  </a:cubicBezTo>
                  <a:cubicBezTo>
                    <a:pt x="50" y="14"/>
                    <a:pt x="50" y="14"/>
                    <a:pt x="49" y="13"/>
                  </a:cubicBezTo>
                  <a:cubicBezTo>
                    <a:pt x="49" y="13"/>
                    <a:pt x="48" y="14"/>
                    <a:pt x="48" y="14"/>
                  </a:cubicBezTo>
                  <a:cubicBezTo>
                    <a:pt x="47" y="14"/>
                    <a:pt x="47" y="13"/>
                    <a:pt x="47" y="13"/>
                  </a:cubicBezTo>
                  <a:cubicBezTo>
                    <a:pt x="46" y="13"/>
                    <a:pt x="46" y="14"/>
                    <a:pt x="46" y="14"/>
                  </a:cubicBezTo>
                  <a:cubicBezTo>
                    <a:pt x="45" y="14"/>
                    <a:pt x="45" y="14"/>
                    <a:pt x="44" y="14"/>
                  </a:cubicBezTo>
                  <a:cubicBezTo>
                    <a:pt x="43" y="15"/>
                    <a:pt x="43" y="16"/>
                    <a:pt x="42" y="16"/>
                  </a:cubicBezTo>
                  <a:cubicBezTo>
                    <a:pt x="42" y="17"/>
                    <a:pt x="41" y="18"/>
                    <a:pt x="40" y="18"/>
                  </a:cubicBezTo>
                  <a:cubicBezTo>
                    <a:pt x="39" y="18"/>
                    <a:pt x="40" y="19"/>
                    <a:pt x="39" y="19"/>
                  </a:cubicBezTo>
                  <a:cubicBezTo>
                    <a:pt x="39" y="19"/>
                    <a:pt x="38" y="18"/>
                    <a:pt x="38" y="19"/>
                  </a:cubicBezTo>
                  <a:cubicBezTo>
                    <a:pt x="39" y="19"/>
                    <a:pt x="39" y="21"/>
                    <a:pt x="38" y="21"/>
                  </a:cubicBezTo>
                  <a:cubicBezTo>
                    <a:pt x="38" y="22"/>
                    <a:pt x="39" y="22"/>
                    <a:pt x="39" y="23"/>
                  </a:cubicBezTo>
                  <a:cubicBezTo>
                    <a:pt x="39" y="23"/>
                    <a:pt x="39" y="23"/>
                    <a:pt x="38" y="23"/>
                  </a:cubicBezTo>
                  <a:cubicBezTo>
                    <a:pt x="38" y="22"/>
                    <a:pt x="38" y="20"/>
                    <a:pt x="37" y="19"/>
                  </a:cubicBezTo>
                  <a:cubicBezTo>
                    <a:pt x="36" y="19"/>
                    <a:pt x="34" y="20"/>
                    <a:pt x="33" y="19"/>
                  </a:cubicBezTo>
                  <a:cubicBezTo>
                    <a:pt x="33" y="19"/>
                    <a:pt x="32" y="18"/>
                    <a:pt x="32" y="18"/>
                  </a:cubicBezTo>
                  <a:cubicBezTo>
                    <a:pt x="33" y="18"/>
                    <a:pt x="33" y="18"/>
                    <a:pt x="33" y="17"/>
                  </a:cubicBezTo>
                  <a:cubicBezTo>
                    <a:pt x="34" y="16"/>
                    <a:pt x="35" y="14"/>
                    <a:pt x="36" y="12"/>
                  </a:cubicBezTo>
                  <a:cubicBezTo>
                    <a:pt x="34" y="13"/>
                    <a:pt x="34" y="17"/>
                    <a:pt x="30" y="16"/>
                  </a:cubicBezTo>
                  <a:cubicBezTo>
                    <a:pt x="30" y="17"/>
                    <a:pt x="32" y="17"/>
                    <a:pt x="31" y="18"/>
                  </a:cubicBezTo>
                  <a:cubicBezTo>
                    <a:pt x="30" y="17"/>
                    <a:pt x="30" y="16"/>
                    <a:pt x="29" y="16"/>
                  </a:cubicBezTo>
                  <a:cubicBezTo>
                    <a:pt x="28" y="12"/>
                    <a:pt x="31" y="10"/>
                    <a:pt x="30" y="6"/>
                  </a:cubicBezTo>
                  <a:cubicBezTo>
                    <a:pt x="26" y="5"/>
                    <a:pt x="27" y="13"/>
                    <a:pt x="24" y="13"/>
                  </a:cubicBezTo>
                  <a:cubicBezTo>
                    <a:pt x="22" y="13"/>
                    <a:pt x="23" y="12"/>
                    <a:pt x="22" y="10"/>
                  </a:cubicBezTo>
                  <a:cubicBezTo>
                    <a:pt x="21" y="11"/>
                    <a:pt x="22" y="12"/>
                    <a:pt x="21" y="13"/>
                  </a:cubicBezTo>
                  <a:cubicBezTo>
                    <a:pt x="20" y="13"/>
                    <a:pt x="20" y="12"/>
                    <a:pt x="19" y="11"/>
                  </a:cubicBezTo>
                  <a:cubicBezTo>
                    <a:pt x="18" y="11"/>
                    <a:pt x="18" y="10"/>
                    <a:pt x="17" y="10"/>
                  </a:cubicBezTo>
                  <a:cubicBezTo>
                    <a:pt x="16" y="10"/>
                    <a:pt x="16" y="11"/>
                    <a:pt x="15" y="12"/>
                  </a:cubicBezTo>
                  <a:cubicBezTo>
                    <a:pt x="14" y="11"/>
                    <a:pt x="12" y="10"/>
                    <a:pt x="13" y="8"/>
                  </a:cubicBezTo>
                  <a:cubicBezTo>
                    <a:pt x="12" y="7"/>
                    <a:pt x="13" y="6"/>
                    <a:pt x="14" y="6"/>
                  </a:cubicBezTo>
                  <a:cubicBezTo>
                    <a:pt x="13" y="5"/>
                    <a:pt x="13" y="5"/>
                    <a:pt x="14" y="4"/>
                  </a:cubicBezTo>
                  <a:cubicBezTo>
                    <a:pt x="12" y="3"/>
                    <a:pt x="11" y="0"/>
                    <a:pt x="9" y="1"/>
                  </a:cubicBezTo>
                  <a:cubicBezTo>
                    <a:pt x="9" y="1"/>
                    <a:pt x="9" y="1"/>
                    <a:pt x="8" y="1"/>
                  </a:cubicBezTo>
                  <a:cubicBezTo>
                    <a:pt x="7" y="2"/>
                    <a:pt x="5" y="2"/>
                    <a:pt x="5" y="4"/>
                  </a:cubicBezTo>
                  <a:cubicBezTo>
                    <a:pt x="4" y="4"/>
                    <a:pt x="4" y="4"/>
                    <a:pt x="4" y="4"/>
                  </a:cubicBezTo>
                  <a:cubicBezTo>
                    <a:pt x="4" y="4"/>
                    <a:pt x="4" y="4"/>
                    <a:pt x="5" y="5"/>
                  </a:cubicBezTo>
                  <a:cubicBezTo>
                    <a:pt x="4" y="6"/>
                    <a:pt x="5" y="6"/>
                    <a:pt x="4" y="6"/>
                  </a:cubicBezTo>
                  <a:cubicBezTo>
                    <a:pt x="5" y="7"/>
                    <a:pt x="5" y="7"/>
                    <a:pt x="5" y="8"/>
                  </a:cubicBezTo>
                  <a:cubicBezTo>
                    <a:pt x="6" y="9"/>
                    <a:pt x="7" y="10"/>
                    <a:pt x="9" y="10"/>
                  </a:cubicBezTo>
                  <a:cubicBezTo>
                    <a:pt x="10" y="10"/>
                    <a:pt x="10" y="9"/>
                    <a:pt x="11" y="10"/>
                  </a:cubicBezTo>
                  <a:cubicBezTo>
                    <a:pt x="9" y="12"/>
                    <a:pt x="11" y="18"/>
                    <a:pt x="10" y="21"/>
                  </a:cubicBezTo>
                  <a:cubicBezTo>
                    <a:pt x="9" y="20"/>
                    <a:pt x="8" y="20"/>
                    <a:pt x="7" y="20"/>
                  </a:cubicBezTo>
                  <a:cubicBezTo>
                    <a:pt x="7" y="19"/>
                    <a:pt x="6" y="18"/>
                    <a:pt x="6" y="19"/>
                  </a:cubicBezTo>
                  <a:cubicBezTo>
                    <a:pt x="6" y="21"/>
                    <a:pt x="9" y="21"/>
                    <a:pt x="10" y="23"/>
                  </a:cubicBezTo>
                  <a:cubicBezTo>
                    <a:pt x="9" y="24"/>
                    <a:pt x="9" y="24"/>
                    <a:pt x="8" y="25"/>
                  </a:cubicBezTo>
                  <a:cubicBezTo>
                    <a:pt x="5" y="25"/>
                    <a:pt x="4" y="26"/>
                    <a:pt x="3" y="27"/>
                  </a:cubicBezTo>
                  <a:cubicBezTo>
                    <a:pt x="3" y="28"/>
                    <a:pt x="2" y="27"/>
                    <a:pt x="2" y="28"/>
                  </a:cubicBezTo>
                  <a:cubicBezTo>
                    <a:pt x="2" y="28"/>
                    <a:pt x="2" y="28"/>
                    <a:pt x="2" y="29"/>
                  </a:cubicBezTo>
                  <a:cubicBezTo>
                    <a:pt x="3" y="29"/>
                    <a:pt x="3" y="28"/>
                    <a:pt x="4" y="28"/>
                  </a:cubicBezTo>
                  <a:cubicBezTo>
                    <a:pt x="5" y="30"/>
                    <a:pt x="4" y="32"/>
                    <a:pt x="3" y="34"/>
                  </a:cubicBezTo>
                  <a:cubicBezTo>
                    <a:pt x="4" y="34"/>
                    <a:pt x="4" y="34"/>
                    <a:pt x="5" y="34"/>
                  </a:cubicBezTo>
                  <a:cubicBezTo>
                    <a:pt x="6" y="35"/>
                    <a:pt x="5" y="36"/>
                    <a:pt x="5" y="38"/>
                  </a:cubicBezTo>
                  <a:cubicBezTo>
                    <a:pt x="5" y="39"/>
                    <a:pt x="4" y="39"/>
                    <a:pt x="4" y="40"/>
                  </a:cubicBezTo>
                  <a:cubicBezTo>
                    <a:pt x="3" y="41"/>
                    <a:pt x="1" y="41"/>
                    <a:pt x="0" y="42"/>
                  </a:cubicBezTo>
                  <a:cubicBezTo>
                    <a:pt x="1" y="42"/>
                    <a:pt x="2" y="42"/>
                    <a:pt x="2" y="41"/>
                  </a:cubicBezTo>
                  <a:cubicBezTo>
                    <a:pt x="3" y="41"/>
                    <a:pt x="4" y="40"/>
                    <a:pt x="5" y="40"/>
                  </a:cubicBezTo>
                  <a:cubicBezTo>
                    <a:pt x="6" y="39"/>
                    <a:pt x="6" y="38"/>
                    <a:pt x="7" y="38"/>
                  </a:cubicBezTo>
                  <a:cubicBezTo>
                    <a:pt x="8" y="39"/>
                    <a:pt x="8" y="40"/>
                    <a:pt x="9" y="41"/>
                  </a:cubicBezTo>
                  <a:cubicBezTo>
                    <a:pt x="13" y="42"/>
                    <a:pt x="11" y="46"/>
                    <a:pt x="10" y="50"/>
                  </a:cubicBezTo>
                  <a:cubicBezTo>
                    <a:pt x="11" y="48"/>
                    <a:pt x="12" y="45"/>
                    <a:pt x="13" y="44"/>
                  </a:cubicBezTo>
                  <a:cubicBezTo>
                    <a:pt x="14" y="45"/>
                    <a:pt x="15" y="46"/>
                    <a:pt x="16" y="46"/>
                  </a:cubicBezTo>
                  <a:cubicBezTo>
                    <a:pt x="16" y="47"/>
                    <a:pt x="15" y="47"/>
                    <a:pt x="15" y="49"/>
                  </a:cubicBezTo>
                  <a:cubicBezTo>
                    <a:pt x="16" y="49"/>
                    <a:pt x="16" y="48"/>
                    <a:pt x="16" y="47"/>
                  </a:cubicBezTo>
                  <a:cubicBezTo>
                    <a:pt x="17" y="50"/>
                    <a:pt x="15" y="51"/>
                    <a:pt x="15" y="53"/>
                  </a:cubicBezTo>
                  <a:cubicBezTo>
                    <a:pt x="15" y="53"/>
                    <a:pt x="15" y="53"/>
                    <a:pt x="15" y="53"/>
                  </a:cubicBezTo>
                  <a:cubicBezTo>
                    <a:pt x="14" y="54"/>
                    <a:pt x="14" y="53"/>
                    <a:pt x="14" y="53"/>
                  </a:cubicBezTo>
                  <a:cubicBezTo>
                    <a:pt x="13" y="54"/>
                    <a:pt x="13" y="54"/>
                    <a:pt x="12" y="54"/>
                  </a:cubicBezTo>
                  <a:cubicBezTo>
                    <a:pt x="11" y="55"/>
                    <a:pt x="11" y="56"/>
                    <a:pt x="9" y="56"/>
                  </a:cubicBezTo>
                  <a:cubicBezTo>
                    <a:pt x="9" y="57"/>
                    <a:pt x="10" y="57"/>
                    <a:pt x="10" y="57"/>
                  </a:cubicBezTo>
                  <a:cubicBezTo>
                    <a:pt x="9" y="58"/>
                    <a:pt x="10" y="59"/>
                    <a:pt x="9" y="60"/>
                  </a:cubicBezTo>
                  <a:cubicBezTo>
                    <a:pt x="9" y="60"/>
                    <a:pt x="10" y="60"/>
                    <a:pt x="10" y="60"/>
                  </a:cubicBezTo>
                  <a:cubicBezTo>
                    <a:pt x="9" y="62"/>
                    <a:pt x="11" y="62"/>
                    <a:pt x="11" y="62"/>
                  </a:cubicBezTo>
                  <a:cubicBezTo>
                    <a:pt x="11" y="63"/>
                    <a:pt x="10" y="64"/>
                    <a:pt x="10" y="65"/>
                  </a:cubicBezTo>
                  <a:cubicBezTo>
                    <a:pt x="11" y="65"/>
                    <a:pt x="11" y="64"/>
                    <a:pt x="11" y="64"/>
                  </a:cubicBezTo>
                  <a:cubicBezTo>
                    <a:pt x="12" y="64"/>
                    <a:pt x="14" y="64"/>
                    <a:pt x="15" y="65"/>
                  </a:cubicBezTo>
                  <a:cubicBezTo>
                    <a:pt x="16" y="65"/>
                    <a:pt x="16" y="64"/>
                    <a:pt x="17" y="65"/>
                  </a:cubicBezTo>
                  <a:cubicBezTo>
                    <a:pt x="18" y="64"/>
                    <a:pt x="19" y="63"/>
                    <a:pt x="20" y="62"/>
                  </a:cubicBezTo>
                  <a:cubicBezTo>
                    <a:pt x="20" y="62"/>
                    <a:pt x="20" y="62"/>
                    <a:pt x="20" y="61"/>
                  </a:cubicBezTo>
                  <a:cubicBezTo>
                    <a:pt x="20" y="61"/>
                    <a:pt x="21" y="60"/>
                    <a:pt x="21" y="60"/>
                  </a:cubicBezTo>
                  <a:cubicBezTo>
                    <a:pt x="20" y="59"/>
                    <a:pt x="20" y="57"/>
                    <a:pt x="20" y="56"/>
                  </a:cubicBezTo>
                  <a:cubicBezTo>
                    <a:pt x="20" y="56"/>
                    <a:pt x="19" y="56"/>
                    <a:pt x="19" y="55"/>
                  </a:cubicBezTo>
                  <a:cubicBezTo>
                    <a:pt x="19" y="55"/>
                    <a:pt x="19" y="55"/>
                    <a:pt x="19" y="54"/>
                  </a:cubicBezTo>
                  <a:cubicBezTo>
                    <a:pt x="19" y="54"/>
                    <a:pt x="18" y="54"/>
                    <a:pt x="18" y="54"/>
                  </a:cubicBezTo>
                  <a:cubicBezTo>
                    <a:pt x="18" y="52"/>
                    <a:pt x="18" y="49"/>
                    <a:pt x="19" y="47"/>
                  </a:cubicBezTo>
                  <a:cubicBezTo>
                    <a:pt x="21" y="47"/>
                    <a:pt x="23" y="47"/>
                    <a:pt x="24" y="47"/>
                  </a:cubicBezTo>
                  <a:cubicBezTo>
                    <a:pt x="24" y="48"/>
                    <a:pt x="24" y="48"/>
                    <a:pt x="24" y="49"/>
                  </a:cubicBezTo>
                  <a:cubicBezTo>
                    <a:pt x="24" y="49"/>
                    <a:pt x="23" y="49"/>
                    <a:pt x="23" y="50"/>
                  </a:cubicBezTo>
                  <a:cubicBezTo>
                    <a:pt x="24" y="52"/>
                    <a:pt x="25" y="54"/>
                    <a:pt x="27" y="55"/>
                  </a:cubicBezTo>
                  <a:cubicBezTo>
                    <a:pt x="28" y="55"/>
                    <a:pt x="29" y="55"/>
                    <a:pt x="30" y="55"/>
                  </a:cubicBezTo>
                  <a:cubicBezTo>
                    <a:pt x="31" y="54"/>
                    <a:pt x="32" y="52"/>
                    <a:pt x="33" y="51"/>
                  </a:cubicBezTo>
                  <a:cubicBezTo>
                    <a:pt x="32" y="51"/>
                    <a:pt x="32" y="50"/>
                    <a:pt x="33" y="50"/>
                  </a:cubicBezTo>
                  <a:cubicBezTo>
                    <a:pt x="32" y="48"/>
                    <a:pt x="31" y="46"/>
                    <a:pt x="29" y="46"/>
                  </a:cubicBezTo>
                  <a:cubicBezTo>
                    <a:pt x="29" y="44"/>
                    <a:pt x="31" y="43"/>
                    <a:pt x="32" y="42"/>
                  </a:cubicBezTo>
                  <a:cubicBezTo>
                    <a:pt x="34" y="42"/>
                    <a:pt x="36" y="43"/>
                    <a:pt x="38" y="44"/>
                  </a:cubicBezTo>
                  <a:cubicBezTo>
                    <a:pt x="37" y="43"/>
                    <a:pt x="36" y="42"/>
                    <a:pt x="34" y="42"/>
                  </a:cubicBezTo>
                  <a:cubicBezTo>
                    <a:pt x="33" y="41"/>
                    <a:pt x="33" y="41"/>
                    <a:pt x="33" y="40"/>
                  </a:cubicBezTo>
                  <a:cubicBezTo>
                    <a:pt x="33" y="40"/>
                    <a:pt x="33" y="39"/>
                    <a:pt x="34" y="39"/>
                  </a:cubicBezTo>
                  <a:cubicBezTo>
                    <a:pt x="35" y="39"/>
                    <a:pt x="35" y="40"/>
                    <a:pt x="35" y="40"/>
                  </a:cubicBezTo>
                  <a:cubicBezTo>
                    <a:pt x="35" y="38"/>
                    <a:pt x="35" y="36"/>
                    <a:pt x="37" y="36"/>
                  </a:cubicBezTo>
                  <a:cubicBezTo>
                    <a:pt x="38" y="35"/>
                    <a:pt x="37" y="35"/>
                    <a:pt x="37" y="35"/>
                  </a:cubicBezTo>
                  <a:cubicBezTo>
                    <a:pt x="38" y="33"/>
                    <a:pt x="42" y="33"/>
                    <a:pt x="43" y="34"/>
                  </a:cubicBezTo>
                  <a:cubicBezTo>
                    <a:pt x="42" y="35"/>
                    <a:pt x="40" y="34"/>
                    <a:pt x="41" y="36"/>
                  </a:cubicBezTo>
                  <a:cubicBezTo>
                    <a:pt x="41" y="38"/>
                    <a:pt x="43" y="38"/>
                    <a:pt x="45" y="37"/>
                  </a:cubicBezTo>
                  <a:cubicBezTo>
                    <a:pt x="45" y="36"/>
                    <a:pt x="46" y="34"/>
                    <a:pt x="44" y="33"/>
                  </a:cubicBezTo>
                  <a:cubicBezTo>
                    <a:pt x="46" y="32"/>
                    <a:pt x="49" y="33"/>
                    <a:pt x="50" y="34"/>
                  </a:cubicBezTo>
                  <a:cubicBezTo>
                    <a:pt x="50" y="35"/>
                    <a:pt x="50" y="35"/>
                    <a:pt x="51" y="36"/>
                  </a:cubicBezTo>
                  <a:cubicBezTo>
                    <a:pt x="51" y="35"/>
                    <a:pt x="51" y="35"/>
                    <a:pt x="51" y="35"/>
                  </a:cubicBezTo>
                  <a:cubicBezTo>
                    <a:pt x="51" y="35"/>
                    <a:pt x="51" y="34"/>
                    <a:pt x="51" y="33"/>
                  </a:cubicBezTo>
                  <a:cubicBezTo>
                    <a:pt x="52" y="33"/>
                    <a:pt x="53" y="32"/>
                    <a:pt x="54" y="32"/>
                  </a:cubicBezTo>
                  <a:cubicBezTo>
                    <a:pt x="54" y="32"/>
                    <a:pt x="55" y="34"/>
                    <a:pt x="55" y="33"/>
                  </a:cubicBezTo>
                  <a:cubicBezTo>
                    <a:pt x="54" y="33"/>
                    <a:pt x="54" y="31"/>
                    <a:pt x="55" y="31"/>
                  </a:cubicBezTo>
                  <a:cubicBezTo>
                    <a:pt x="55" y="31"/>
                    <a:pt x="56" y="30"/>
                    <a:pt x="56" y="30"/>
                  </a:cubicBezTo>
                  <a:cubicBezTo>
                    <a:pt x="57" y="29"/>
                    <a:pt x="58" y="28"/>
                    <a:pt x="57" y="27"/>
                  </a:cubicBezTo>
                  <a:cubicBezTo>
                    <a:pt x="58" y="27"/>
                    <a:pt x="59" y="27"/>
                    <a:pt x="59" y="26"/>
                  </a:cubicBezTo>
                  <a:cubicBezTo>
                    <a:pt x="59" y="26"/>
                    <a:pt x="58" y="26"/>
                    <a:pt x="58" y="25"/>
                  </a:cubicBezTo>
                  <a:cubicBezTo>
                    <a:pt x="59" y="25"/>
                    <a:pt x="60" y="25"/>
                    <a:pt x="60" y="24"/>
                  </a:cubicBezTo>
                  <a:cubicBezTo>
                    <a:pt x="60" y="24"/>
                    <a:pt x="59" y="24"/>
                    <a:pt x="58" y="23"/>
                  </a:cubicBezTo>
                  <a:close/>
                  <a:moveTo>
                    <a:pt x="31" y="17"/>
                  </a:moveTo>
                  <a:cubicBezTo>
                    <a:pt x="32" y="16"/>
                    <a:pt x="33" y="16"/>
                    <a:pt x="33" y="16"/>
                  </a:cubicBezTo>
                  <a:cubicBezTo>
                    <a:pt x="33" y="17"/>
                    <a:pt x="32" y="18"/>
                    <a:pt x="31" y="17"/>
                  </a:cubicBezTo>
                  <a:close/>
                  <a:moveTo>
                    <a:pt x="38" y="27"/>
                  </a:moveTo>
                  <a:cubicBezTo>
                    <a:pt x="38" y="26"/>
                    <a:pt x="38" y="25"/>
                    <a:pt x="39" y="25"/>
                  </a:cubicBezTo>
                  <a:cubicBezTo>
                    <a:pt x="39" y="26"/>
                    <a:pt x="39" y="26"/>
                    <a:pt x="38" y="2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25000" noProof="0">
                <a:ln>
                  <a:noFill/>
                </a:ln>
                <a:solidFill>
                  <a:prstClr val="black"/>
                </a:solidFill>
                <a:effectLst/>
                <a:uLnTx/>
                <a:uFillTx/>
                <a:latin typeface="Arial"/>
                <a:ea typeface="微软雅黑"/>
                <a:cs typeface="+mn-ea"/>
                <a:sym typeface="+mn-lt"/>
              </a:endParaRPr>
            </a:p>
          </p:txBody>
        </p:sp>
        <p:sp>
          <p:nvSpPr>
            <p:cNvPr id="198" name="Freeform 38"/>
            <p:cNvSpPr>
              <a:spLocks/>
            </p:cNvSpPr>
            <p:nvPr/>
          </p:nvSpPr>
          <p:spPr bwMode="auto">
            <a:xfrm>
              <a:off x="2643290" y="4800600"/>
              <a:ext cx="3365" cy="11113"/>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1" y="3"/>
                    <a:pt x="1" y="1"/>
                    <a:pt x="1" y="0"/>
                  </a:cubicBezTo>
                  <a:close/>
                </a:path>
              </a:pathLst>
            </a:custGeom>
            <a:solidFill>
              <a:srgbClr val="E72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grpSp>
        <p:nvGrpSpPr>
          <p:cNvPr id="199" name="组合 198"/>
          <p:cNvGrpSpPr/>
          <p:nvPr/>
        </p:nvGrpSpPr>
        <p:grpSpPr>
          <a:xfrm>
            <a:off x="-16540" y="305207"/>
            <a:ext cx="11864097" cy="6247586"/>
            <a:chOff x="-16540" y="305207"/>
            <a:chExt cx="11864097" cy="6247586"/>
          </a:xfrm>
        </p:grpSpPr>
        <p:sp>
          <p:nvSpPr>
            <p:cNvPr id="200" name="矩形 199"/>
            <p:cNvSpPr/>
            <p:nvPr/>
          </p:nvSpPr>
          <p:spPr>
            <a:xfrm>
              <a:off x="323808" y="305207"/>
              <a:ext cx="11523749" cy="6247586"/>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nvGrpSpPr>
            <p:cNvPr id="201" name="组合 200"/>
            <p:cNvGrpSpPr/>
            <p:nvPr/>
          </p:nvGrpSpPr>
          <p:grpSpPr>
            <a:xfrm rot="10800000">
              <a:off x="-16540" y="5025659"/>
              <a:ext cx="787152" cy="228570"/>
              <a:chOff x="11404745" y="946150"/>
              <a:chExt cx="787255" cy="228600"/>
            </a:xfrm>
          </p:grpSpPr>
          <p:cxnSp>
            <p:nvCxnSpPr>
              <p:cNvPr id="205" name="直接连接符 204"/>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06" name="椭圆 205"/>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202" name="组合 201"/>
            <p:cNvGrpSpPr/>
            <p:nvPr/>
          </p:nvGrpSpPr>
          <p:grpSpPr>
            <a:xfrm rot="10800000">
              <a:off x="-16540" y="1489328"/>
              <a:ext cx="787152" cy="228570"/>
              <a:chOff x="11404745" y="946150"/>
              <a:chExt cx="787255" cy="228600"/>
            </a:xfrm>
          </p:grpSpPr>
          <p:cxnSp>
            <p:nvCxnSpPr>
              <p:cNvPr id="203" name="直接连接符 202"/>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04" name="椭圆 203"/>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spTree>
    <p:extLst>
      <p:ext uri="{BB962C8B-B14F-4D97-AF65-F5344CB8AC3E}">
        <p14:creationId xmlns:p14="http://schemas.microsoft.com/office/powerpoint/2010/main" val="278027569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1000"/>
                                        <p:tgtEl>
                                          <p:spTgt spid="144"/>
                                        </p:tgtEl>
                                      </p:cBhvr>
                                    </p:animEffect>
                                    <p:anim calcmode="lin" valueType="num">
                                      <p:cBhvr>
                                        <p:cTn id="8" dur="1000" fill="hold"/>
                                        <p:tgtEl>
                                          <p:spTgt spid="144"/>
                                        </p:tgtEl>
                                        <p:attrNameLst>
                                          <p:attrName>ppt_x</p:attrName>
                                        </p:attrNameLst>
                                      </p:cBhvr>
                                      <p:tavLst>
                                        <p:tav tm="0">
                                          <p:val>
                                            <p:strVal val="#ppt_x"/>
                                          </p:val>
                                        </p:tav>
                                        <p:tav tm="100000">
                                          <p:val>
                                            <p:strVal val="#ppt_x"/>
                                          </p:val>
                                        </p:tav>
                                      </p:tavLst>
                                    </p:anim>
                                    <p:anim calcmode="lin" valueType="num">
                                      <p:cBhvr>
                                        <p:cTn id="9" dur="1000" fill="hold"/>
                                        <p:tgtEl>
                                          <p:spTgt spid="14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13"/>
                                        </p:tgtEl>
                                        <p:attrNameLst>
                                          <p:attrName>style.visibility</p:attrName>
                                        </p:attrNameLst>
                                      </p:cBhvr>
                                      <p:to>
                                        <p:strVal val="visible"/>
                                      </p:to>
                                    </p:set>
                                    <p:animEffect transition="in" filter="fade">
                                      <p:cBhvr>
                                        <p:cTn id="12" dur="1000"/>
                                        <p:tgtEl>
                                          <p:spTgt spid="113"/>
                                        </p:tgtEl>
                                      </p:cBhvr>
                                    </p:animEffect>
                                    <p:anim calcmode="lin" valueType="num">
                                      <p:cBhvr>
                                        <p:cTn id="13" dur="1000" fill="hold"/>
                                        <p:tgtEl>
                                          <p:spTgt spid="113"/>
                                        </p:tgtEl>
                                        <p:attrNameLst>
                                          <p:attrName>ppt_x</p:attrName>
                                        </p:attrNameLst>
                                      </p:cBhvr>
                                      <p:tavLst>
                                        <p:tav tm="0">
                                          <p:val>
                                            <p:strVal val="#ppt_x"/>
                                          </p:val>
                                        </p:tav>
                                        <p:tav tm="100000">
                                          <p:val>
                                            <p:strVal val="#ppt_x"/>
                                          </p:val>
                                        </p:tav>
                                      </p:tavLst>
                                    </p:anim>
                                    <p:anim calcmode="lin" valueType="num">
                                      <p:cBhvr>
                                        <p:cTn id="14" dur="1000" fill="hold"/>
                                        <p:tgtEl>
                                          <p:spTgt spid="1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10"/>
                                        </p:tgtEl>
                                        <p:attrNameLst>
                                          <p:attrName>style.visibility</p:attrName>
                                        </p:attrNameLst>
                                      </p:cBhvr>
                                      <p:to>
                                        <p:strVal val="visible"/>
                                      </p:to>
                                    </p:set>
                                    <p:animEffect transition="in" filter="fade">
                                      <p:cBhvr>
                                        <p:cTn id="17" dur="1000"/>
                                        <p:tgtEl>
                                          <p:spTgt spid="110"/>
                                        </p:tgtEl>
                                      </p:cBhvr>
                                    </p:animEffect>
                                    <p:anim calcmode="lin" valueType="num">
                                      <p:cBhvr>
                                        <p:cTn id="18" dur="1000" fill="hold"/>
                                        <p:tgtEl>
                                          <p:spTgt spid="110"/>
                                        </p:tgtEl>
                                        <p:attrNameLst>
                                          <p:attrName>ppt_x</p:attrName>
                                        </p:attrNameLst>
                                      </p:cBhvr>
                                      <p:tavLst>
                                        <p:tav tm="0">
                                          <p:val>
                                            <p:strVal val="#ppt_x"/>
                                          </p:val>
                                        </p:tav>
                                        <p:tav tm="100000">
                                          <p:val>
                                            <p:strVal val="#ppt_x"/>
                                          </p:val>
                                        </p:tav>
                                      </p:tavLst>
                                    </p:anim>
                                    <p:anim calcmode="lin" valueType="num">
                                      <p:cBhvr>
                                        <p:cTn id="19" dur="1000" fill="hold"/>
                                        <p:tgtEl>
                                          <p:spTgt spid="11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116"/>
                                        </p:tgtEl>
                                        <p:attrNameLst>
                                          <p:attrName>style.visibility</p:attrName>
                                        </p:attrNameLst>
                                      </p:cBhvr>
                                      <p:to>
                                        <p:strVal val="visible"/>
                                      </p:to>
                                    </p:set>
                                    <p:animEffect transition="in" filter="fade">
                                      <p:cBhvr>
                                        <p:cTn id="22" dur="1000"/>
                                        <p:tgtEl>
                                          <p:spTgt spid="116"/>
                                        </p:tgtEl>
                                      </p:cBhvr>
                                    </p:animEffect>
                                    <p:anim calcmode="lin" valueType="num">
                                      <p:cBhvr>
                                        <p:cTn id="23" dur="1000" fill="hold"/>
                                        <p:tgtEl>
                                          <p:spTgt spid="116"/>
                                        </p:tgtEl>
                                        <p:attrNameLst>
                                          <p:attrName>ppt_x</p:attrName>
                                        </p:attrNameLst>
                                      </p:cBhvr>
                                      <p:tavLst>
                                        <p:tav tm="0">
                                          <p:val>
                                            <p:strVal val="#ppt_x"/>
                                          </p:val>
                                        </p:tav>
                                        <p:tav tm="100000">
                                          <p:val>
                                            <p:strVal val="#ppt_x"/>
                                          </p:val>
                                        </p:tav>
                                      </p:tavLst>
                                    </p:anim>
                                    <p:anim calcmode="lin" valueType="num">
                                      <p:cBhvr>
                                        <p:cTn id="24" dur="1000" fill="hold"/>
                                        <p:tgtEl>
                                          <p:spTgt spid="116"/>
                                        </p:tgtEl>
                                        <p:attrNameLst>
                                          <p:attrName>ppt_y</p:attrName>
                                        </p:attrNameLst>
                                      </p:cBhvr>
                                      <p:tavLst>
                                        <p:tav tm="0">
                                          <p:val>
                                            <p:strVal val="#ppt_y+.1"/>
                                          </p:val>
                                        </p:tav>
                                        <p:tav tm="100000">
                                          <p:val>
                                            <p:strVal val="#ppt_y"/>
                                          </p:val>
                                        </p:tav>
                                      </p:tavLst>
                                    </p:anim>
                                  </p:childTnLst>
                                </p:cTn>
                              </p:par>
                              <p:par>
                                <p:cTn id="25" presetID="10" presetClass="entr" presetSubtype="0" fill="hold" grpId="0" nodeType="withEffect">
                                  <p:stCondLst>
                                    <p:cond delay="1000"/>
                                  </p:stCondLst>
                                  <p:childTnLst>
                                    <p:set>
                                      <p:cBhvr>
                                        <p:cTn id="26" dur="1" fill="hold">
                                          <p:stCondLst>
                                            <p:cond delay="0"/>
                                          </p:stCondLst>
                                        </p:cTn>
                                        <p:tgtEl>
                                          <p:spTgt spid="119"/>
                                        </p:tgtEl>
                                        <p:attrNameLst>
                                          <p:attrName>style.visibility</p:attrName>
                                        </p:attrNameLst>
                                      </p:cBhvr>
                                      <p:to>
                                        <p:strVal val="visible"/>
                                      </p:to>
                                    </p:set>
                                    <p:animEffect transition="in" filter="fade">
                                      <p:cBhvr>
                                        <p:cTn id="27" dur="500"/>
                                        <p:tgtEl>
                                          <p:spTgt spid="119"/>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120"/>
                                        </p:tgtEl>
                                        <p:attrNameLst>
                                          <p:attrName>style.visibility</p:attrName>
                                        </p:attrNameLst>
                                      </p:cBhvr>
                                      <p:to>
                                        <p:strVal val="visible"/>
                                      </p:to>
                                    </p:set>
                                    <p:animEffect transition="in" filter="fade">
                                      <p:cBhvr>
                                        <p:cTn id="30" dur="500"/>
                                        <p:tgtEl>
                                          <p:spTgt spid="120"/>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121"/>
                                        </p:tgtEl>
                                        <p:attrNameLst>
                                          <p:attrName>style.visibility</p:attrName>
                                        </p:attrNameLst>
                                      </p:cBhvr>
                                      <p:to>
                                        <p:strVal val="visible"/>
                                      </p:to>
                                    </p:set>
                                    <p:animEffect transition="in" filter="fade">
                                      <p:cBhvr>
                                        <p:cTn id="33" dur="500"/>
                                        <p:tgtEl>
                                          <p:spTgt spid="121"/>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123"/>
                                        </p:tgtEl>
                                        <p:attrNameLst>
                                          <p:attrName>style.visibility</p:attrName>
                                        </p:attrNameLst>
                                      </p:cBhvr>
                                      <p:to>
                                        <p:strVal val="visible"/>
                                      </p:to>
                                    </p:set>
                                    <p:animEffect transition="in" filter="wipe(left)">
                                      <p:cBhvr>
                                        <p:cTn id="37" dur="500"/>
                                        <p:tgtEl>
                                          <p:spTgt spid="123"/>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24"/>
                                        </p:tgtEl>
                                        <p:attrNameLst>
                                          <p:attrName>style.visibility</p:attrName>
                                        </p:attrNameLst>
                                      </p:cBhvr>
                                      <p:to>
                                        <p:strVal val="visible"/>
                                      </p:to>
                                    </p:set>
                                    <p:animEffect transition="in" filter="barn(inVertical)">
                                      <p:cBhvr>
                                        <p:cTn id="40" dur="500"/>
                                        <p:tgtEl>
                                          <p:spTgt spid="124"/>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126"/>
                                        </p:tgtEl>
                                        <p:attrNameLst>
                                          <p:attrName>style.visibility</p:attrName>
                                        </p:attrNameLst>
                                      </p:cBhvr>
                                      <p:to>
                                        <p:strVal val="visible"/>
                                      </p:to>
                                    </p:set>
                                    <p:animEffect transition="in" filter="wipe(left)">
                                      <p:cBhvr>
                                        <p:cTn id="44" dur="500"/>
                                        <p:tgtEl>
                                          <p:spTgt spid="126"/>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27"/>
                                        </p:tgtEl>
                                        <p:attrNameLst>
                                          <p:attrName>style.visibility</p:attrName>
                                        </p:attrNameLst>
                                      </p:cBhvr>
                                      <p:to>
                                        <p:strVal val="visible"/>
                                      </p:to>
                                    </p:set>
                                    <p:animEffect transition="in" filter="barn(inVertical)">
                                      <p:cBhvr>
                                        <p:cTn id="47" dur="500"/>
                                        <p:tgtEl>
                                          <p:spTgt spid="127"/>
                                        </p:tgtEl>
                                      </p:cBhvr>
                                    </p:animEffect>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129"/>
                                        </p:tgtEl>
                                        <p:attrNameLst>
                                          <p:attrName>style.visibility</p:attrName>
                                        </p:attrNameLst>
                                      </p:cBhvr>
                                      <p:to>
                                        <p:strVal val="visible"/>
                                      </p:to>
                                    </p:set>
                                    <p:animEffect transition="in" filter="wipe(left)">
                                      <p:cBhvr>
                                        <p:cTn id="51" dur="500"/>
                                        <p:tgtEl>
                                          <p:spTgt spid="129"/>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130"/>
                                        </p:tgtEl>
                                        <p:attrNameLst>
                                          <p:attrName>style.visibility</p:attrName>
                                        </p:attrNameLst>
                                      </p:cBhvr>
                                      <p:to>
                                        <p:strVal val="visible"/>
                                      </p:to>
                                    </p:set>
                                    <p:animEffect transition="in" filter="barn(inVertical)">
                                      <p:cBhvr>
                                        <p:cTn id="54" dur="500"/>
                                        <p:tgtEl>
                                          <p:spTgt spid="130"/>
                                        </p:tgtEl>
                                      </p:cBhvr>
                                    </p:animEffect>
                                  </p:childTnLst>
                                </p:cTn>
                              </p:par>
                              <p:par>
                                <p:cTn id="55" presetID="10" presetClass="entr" presetSubtype="0" fill="hold" nodeType="withEffect">
                                  <p:stCondLst>
                                    <p:cond delay="500"/>
                                  </p:stCondLst>
                                  <p:childTnLst>
                                    <p:set>
                                      <p:cBhvr>
                                        <p:cTn id="56" dur="1" fill="hold">
                                          <p:stCondLst>
                                            <p:cond delay="0"/>
                                          </p:stCondLst>
                                        </p:cTn>
                                        <p:tgtEl>
                                          <p:spTgt spid="131"/>
                                        </p:tgtEl>
                                        <p:attrNameLst>
                                          <p:attrName>style.visibility</p:attrName>
                                        </p:attrNameLst>
                                      </p:cBhvr>
                                      <p:to>
                                        <p:strVal val="visible"/>
                                      </p:to>
                                    </p:set>
                                    <p:animEffect transition="in" filter="fade">
                                      <p:cBhvr>
                                        <p:cTn id="57" dur="1000"/>
                                        <p:tgtEl>
                                          <p:spTgt spid="131"/>
                                        </p:tgtEl>
                                      </p:cBhvr>
                                    </p:animEffect>
                                  </p:childTnLst>
                                </p:cTn>
                              </p:par>
                              <p:par>
                                <p:cTn id="58" presetID="10" presetClass="entr" presetSubtype="0" fill="hold" nodeType="withEffect">
                                  <p:stCondLst>
                                    <p:cond delay="500"/>
                                  </p:stCondLst>
                                  <p:childTnLst>
                                    <p:set>
                                      <p:cBhvr>
                                        <p:cTn id="59" dur="1" fill="hold">
                                          <p:stCondLst>
                                            <p:cond delay="0"/>
                                          </p:stCondLst>
                                        </p:cTn>
                                        <p:tgtEl>
                                          <p:spTgt spid="155"/>
                                        </p:tgtEl>
                                        <p:attrNameLst>
                                          <p:attrName>style.visibility</p:attrName>
                                        </p:attrNameLst>
                                      </p:cBhvr>
                                      <p:to>
                                        <p:strVal val="visible"/>
                                      </p:to>
                                    </p:set>
                                    <p:animEffect transition="in" filter="fade">
                                      <p:cBhvr>
                                        <p:cTn id="60" dur="1000"/>
                                        <p:tgtEl>
                                          <p:spTgt spid="155"/>
                                        </p:tgtEl>
                                      </p:cBhvr>
                                    </p:animEffect>
                                  </p:childTnLst>
                                </p:cTn>
                              </p:par>
                              <p:par>
                                <p:cTn id="61" presetID="10" presetClass="entr" presetSubtype="0" fill="hold" nodeType="withEffect">
                                  <p:stCondLst>
                                    <p:cond delay="500"/>
                                  </p:stCondLst>
                                  <p:childTnLst>
                                    <p:set>
                                      <p:cBhvr>
                                        <p:cTn id="62" dur="1" fill="hold">
                                          <p:stCondLst>
                                            <p:cond delay="0"/>
                                          </p:stCondLst>
                                        </p:cTn>
                                        <p:tgtEl>
                                          <p:spTgt spid="177"/>
                                        </p:tgtEl>
                                        <p:attrNameLst>
                                          <p:attrName>style.visibility</p:attrName>
                                        </p:attrNameLst>
                                      </p:cBhvr>
                                      <p:to>
                                        <p:strVal val="visible"/>
                                      </p:to>
                                    </p:set>
                                    <p:animEffect transition="in" filter="fade">
                                      <p:cBhvr>
                                        <p:cTn id="63" dur="10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19" grpId="0"/>
      <p:bldP spid="120" grpId="0"/>
      <p:bldP spid="121" grpId="0"/>
      <p:bldP spid="123" grpId="0"/>
      <p:bldP spid="124" grpId="0"/>
      <p:bldP spid="126" grpId="0"/>
      <p:bldP spid="127" grpId="0"/>
      <p:bldP spid="129" grpId="0"/>
      <p:bldP spid="1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圆角矩形 125"/>
          <p:cNvSpPr/>
          <p:nvPr/>
        </p:nvSpPr>
        <p:spPr>
          <a:xfrm>
            <a:off x="2708971" y="1704724"/>
            <a:ext cx="7994747" cy="1218254"/>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cxnSp>
        <p:nvCxnSpPr>
          <p:cNvPr id="5" name="直接连接符 4"/>
          <p:cNvCxnSpPr/>
          <p:nvPr/>
        </p:nvCxnSpPr>
        <p:spPr>
          <a:xfrm>
            <a:off x="4882458" y="908720"/>
            <a:ext cx="244827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4" name="TextBox 30"/>
          <p:cNvSpPr txBox="1"/>
          <p:nvPr/>
        </p:nvSpPr>
        <p:spPr>
          <a:xfrm>
            <a:off x="4583038" y="416277"/>
            <a:ext cx="3047113" cy="49244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B30B0B"/>
                </a:solidFill>
                <a:effectLst/>
                <a:uLnTx/>
                <a:uFillTx/>
                <a:latin typeface="Arial"/>
                <a:ea typeface="微软雅黑"/>
                <a:cs typeface="+mn-ea"/>
                <a:sym typeface="+mn-lt"/>
              </a:rPr>
              <a:t>计划完成</a:t>
            </a:r>
            <a:endParaRPr kumimoji="0" lang="zh-CN" altLang="en-US" sz="20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grpSp>
        <p:nvGrpSpPr>
          <p:cNvPr id="109" name="组合 108"/>
          <p:cNvGrpSpPr/>
          <p:nvPr/>
        </p:nvGrpSpPr>
        <p:grpSpPr>
          <a:xfrm>
            <a:off x="1892132" y="1124744"/>
            <a:ext cx="1440782" cy="2042458"/>
            <a:chOff x="467266" y="1556915"/>
            <a:chExt cx="2299735" cy="3260114"/>
          </a:xfrm>
        </p:grpSpPr>
        <p:grpSp>
          <p:nvGrpSpPr>
            <p:cNvPr id="110" name="组合 109"/>
            <p:cNvGrpSpPr/>
            <p:nvPr/>
          </p:nvGrpSpPr>
          <p:grpSpPr>
            <a:xfrm flipH="1">
              <a:off x="467266" y="1556915"/>
              <a:ext cx="2299735" cy="3260114"/>
              <a:chOff x="1578687" y="538163"/>
              <a:chExt cx="2501900" cy="3546704"/>
            </a:xfrm>
          </p:grpSpPr>
          <p:sp>
            <p:nvSpPr>
              <p:cNvPr id="112" name="Freeform 6"/>
              <p:cNvSpPr>
                <a:spLocks noEditPoints="1"/>
              </p:cNvSpPr>
              <p:nvPr/>
            </p:nvSpPr>
            <p:spPr bwMode="auto">
              <a:xfrm>
                <a:off x="1578687" y="538163"/>
                <a:ext cx="2166938" cy="2500313"/>
              </a:xfrm>
              <a:custGeom>
                <a:avLst/>
                <a:gdLst>
                  <a:gd name="T0" fmla="*/ 1200 w 2415"/>
                  <a:gd name="T1" fmla="*/ 646 h 2788"/>
                  <a:gd name="T2" fmla="*/ 1669 w 2415"/>
                  <a:gd name="T3" fmla="*/ 1044 h 2788"/>
                  <a:gd name="T4" fmla="*/ 1713 w 2415"/>
                  <a:gd name="T5" fmla="*/ 1223 h 2788"/>
                  <a:gd name="T6" fmla="*/ 2260 w 2415"/>
                  <a:gd name="T7" fmla="*/ 2408 h 2788"/>
                  <a:gd name="T8" fmla="*/ 1756 w 2415"/>
                  <a:gd name="T9" fmla="*/ 2772 h 2788"/>
                  <a:gd name="T10" fmla="*/ 2108 w 2415"/>
                  <a:gd name="T11" fmla="*/ 1548 h 2788"/>
                  <a:gd name="T12" fmla="*/ 1634 w 2415"/>
                  <a:gd name="T13" fmla="*/ 1216 h 2788"/>
                  <a:gd name="T14" fmla="*/ 2063 w 2415"/>
                  <a:gd name="T15" fmla="*/ 2493 h 2788"/>
                  <a:gd name="T16" fmla="*/ 1733 w 2415"/>
                  <a:gd name="T17" fmla="*/ 2714 h 2788"/>
                  <a:gd name="T18" fmla="*/ 1573 w 2415"/>
                  <a:gd name="T19" fmla="*/ 1222 h 2788"/>
                  <a:gd name="T20" fmla="*/ 1725 w 2415"/>
                  <a:gd name="T21" fmla="*/ 2691 h 2788"/>
                  <a:gd name="T22" fmla="*/ 1798 w 2415"/>
                  <a:gd name="T23" fmla="*/ 1936 h 2788"/>
                  <a:gd name="T24" fmla="*/ 1441 w 2415"/>
                  <a:gd name="T25" fmla="*/ 1212 h 2788"/>
                  <a:gd name="T26" fmla="*/ 1580 w 2415"/>
                  <a:gd name="T27" fmla="*/ 1369 h 2788"/>
                  <a:gd name="T28" fmla="*/ 1622 w 2415"/>
                  <a:gd name="T29" fmla="*/ 2595 h 2788"/>
                  <a:gd name="T30" fmla="*/ 1529 w 2415"/>
                  <a:gd name="T31" fmla="*/ 2588 h 2788"/>
                  <a:gd name="T32" fmla="*/ 1429 w 2415"/>
                  <a:gd name="T33" fmla="*/ 2496 h 2788"/>
                  <a:gd name="T34" fmla="*/ 1350 w 2415"/>
                  <a:gd name="T35" fmla="*/ 2460 h 2788"/>
                  <a:gd name="T36" fmla="*/ 1271 w 2415"/>
                  <a:gd name="T37" fmla="*/ 2543 h 2788"/>
                  <a:gd name="T38" fmla="*/ 1229 w 2415"/>
                  <a:gd name="T39" fmla="*/ 2488 h 2788"/>
                  <a:gd name="T40" fmla="*/ 1037 w 2415"/>
                  <a:gd name="T41" fmla="*/ 2464 h 2788"/>
                  <a:gd name="T42" fmla="*/ 835 w 2415"/>
                  <a:gd name="T43" fmla="*/ 2570 h 2788"/>
                  <a:gd name="T44" fmla="*/ 657 w 2415"/>
                  <a:gd name="T45" fmla="*/ 2303 h 2788"/>
                  <a:gd name="T46" fmla="*/ 941 w 2415"/>
                  <a:gd name="T47" fmla="*/ 1227 h 2788"/>
                  <a:gd name="T48" fmla="*/ 925 w 2415"/>
                  <a:gd name="T49" fmla="*/ 1224 h 2788"/>
                  <a:gd name="T50" fmla="*/ 708 w 2415"/>
                  <a:gd name="T51" fmla="*/ 2541 h 2788"/>
                  <a:gd name="T52" fmla="*/ 600 w 2415"/>
                  <a:gd name="T53" fmla="*/ 2628 h 2788"/>
                  <a:gd name="T54" fmla="*/ 442 w 2415"/>
                  <a:gd name="T55" fmla="*/ 1578 h 2788"/>
                  <a:gd name="T56" fmla="*/ 414 w 2415"/>
                  <a:gd name="T57" fmla="*/ 2592 h 2788"/>
                  <a:gd name="T58" fmla="*/ 730 w 2415"/>
                  <a:gd name="T59" fmla="*/ 1228 h 2788"/>
                  <a:gd name="T60" fmla="*/ 735 w 2415"/>
                  <a:gd name="T61" fmla="*/ 1216 h 2788"/>
                  <a:gd name="T62" fmla="*/ 544 w 2415"/>
                  <a:gd name="T63" fmla="*/ 2719 h 2788"/>
                  <a:gd name="T64" fmla="*/ 541 w 2415"/>
                  <a:gd name="T65" fmla="*/ 2751 h 2788"/>
                  <a:gd name="T66" fmla="*/ 0 w 2415"/>
                  <a:gd name="T67" fmla="*/ 2036 h 2788"/>
                  <a:gd name="T68" fmla="*/ 285 w 2415"/>
                  <a:gd name="T69" fmla="*/ 1446 h 2788"/>
                  <a:gd name="T70" fmla="*/ 695 w 2415"/>
                  <a:gd name="T71" fmla="*/ 1113 h 2788"/>
                  <a:gd name="T72" fmla="*/ 1110 w 2415"/>
                  <a:gd name="T73" fmla="*/ 1021 h 2788"/>
                  <a:gd name="T74" fmla="*/ 680 w 2415"/>
                  <a:gd name="T75" fmla="*/ 285 h 2788"/>
                  <a:gd name="T76" fmla="*/ 864 w 2415"/>
                  <a:gd name="T77" fmla="*/ 0 h 2788"/>
                  <a:gd name="T78" fmla="*/ 1202 w 2415"/>
                  <a:gd name="T79" fmla="*/ 785 h 2788"/>
                  <a:gd name="T80" fmla="*/ 825 w 2415"/>
                  <a:gd name="T81" fmla="*/ 45 h 2788"/>
                  <a:gd name="T82" fmla="*/ 784 w 2415"/>
                  <a:gd name="T83" fmla="*/ 371 h 2788"/>
                  <a:gd name="T84" fmla="*/ 1211 w 2415"/>
                  <a:gd name="T85" fmla="*/ 1044 h 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15" h="2788">
                    <a:moveTo>
                      <a:pt x="864" y="0"/>
                    </a:moveTo>
                    <a:cubicBezTo>
                      <a:pt x="891" y="7"/>
                      <a:pt x="909" y="24"/>
                      <a:pt x="923" y="47"/>
                    </a:cubicBezTo>
                    <a:cubicBezTo>
                      <a:pt x="1037" y="237"/>
                      <a:pt x="1134" y="434"/>
                      <a:pt x="1200" y="646"/>
                    </a:cubicBezTo>
                    <a:cubicBezTo>
                      <a:pt x="1237" y="769"/>
                      <a:pt x="1263" y="894"/>
                      <a:pt x="1259" y="1024"/>
                    </a:cubicBezTo>
                    <a:cubicBezTo>
                      <a:pt x="1258" y="1040"/>
                      <a:pt x="1264" y="1044"/>
                      <a:pt x="1279" y="1044"/>
                    </a:cubicBezTo>
                    <a:cubicBezTo>
                      <a:pt x="1409" y="1044"/>
                      <a:pt x="1539" y="1044"/>
                      <a:pt x="1669" y="1044"/>
                    </a:cubicBezTo>
                    <a:cubicBezTo>
                      <a:pt x="1689" y="1043"/>
                      <a:pt x="1694" y="1049"/>
                      <a:pt x="1693" y="1068"/>
                    </a:cubicBezTo>
                    <a:cubicBezTo>
                      <a:pt x="1692" y="1110"/>
                      <a:pt x="1694" y="1152"/>
                      <a:pt x="1693" y="1194"/>
                    </a:cubicBezTo>
                    <a:cubicBezTo>
                      <a:pt x="1692" y="1210"/>
                      <a:pt x="1697" y="1217"/>
                      <a:pt x="1713" y="1223"/>
                    </a:cubicBezTo>
                    <a:cubicBezTo>
                      <a:pt x="1862" y="1276"/>
                      <a:pt x="1998" y="1351"/>
                      <a:pt x="2116" y="1457"/>
                    </a:cubicBezTo>
                    <a:cubicBezTo>
                      <a:pt x="2237" y="1566"/>
                      <a:pt x="2327" y="1694"/>
                      <a:pt x="2366" y="1854"/>
                    </a:cubicBezTo>
                    <a:cubicBezTo>
                      <a:pt x="2415" y="2054"/>
                      <a:pt x="2375" y="2239"/>
                      <a:pt x="2260" y="2408"/>
                    </a:cubicBezTo>
                    <a:cubicBezTo>
                      <a:pt x="2144" y="2580"/>
                      <a:pt x="1980" y="2694"/>
                      <a:pt x="1792" y="2776"/>
                    </a:cubicBezTo>
                    <a:cubicBezTo>
                      <a:pt x="1783" y="2780"/>
                      <a:pt x="1774" y="2784"/>
                      <a:pt x="1763" y="2788"/>
                    </a:cubicBezTo>
                    <a:cubicBezTo>
                      <a:pt x="1760" y="2782"/>
                      <a:pt x="1757" y="2776"/>
                      <a:pt x="1756" y="2772"/>
                    </a:cubicBezTo>
                    <a:cubicBezTo>
                      <a:pt x="1805" y="2741"/>
                      <a:pt x="1855" y="2713"/>
                      <a:pt x="1902" y="2680"/>
                    </a:cubicBezTo>
                    <a:cubicBezTo>
                      <a:pt x="2058" y="2568"/>
                      <a:pt x="2177" y="2427"/>
                      <a:pt x="2235" y="2242"/>
                    </a:cubicBezTo>
                    <a:cubicBezTo>
                      <a:pt x="2315" y="1989"/>
                      <a:pt x="2266" y="1757"/>
                      <a:pt x="2108" y="1548"/>
                    </a:cubicBezTo>
                    <a:cubicBezTo>
                      <a:pt x="1991" y="1392"/>
                      <a:pt x="1835" y="1288"/>
                      <a:pt x="1655" y="1217"/>
                    </a:cubicBezTo>
                    <a:cubicBezTo>
                      <a:pt x="1651" y="1216"/>
                      <a:pt x="1648" y="1215"/>
                      <a:pt x="1644" y="1214"/>
                    </a:cubicBezTo>
                    <a:cubicBezTo>
                      <a:pt x="1642" y="1214"/>
                      <a:pt x="1640" y="1215"/>
                      <a:pt x="1634" y="1216"/>
                    </a:cubicBezTo>
                    <a:cubicBezTo>
                      <a:pt x="1642" y="1220"/>
                      <a:pt x="1646" y="1223"/>
                      <a:pt x="1651" y="1225"/>
                    </a:cubicBezTo>
                    <a:cubicBezTo>
                      <a:pt x="1830" y="1302"/>
                      <a:pt x="1980" y="1413"/>
                      <a:pt x="2091" y="1575"/>
                    </a:cubicBezTo>
                    <a:cubicBezTo>
                      <a:pt x="2285" y="1861"/>
                      <a:pt x="2274" y="2219"/>
                      <a:pt x="2063" y="2493"/>
                    </a:cubicBezTo>
                    <a:cubicBezTo>
                      <a:pt x="1980" y="2601"/>
                      <a:pt x="1878" y="2686"/>
                      <a:pt x="1759" y="2752"/>
                    </a:cubicBezTo>
                    <a:cubicBezTo>
                      <a:pt x="1747" y="2759"/>
                      <a:pt x="1737" y="2760"/>
                      <a:pt x="1728" y="2751"/>
                    </a:cubicBezTo>
                    <a:cubicBezTo>
                      <a:pt x="1730" y="2738"/>
                      <a:pt x="1730" y="2726"/>
                      <a:pt x="1733" y="2714"/>
                    </a:cubicBezTo>
                    <a:cubicBezTo>
                      <a:pt x="1734" y="2708"/>
                      <a:pt x="1737" y="2702"/>
                      <a:pt x="1742" y="2698"/>
                    </a:cubicBezTo>
                    <a:cubicBezTo>
                      <a:pt x="1914" y="2551"/>
                      <a:pt x="2016" y="2365"/>
                      <a:pt x="2051" y="2141"/>
                    </a:cubicBezTo>
                    <a:cubicBezTo>
                      <a:pt x="2107" y="1769"/>
                      <a:pt x="1909" y="1387"/>
                      <a:pt x="1573" y="1222"/>
                    </a:cubicBezTo>
                    <a:cubicBezTo>
                      <a:pt x="1566" y="1218"/>
                      <a:pt x="1558" y="1216"/>
                      <a:pt x="1550" y="1214"/>
                    </a:cubicBezTo>
                    <a:cubicBezTo>
                      <a:pt x="1884" y="1412"/>
                      <a:pt x="2041" y="1706"/>
                      <a:pt x="2017" y="2091"/>
                    </a:cubicBezTo>
                    <a:cubicBezTo>
                      <a:pt x="2002" y="2329"/>
                      <a:pt x="1900" y="2529"/>
                      <a:pt x="1725" y="2691"/>
                    </a:cubicBezTo>
                    <a:cubicBezTo>
                      <a:pt x="1697" y="2664"/>
                      <a:pt x="1670" y="2639"/>
                      <a:pt x="1642" y="2614"/>
                    </a:cubicBezTo>
                    <a:cubicBezTo>
                      <a:pt x="1662" y="2575"/>
                      <a:pt x="1685" y="2535"/>
                      <a:pt x="1704" y="2492"/>
                    </a:cubicBezTo>
                    <a:cubicBezTo>
                      <a:pt x="1782" y="2315"/>
                      <a:pt x="1810" y="2129"/>
                      <a:pt x="1798" y="1936"/>
                    </a:cubicBezTo>
                    <a:cubicBezTo>
                      <a:pt x="1790" y="1788"/>
                      <a:pt x="1757" y="1646"/>
                      <a:pt x="1693" y="1512"/>
                    </a:cubicBezTo>
                    <a:cubicBezTo>
                      <a:pt x="1640" y="1401"/>
                      <a:pt x="1569" y="1304"/>
                      <a:pt x="1470" y="1229"/>
                    </a:cubicBezTo>
                    <a:cubicBezTo>
                      <a:pt x="1461" y="1222"/>
                      <a:pt x="1450" y="1217"/>
                      <a:pt x="1441" y="1212"/>
                    </a:cubicBezTo>
                    <a:cubicBezTo>
                      <a:pt x="1439" y="1213"/>
                      <a:pt x="1438" y="1215"/>
                      <a:pt x="1437" y="1217"/>
                    </a:cubicBezTo>
                    <a:cubicBezTo>
                      <a:pt x="1440" y="1220"/>
                      <a:pt x="1444" y="1224"/>
                      <a:pt x="1447" y="1227"/>
                    </a:cubicBezTo>
                    <a:cubicBezTo>
                      <a:pt x="1499" y="1267"/>
                      <a:pt x="1543" y="1315"/>
                      <a:pt x="1580" y="1369"/>
                    </a:cubicBezTo>
                    <a:cubicBezTo>
                      <a:pt x="1677" y="1506"/>
                      <a:pt x="1727" y="1660"/>
                      <a:pt x="1748" y="1824"/>
                    </a:cubicBezTo>
                    <a:cubicBezTo>
                      <a:pt x="1776" y="2038"/>
                      <a:pt x="1764" y="2249"/>
                      <a:pt x="1687" y="2453"/>
                    </a:cubicBezTo>
                    <a:cubicBezTo>
                      <a:pt x="1668" y="2502"/>
                      <a:pt x="1643" y="2548"/>
                      <a:pt x="1622" y="2595"/>
                    </a:cubicBezTo>
                    <a:cubicBezTo>
                      <a:pt x="1617" y="2604"/>
                      <a:pt x="1612" y="2609"/>
                      <a:pt x="1600" y="2607"/>
                    </a:cubicBezTo>
                    <a:cubicBezTo>
                      <a:pt x="1590" y="2606"/>
                      <a:pt x="1578" y="2605"/>
                      <a:pt x="1569" y="2608"/>
                    </a:cubicBezTo>
                    <a:cubicBezTo>
                      <a:pt x="1547" y="2615"/>
                      <a:pt x="1538" y="2605"/>
                      <a:pt x="1529" y="2588"/>
                    </a:cubicBezTo>
                    <a:cubicBezTo>
                      <a:pt x="1517" y="2566"/>
                      <a:pt x="1502" y="2545"/>
                      <a:pt x="1487" y="2524"/>
                    </a:cubicBezTo>
                    <a:cubicBezTo>
                      <a:pt x="1484" y="2519"/>
                      <a:pt x="1480" y="2514"/>
                      <a:pt x="1475" y="2512"/>
                    </a:cubicBezTo>
                    <a:cubicBezTo>
                      <a:pt x="1460" y="2505"/>
                      <a:pt x="1444" y="2499"/>
                      <a:pt x="1429" y="2496"/>
                    </a:cubicBezTo>
                    <a:cubicBezTo>
                      <a:pt x="1408" y="2493"/>
                      <a:pt x="1403" y="2510"/>
                      <a:pt x="1395" y="2528"/>
                    </a:cubicBezTo>
                    <a:cubicBezTo>
                      <a:pt x="1392" y="2522"/>
                      <a:pt x="1387" y="2516"/>
                      <a:pt x="1387" y="2510"/>
                    </a:cubicBezTo>
                    <a:cubicBezTo>
                      <a:pt x="1386" y="2484"/>
                      <a:pt x="1376" y="2466"/>
                      <a:pt x="1350" y="2460"/>
                    </a:cubicBezTo>
                    <a:cubicBezTo>
                      <a:pt x="1331" y="2456"/>
                      <a:pt x="1311" y="2454"/>
                      <a:pt x="1291" y="2455"/>
                    </a:cubicBezTo>
                    <a:cubicBezTo>
                      <a:pt x="1264" y="2457"/>
                      <a:pt x="1247" y="2471"/>
                      <a:pt x="1242" y="2492"/>
                    </a:cubicBezTo>
                    <a:cubicBezTo>
                      <a:pt x="1237" y="2516"/>
                      <a:pt x="1249" y="2530"/>
                      <a:pt x="1271" y="2543"/>
                    </a:cubicBezTo>
                    <a:cubicBezTo>
                      <a:pt x="1258" y="2547"/>
                      <a:pt x="1249" y="2551"/>
                      <a:pt x="1239" y="2555"/>
                    </a:cubicBezTo>
                    <a:cubicBezTo>
                      <a:pt x="1232" y="2541"/>
                      <a:pt x="1225" y="2528"/>
                      <a:pt x="1217" y="2513"/>
                    </a:cubicBezTo>
                    <a:cubicBezTo>
                      <a:pt x="1220" y="2506"/>
                      <a:pt x="1226" y="2497"/>
                      <a:pt x="1229" y="2488"/>
                    </a:cubicBezTo>
                    <a:cubicBezTo>
                      <a:pt x="1236" y="2471"/>
                      <a:pt x="1230" y="2456"/>
                      <a:pt x="1219" y="2444"/>
                    </a:cubicBezTo>
                    <a:cubicBezTo>
                      <a:pt x="1207" y="2431"/>
                      <a:pt x="1191" y="2428"/>
                      <a:pt x="1176" y="2436"/>
                    </a:cubicBezTo>
                    <a:cubicBezTo>
                      <a:pt x="1133" y="2462"/>
                      <a:pt x="1084" y="2460"/>
                      <a:pt x="1037" y="2464"/>
                    </a:cubicBezTo>
                    <a:cubicBezTo>
                      <a:pt x="1000" y="2467"/>
                      <a:pt x="963" y="2468"/>
                      <a:pt x="928" y="2485"/>
                    </a:cubicBezTo>
                    <a:cubicBezTo>
                      <a:pt x="897" y="2500"/>
                      <a:pt x="872" y="2520"/>
                      <a:pt x="860" y="2554"/>
                    </a:cubicBezTo>
                    <a:cubicBezTo>
                      <a:pt x="855" y="2566"/>
                      <a:pt x="847" y="2569"/>
                      <a:pt x="835" y="2570"/>
                    </a:cubicBezTo>
                    <a:cubicBezTo>
                      <a:pt x="814" y="2571"/>
                      <a:pt x="792" y="2573"/>
                      <a:pt x="770" y="2578"/>
                    </a:cubicBezTo>
                    <a:cubicBezTo>
                      <a:pt x="756" y="2582"/>
                      <a:pt x="755" y="2573"/>
                      <a:pt x="750" y="2565"/>
                    </a:cubicBezTo>
                    <a:cubicBezTo>
                      <a:pt x="707" y="2482"/>
                      <a:pt x="677" y="2394"/>
                      <a:pt x="657" y="2303"/>
                    </a:cubicBezTo>
                    <a:cubicBezTo>
                      <a:pt x="646" y="2256"/>
                      <a:pt x="632" y="2210"/>
                      <a:pt x="628" y="2162"/>
                    </a:cubicBezTo>
                    <a:cubicBezTo>
                      <a:pt x="606" y="1901"/>
                      <a:pt x="644" y="1651"/>
                      <a:pt x="776" y="1420"/>
                    </a:cubicBezTo>
                    <a:cubicBezTo>
                      <a:pt x="818" y="1345"/>
                      <a:pt x="872" y="1280"/>
                      <a:pt x="941" y="1227"/>
                    </a:cubicBezTo>
                    <a:cubicBezTo>
                      <a:pt x="944" y="1225"/>
                      <a:pt x="946" y="1223"/>
                      <a:pt x="949" y="1220"/>
                    </a:cubicBezTo>
                    <a:cubicBezTo>
                      <a:pt x="950" y="1219"/>
                      <a:pt x="950" y="1218"/>
                      <a:pt x="948" y="1212"/>
                    </a:cubicBezTo>
                    <a:cubicBezTo>
                      <a:pt x="941" y="1216"/>
                      <a:pt x="932" y="1219"/>
                      <a:pt x="925" y="1224"/>
                    </a:cubicBezTo>
                    <a:cubicBezTo>
                      <a:pt x="836" y="1289"/>
                      <a:pt x="770" y="1372"/>
                      <a:pt x="718" y="1468"/>
                    </a:cubicBezTo>
                    <a:cubicBezTo>
                      <a:pt x="638" y="1616"/>
                      <a:pt x="599" y="1775"/>
                      <a:pt x="590" y="1942"/>
                    </a:cubicBezTo>
                    <a:cubicBezTo>
                      <a:pt x="578" y="2152"/>
                      <a:pt x="613" y="2353"/>
                      <a:pt x="708" y="2541"/>
                    </a:cubicBezTo>
                    <a:cubicBezTo>
                      <a:pt x="716" y="2559"/>
                      <a:pt x="726" y="2575"/>
                      <a:pt x="735" y="2592"/>
                    </a:cubicBezTo>
                    <a:cubicBezTo>
                      <a:pt x="720" y="2612"/>
                      <a:pt x="703" y="2618"/>
                      <a:pt x="677" y="2615"/>
                    </a:cubicBezTo>
                    <a:cubicBezTo>
                      <a:pt x="654" y="2613"/>
                      <a:pt x="630" y="2623"/>
                      <a:pt x="600" y="2628"/>
                    </a:cubicBezTo>
                    <a:cubicBezTo>
                      <a:pt x="411" y="2412"/>
                      <a:pt x="334" y="2156"/>
                      <a:pt x="380" y="1867"/>
                    </a:cubicBezTo>
                    <a:cubicBezTo>
                      <a:pt x="426" y="1576"/>
                      <a:pt x="582" y="1359"/>
                      <a:pt x="842" y="1217"/>
                    </a:cubicBezTo>
                    <a:cubicBezTo>
                      <a:pt x="769" y="1205"/>
                      <a:pt x="531" y="1421"/>
                      <a:pt x="442" y="1578"/>
                    </a:cubicBezTo>
                    <a:cubicBezTo>
                      <a:pt x="262" y="1897"/>
                      <a:pt x="288" y="2345"/>
                      <a:pt x="588" y="2645"/>
                    </a:cubicBezTo>
                    <a:cubicBezTo>
                      <a:pt x="578" y="2667"/>
                      <a:pt x="569" y="2688"/>
                      <a:pt x="558" y="2714"/>
                    </a:cubicBezTo>
                    <a:cubicBezTo>
                      <a:pt x="510" y="2674"/>
                      <a:pt x="460" y="2636"/>
                      <a:pt x="414" y="2592"/>
                    </a:cubicBezTo>
                    <a:cubicBezTo>
                      <a:pt x="283" y="2465"/>
                      <a:pt x="196" y="2312"/>
                      <a:pt x="168" y="2130"/>
                    </a:cubicBezTo>
                    <a:cubicBezTo>
                      <a:pt x="138" y="1929"/>
                      <a:pt x="183" y="1745"/>
                      <a:pt x="296" y="1578"/>
                    </a:cubicBezTo>
                    <a:cubicBezTo>
                      <a:pt x="404" y="1417"/>
                      <a:pt x="553" y="1305"/>
                      <a:pt x="730" y="1228"/>
                    </a:cubicBezTo>
                    <a:cubicBezTo>
                      <a:pt x="738" y="1225"/>
                      <a:pt x="745" y="1222"/>
                      <a:pt x="753" y="1218"/>
                    </a:cubicBezTo>
                    <a:cubicBezTo>
                      <a:pt x="752" y="1217"/>
                      <a:pt x="752" y="1215"/>
                      <a:pt x="751" y="1213"/>
                    </a:cubicBezTo>
                    <a:cubicBezTo>
                      <a:pt x="746" y="1214"/>
                      <a:pt x="740" y="1214"/>
                      <a:pt x="735" y="1216"/>
                    </a:cubicBezTo>
                    <a:cubicBezTo>
                      <a:pt x="527" y="1299"/>
                      <a:pt x="352" y="1425"/>
                      <a:pt x="232" y="1618"/>
                    </a:cubicBezTo>
                    <a:cubicBezTo>
                      <a:pt x="65" y="1886"/>
                      <a:pt x="80" y="2211"/>
                      <a:pt x="267" y="2465"/>
                    </a:cubicBezTo>
                    <a:cubicBezTo>
                      <a:pt x="343" y="2568"/>
                      <a:pt x="437" y="2650"/>
                      <a:pt x="544" y="2719"/>
                    </a:cubicBezTo>
                    <a:cubicBezTo>
                      <a:pt x="564" y="2732"/>
                      <a:pt x="580" y="2752"/>
                      <a:pt x="598" y="2769"/>
                    </a:cubicBezTo>
                    <a:cubicBezTo>
                      <a:pt x="596" y="2771"/>
                      <a:pt x="595" y="2773"/>
                      <a:pt x="594" y="2775"/>
                    </a:cubicBezTo>
                    <a:cubicBezTo>
                      <a:pt x="576" y="2767"/>
                      <a:pt x="558" y="2759"/>
                      <a:pt x="541" y="2751"/>
                    </a:cubicBezTo>
                    <a:cubicBezTo>
                      <a:pt x="382" y="2673"/>
                      <a:pt x="244" y="2570"/>
                      <a:pt x="140" y="2425"/>
                    </a:cubicBezTo>
                    <a:cubicBezTo>
                      <a:pt x="60" y="2315"/>
                      <a:pt x="12" y="2192"/>
                      <a:pt x="3" y="2055"/>
                    </a:cubicBezTo>
                    <a:cubicBezTo>
                      <a:pt x="3" y="2049"/>
                      <a:pt x="1" y="2042"/>
                      <a:pt x="0" y="2036"/>
                    </a:cubicBezTo>
                    <a:cubicBezTo>
                      <a:pt x="0" y="2023"/>
                      <a:pt x="0" y="2009"/>
                      <a:pt x="0" y="1996"/>
                    </a:cubicBezTo>
                    <a:cubicBezTo>
                      <a:pt x="5" y="1960"/>
                      <a:pt x="8" y="1923"/>
                      <a:pt x="15" y="1888"/>
                    </a:cubicBezTo>
                    <a:cubicBezTo>
                      <a:pt x="51" y="1708"/>
                      <a:pt x="149" y="1565"/>
                      <a:pt x="285" y="1446"/>
                    </a:cubicBezTo>
                    <a:cubicBezTo>
                      <a:pt x="400" y="1345"/>
                      <a:pt x="533" y="1273"/>
                      <a:pt x="677" y="1222"/>
                    </a:cubicBezTo>
                    <a:cubicBezTo>
                      <a:pt x="691" y="1217"/>
                      <a:pt x="696" y="1210"/>
                      <a:pt x="696" y="1195"/>
                    </a:cubicBezTo>
                    <a:cubicBezTo>
                      <a:pt x="695" y="1168"/>
                      <a:pt x="695" y="1141"/>
                      <a:pt x="695" y="1113"/>
                    </a:cubicBezTo>
                    <a:cubicBezTo>
                      <a:pt x="695" y="1091"/>
                      <a:pt x="695" y="1068"/>
                      <a:pt x="695" y="1043"/>
                    </a:cubicBezTo>
                    <a:cubicBezTo>
                      <a:pt x="837" y="1043"/>
                      <a:pt x="976" y="1043"/>
                      <a:pt x="1116" y="1043"/>
                    </a:cubicBezTo>
                    <a:cubicBezTo>
                      <a:pt x="1113" y="1033"/>
                      <a:pt x="1112" y="1027"/>
                      <a:pt x="1110" y="1021"/>
                    </a:cubicBezTo>
                    <a:cubicBezTo>
                      <a:pt x="1090" y="959"/>
                      <a:pt x="1071" y="897"/>
                      <a:pt x="1048" y="837"/>
                    </a:cubicBezTo>
                    <a:cubicBezTo>
                      <a:pt x="983" y="665"/>
                      <a:pt x="890" y="510"/>
                      <a:pt x="752" y="385"/>
                    </a:cubicBezTo>
                    <a:cubicBezTo>
                      <a:pt x="721" y="357"/>
                      <a:pt x="697" y="324"/>
                      <a:pt x="680" y="285"/>
                    </a:cubicBezTo>
                    <a:cubicBezTo>
                      <a:pt x="640" y="195"/>
                      <a:pt x="663" y="109"/>
                      <a:pt x="744" y="51"/>
                    </a:cubicBezTo>
                    <a:cubicBezTo>
                      <a:pt x="779" y="26"/>
                      <a:pt x="818" y="9"/>
                      <a:pt x="860" y="0"/>
                    </a:cubicBezTo>
                    <a:cubicBezTo>
                      <a:pt x="861" y="0"/>
                      <a:pt x="863" y="0"/>
                      <a:pt x="864" y="0"/>
                    </a:cubicBezTo>
                    <a:close/>
                    <a:moveTo>
                      <a:pt x="1226" y="973"/>
                    </a:moveTo>
                    <a:cubicBezTo>
                      <a:pt x="1228" y="973"/>
                      <a:pt x="1229" y="973"/>
                      <a:pt x="1231" y="972"/>
                    </a:cubicBezTo>
                    <a:cubicBezTo>
                      <a:pt x="1221" y="910"/>
                      <a:pt x="1215" y="847"/>
                      <a:pt x="1202" y="785"/>
                    </a:cubicBezTo>
                    <a:cubicBezTo>
                      <a:pt x="1158" y="583"/>
                      <a:pt x="1077" y="394"/>
                      <a:pt x="979" y="212"/>
                    </a:cubicBezTo>
                    <a:cubicBezTo>
                      <a:pt x="953" y="163"/>
                      <a:pt x="925" y="116"/>
                      <a:pt x="896" y="68"/>
                    </a:cubicBezTo>
                    <a:cubicBezTo>
                      <a:pt x="877" y="38"/>
                      <a:pt x="858" y="31"/>
                      <a:pt x="825" y="45"/>
                    </a:cubicBezTo>
                    <a:cubicBezTo>
                      <a:pt x="799" y="57"/>
                      <a:pt x="772" y="71"/>
                      <a:pt x="750" y="89"/>
                    </a:cubicBezTo>
                    <a:cubicBezTo>
                      <a:pt x="694" y="134"/>
                      <a:pt x="680" y="195"/>
                      <a:pt x="705" y="261"/>
                    </a:cubicBezTo>
                    <a:cubicBezTo>
                      <a:pt x="722" y="305"/>
                      <a:pt x="750" y="340"/>
                      <a:pt x="784" y="371"/>
                    </a:cubicBezTo>
                    <a:cubicBezTo>
                      <a:pt x="844" y="426"/>
                      <a:pt x="896" y="488"/>
                      <a:pt x="942" y="556"/>
                    </a:cubicBezTo>
                    <a:cubicBezTo>
                      <a:pt x="1032" y="690"/>
                      <a:pt x="1090" y="838"/>
                      <a:pt x="1136" y="992"/>
                    </a:cubicBezTo>
                    <a:cubicBezTo>
                      <a:pt x="1153" y="1048"/>
                      <a:pt x="1152" y="1047"/>
                      <a:pt x="1211" y="1044"/>
                    </a:cubicBezTo>
                    <a:cubicBezTo>
                      <a:pt x="1222" y="1044"/>
                      <a:pt x="1227" y="1040"/>
                      <a:pt x="1227" y="1029"/>
                    </a:cubicBezTo>
                    <a:cubicBezTo>
                      <a:pt x="1226" y="1010"/>
                      <a:pt x="1226" y="992"/>
                      <a:pt x="1226" y="973"/>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113" name="组合 112"/>
              <p:cNvGrpSpPr/>
              <p:nvPr/>
            </p:nvGrpSpPr>
            <p:grpSpPr>
              <a:xfrm>
                <a:off x="2110499" y="2749550"/>
                <a:ext cx="1019175" cy="471488"/>
                <a:chOff x="2110499" y="2749550"/>
                <a:chExt cx="1019175" cy="471488"/>
              </a:xfrm>
              <a:solidFill>
                <a:srgbClr val="C00000"/>
              </a:solidFill>
            </p:grpSpPr>
            <p:sp>
              <p:nvSpPr>
                <p:cNvPr id="122" name="Freeform 9"/>
                <p:cNvSpPr>
                  <a:spLocks noEditPoints="1"/>
                </p:cNvSpPr>
                <p:nvPr/>
              </p:nvSpPr>
              <p:spPr bwMode="auto">
                <a:xfrm>
                  <a:off x="2110499" y="2749550"/>
                  <a:ext cx="998538" cy="471488"/>
                </a:xfrm>
                <a:custGeom>
                  <a:avLst/>
                  <a:gdLst>
                    <a:gd name="T0" fmla="*/ 1010 w 1113"/>
                    <a:gd name="T1" fmla="*/ 253 h 525"/>
                    <a:gd name="T2" fmla="*/ 934 w 1113"/>
                    <a:gd name="T3" fmla="*/ 226 h 525"/>
                    <a:gd name="T4" fmla="*/ 119 w 1113"/>
                    <a:gd name="T5" fmla="*/ 352 h 525"/>
                    <a:gd name="T6" fmla="*/ 97 w 1113"/>
                    <a:gd name="T7" fmla="*/ 339 h 525"/>
                    <a:gd name="T8" fmla="*/ 249 w 1113"/>
                    <a:gd name="T9" fmla="*/ 261 h 525"/>
                    <a:gd name="T10" fmla="*/ 337 w 1113"/>
                    <a:gd name="T11" fmla="*/ 236 h 525"/>
                    <a:gd name="T12" fmla="*/ 247 w 1113"/>
                    <a:gd name="T13" fmla="*/ 192 h 525"/>
                    <a:gd name="T14" fmla="*/ 108 w 1113"/>
                    <a:gd name="T15" fmla="*/ 219 h 525"/>
                    <a:gd name="T16" fmla="*/ 84 w 1113"/>
                    <a:gd name="T17" fmla="*/ 288 h 525"/>
                    <a:gd name="T18" fmla="*/ 4 w 1113"/>
                    <a:gd name="T19" fmla="*/ 235 h 525"/>
                    <a:gd name="T20" fmla="*/ 237 w 1113"/>
                    <a:gd name="T21" fmla="*/ 135 h 525"/>
                    <a:gd name="T22" fmla="*/ 469 w 1113"/>
                    <a:gd name="T23" fmla="*/ 28 h 525"/>
                    <a:gd name="T24" fmla="*/ 600 w 1113"/>
                    <a:gd name="T25" fmla="*/ 23 h 525"/>
                    <a:gd name="T26" fmla="*/ 319 w 1113"/>
                    <a:gd name="T27" fmla="*/ 112 h 525"/>
                    <a:gd name="T28" fmla="*/ 505 w 1113"/>
                    <a:gd name="T29" fmla="*/ 197 h 525"/>
                    <a:gd name="T30" fmla="*/ 438 w 1113"/>
                    <a:gd name="T31" fmla="*/ 144 h 525"/>
                    <a:gd name="T32" fmla="*/ 419 w 1113"/>
                    <a:gd name="T33" fmla="*/ 206 h 525"/>
                    <a:gd name="T34" fmla="*/ 540 w 1113"/>
                    <a:gd name="T35" fmla="*/ 79 h 525"/>
                    <a:gd name="T36" fmla="*/ 647 w 1113"/>
                    <a:gd name="T37" fmla="*/ 122 h 525"/>
                    <a:gd name="T38" fmla="*/ 829 w 1113"/>
                    <a:gd name="T39" fmla="*/ 139 h 525"/>
                    <a:gd name="T40" fmla="*/ 739 w 1113"/>
                    <a:gd name="T41" fmla="*/ 213 h 525"/>
                    <a:gd name="T42" fmla="*/ 778 w 1113"/>
                    <a:gd name="T43" fmla="*/ 161 h 525"/>
                    <a:gd name="T44" fmla="*/ 755 w 1113"/>
                    <a:gd name="T45" fmla="*/ 133 h 525"/>
                    <a:gd name="T46" fmla="*/ 644 w 1113"/>
                    <a:gd name="T47" fmla="*/ 216 h 525"/>
                    <a:gd name="T48" fmla="*/ 884 w 1113"/>
                    <a:gd name="T49" fmla="*/ 152 h 525"/>
                    <a:gd name="T50" fmla="*/ 843 w 1113"/>
                    <a:gd name="T51" fmla="*/ 63 h 525"/>
                    <a:gd name="T52" fmla="*/ 925 w 1113"/>
                    <a:gd name="T53" fmla="*/ 163 h 525"/>
                    <a:gd name="T54" fmla="*/ 1102 w 1113"/>
                    <a:gd name="T55" fmla="*/ 242 h 525"/>
                    <a:gd name="T56" fmla="*/ 1014 w 1113"/>
                    <a:gd name="T57" fmla="*/ 306 h 525"/>
                    <a:gd name="T58" fmla="*/ 1099 w 1113"/>
                    <a:gd name="T59" fmla="*/ 368 h 525"/>
                    <a:gd name="T60" fmla="*/ 1079 w 1113"/>
                    <a:gd name="T61" fmla="*/ 519 h 525"/>
                    <a:gd name="T62" fmla="*/ 1046 w 1113"/>
                    <a:gd name="T63" fmla="*/ 518 h 525"/>
                    <a:gd name="T64" fmla="*/ 986 w 1113"/>
                    <a:gd name="T65" fmla="*/ 405 h 525"/>
                    <a:gd name="T66" fmla="*/ 943 w 1113"/>
                    <a:gd name="T67" fmla="*/ 433 h 525"/>
                    <a:gd name="T68" fmla="*/ 862 w 1113"/>
                    <a:gd name="T69" fmla="*/ 519 h 525"/>
                    <a:gd name="T70" fmla="*/ 839 w 1113"/>
                    <a:gd name="T71" fmla="*/ 423 h 525"/>
                    <a:gd name="T72" fmla="*/ 798 w 1113"/>
                    <a:gd name="T73" fmla="*/ 433 h 525"/>
                    <a:gd name="T74" fmla="*/ 759 w 1113"/>
                    <a:gd name="T75" fmla="*/ 497 h 525"/>
                    <a:gd name="T76" fmla="*/ 727 w 1113"/>
                    <a:gd name="T77" fmla="*/ 425 h 525"/>
                    <a:gd name="T78" fmla="*/ 684 w 1113"/>
                    <a:gd name="T79" fmla="*/ 519 h 525"/>
                    <a:gd name="T80" fmla="*/ 641 w 1113"/>
                    <a:gd name="T81" fmla="*/ 406 h 525"/>
                    <a:gd name="T82" fmla="*/ 572 w 1113"/>
                    <a:gd name="T83" fmla="*/ 519 h 525"/>
                    <a:gd name="T84" fmla="*/ 539 w 1113"/>
                    <a:gd name="T85" fmla="*/ 519 h 525"/>
                    <a:gd name="T86" fmla="*/ 479 w 1113"/>
                    <a:gd name="T87" fmla="*/ 407 h 525"/>
                    <a:gd name="T88" fmla="*/ 438 w 1113"/>
                    <a:gd name="T89" fmla="*/ 410 h 525"/>
                    <a:gd name="T90" fmla="*/ 355 w 1113"/>
                    <a:gd name="T91" fmla="*/ 518 h 525"/>
                    <a:gd name="T92" fmla="*/ 322 w 1113"/>
                    <a:gd name="T93" fmla="*/ 519 h 525"/>
                    <a:gd name="T94" fmla="*/ 261 w 1113"/>
                    <a:gd name="T95" fmla="*/ 408 h 525"/>
                    <a:gd name="T96" fmla="*/ 219 w 1113"/>
                    <a:gd name="T97" fmla="*/ 433 h 525"/>
                    <a:gd name="T98" fmla="*/ 138 w 1113"/>
                    <a:gd name="T99" fmla="*/ 517 h 525"/>
                    <a:gd name="T100" fmla="*/ 115 w 1113"/>
                    <a:gd name="T101" fmla="*/ 421 h 525"/>
                    <a:gd name="T102" fmla="*/ 84 w 1113"/>
                    <a:gd name="T103" fmla="*/ 447 h 525"/>
                    <a:gd name="T104" fmla="*/ 591 w 1113"/>
                    <a:gd name="T105" fmla="*/ 297 h 525"/>
                    <a:gd name="T106" fmla="*/ 945 w 1113"/>
                    <a:gd name="T107" fmla="*/ 322 h 525"/>
                    <a:gd name="T108" fmla="*/ 197 w 1113"/>
                    <a:gd name="T109" fmla="*/ 294 h 525"/>
                    <a:gd name="T110" fmla="*/ 144 w 1113"/>
                    <a:gd name="T111" fmla="*/ 31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3" h="525">
                      <a:moveTo>
                        <a:pt x="945" y="322"/>
                      </a:moveTo>
                      <a:cubicBezTo>
                        <a:pt x="921" y="278"/>
                        <a:pt x="929" y="264"/>
                        <a:pt x="980" y="258"/>
                      </a:cubicBezTo>
                      <a:cubicBezTo>
                        <a:pt x="990" y="257"/>
                        <a:pt x="1000" y="256"/>
                        <a:pt x="1010" y="253"/>
                      </a:cubicBezTo>
                      <a:cubicBezTo>
                        <a:pt x="1023" y="250"/>
                        <a:pt x="1033" y="241"/>
                        <a:pt x="1030" y="228"/>
                      </a:cubicBezTo>
                      <a:cubicBezTo>
                        <a:pt x="1027" y="220"/>
                        <a:pt x="1014" y="209"/>
                        <a:pt x="1006" y="209"/>
                      </a:cubicBezTo>
                      <a:cubicBezTo>
                        <a:pt x="982" y="212"/>
                        <a:pt x="953" y="213"/>
                        <a:pt x="934" y="226"/>
                      </a:cubicBezTo>
                      <a:cubicBezTo>
                        <a:pt x="852" y="280"/>
                        <a:pt x="764" y="284"/>
                        <a:pt x="674" y="265"/>
                      </a:cubicBezTo>
                      <a:cubicBezTo>
                        <a:pt x="571" y="244"/>
                        <a:pt x="471" y="255"/>
                        <a:pt x="372" y="284"/>
                      </a:cubicBezTo>
                      <a:cubicBezTo>
                        <a:pt x="288" y="308"/>
                        <a:pt x="204" y="329"/>
                        <a:pt x="119" y="352"/>
                      </a:cubicBezTo>
                      <a:cubicBezTo>
                        <a:pt x="115" y="353"/>
                        <a:pt x="110" y="356"/>
                        <a:pt x="106" y="356"/>
                      </a:cubicBezTo>
                      <a:cubicBezTo>
                        <a:pt x="102" y="355"/>
                        <a:pt x="96" y="353"/>
                        <a:pt x="94" y="350"/>
                      </a:cubicBezTo>
                      <a:cubicBezTo>
                        <a:pt x="93" y="348"/>
                        <a:pt x="94" y="341"/>
                        <a:pt x="97" y="339"/>
                      </a:cubicBezTo>
                      <a:cubicBezTo>
                        <a:pt x="114" y="326"/>
                        <a:pt x="120" y="310"/>
                        <a:pt x="122" y="288"/>
                      </a:cubicBezTo>
                      <a:cubicBezTo>
                        <a:pt x="124" y="262"/>
                        <a:pt x="161" y="240"/>
                        <a:pt x="191" y="245"/>
                      </a:cubicBezTo>
                      <a:cubicBezTo>
                        <a:pt x="211" y="248"/>
                        <a:pt x="230" y="256"/>
                        <a:pt x="249" y="261"/>
                      </a:cubicBezTo>
                      <a:cubicBezTo>
                        <a:pt x="266" y="265"/>
                        <a:pt x="283" y="268"/>
                        <a:pt x="300" y="270"/>
                      </a:cubicBezTo>
                      <a:cubicBezTo>
                        <a:pt x="308" y="271"/>
                        <a:pt x="319" y="268"/>
                        <a:pt x="324" y="263"/>
                      </a:cubicBezTo>
                      <a:cubicBezTo>
                        <a:pt x="331" y="256"/>
                        <a:pt x="333" y="245"/>
                        <a:pt x="337" y="236"/>
                      </a:cubicBezTo>
                      <a:cubicBezTo>
                        <a:pt x="329" y="233"/>
                        <a:pt x="322" y="228"/>
                        <a:pt x="313" y="226"/>
                      </a:cubicBezTo>
                      <a:cubicBezTo>
                        <a:pt x="307" y="224"/>
                        <a:pt x="300" y="226"/>
                        <a:pt x="294" y="226"/>
                      </a:cubicBezTo>
                      <a:cubicBezTo>
                        <a:pt x="257" y="228"/>
                        <a:pt x="257" y="228"/>
                        <a:pt x="247" y="192"/>
                      </a:cubicBezTo>
                      <a:cubicBezTo>
                        <a:pt x="242" y="172"/>
                        <a:pt x="233" y="168"/>
                        <a:pt x="216" y="178"/>
                      </a:cubicBezTo>
                      <a:cubicBezTo>
                        <a:pt x="206" y="183"/>
                        <a:pt x="198" y="189"/>
                        <a:pt x="189" y="196"/>
                      </a:cubicBezTo>
                      <a:cubicBezTo>
                        <a:pt x="165" y="214"/>
                        <a:pt x="140" y="226"/>
                        <a:pt x="108" y="219"/>
                      </a:cubicBezTo>
                      <a:cubicBezTo>
                        <a:pt x="94" y="216"/>
                        <a:pt x="79" y="221"/>
                        <a:pt x="65" y="225"/>
                      </a:cubicBezTo>
                      <a:cubicBezTo>
                        <a:pt x="44" y="232"/>
                        <a:pt x="40" y="246"/>
                        <a:pt x="55" y="263"/>
                      </a:cubicBezTo>
                      <a:cubicBezTo>
                        <a:pt x="63" y="273"/>
                        <a:pt x="75" y="279"/>
                        <a:pt x="84" y="288"/>
                      </a:cubicBezTo>
                      <a:cubicBezTo>
                        <a:pt x="88" y="293"/>
                        <a:pt x="90" y="300"/>
                        <a:pt x="94" y="305"/>
                      </a:cubicBezTo>
                      <a:cubicBezTo>
                        <a:pt x="86" y="309"/>
                        <a:pt x="78" y="316"/>
                        <a:pt x="71" y="315"/>
                      </a:cubicBezTo>
                      <a:cubicBezTo>
                        <a:pt x="42" y="313"/>
                        <a:pt x="0" y="262"/>
                        <a:pt x="4" y="235"/>
                      </a:cubicBezTo>
                      <a:cubicBezTo>
                        <a:pt x="9" y="203"/>
                        <a:pt x="51" y="173"/>
                        <a:pt x="86" y="180"/>
                      </a:cubicBezTo>
                      <a:cubicBezTo>
                        <a:pt x="113" y="186"/>
                        <a:pt x="132" y="181"/>
                        <a:pt x="152" y="162"/>
                      </a:cubicBezTo>
                      <a:cubicBezTo>
                        <a:pt x="175" y="139"/>
                        <a:pt x="206" y="133"/>
                        <a:pt x="237" y="135"/>
                      </a:cubicBezTo>
                      <a:cubicBezTo>
                        <a:pt x="268" y="137"/>
                        <a:pt x="287" y="127"/>
                        <a:pt x="297" y="97"/>
                      </a:cubicBezTo>
                      <a:cubicBezTo>
                        <a:pt x="306" y="70"/>
                        <a:pt x="328" y="53"/>
                        <a:pt x="355" y="46"/>
                      </a:cubicBezTo>
                      <a:cubicBezTo>
                        <a:pt x="392" y="38"/>
                        <a:pt x="431" y="31"/>
                        <a:pt x="469" y="28"/>
                      </a:cubicBezTo>
                      <a:cubicBezTo>
                        <a:pt x="510" y="25"/>
                        <a:pt x="552" y="24"/>
                        <a:pt x="589" y="2"/>
                      </a:cubicBezTo>
                      <a:cubicBezTo>
                        <a:pt x="593" y="0"/>
                        <a:pt x="599" y="2"/>
                        <a:pt x="605" y="3"/>
                      </a:cubicBezTo>
                      <a:cubicBezTo>
                        <a:pt x="603" y="10"/>
                        <a:pt x="604" y="18"/>
                        <a:pt x="600" y="23"/>
                      </a:cubicBezTo>
                      <a:cubicBezTo>
                        <a:pt x="576" y="49"/>
                        <a:pt x="545" y="65"/>
                        <a:pt x="508" y="63"/>
                      </a:cubicBezTo>
                      <a:cubicBezTo>
                        <a:pt x="457" y="59"/>
                        <a:pt x="409" y="70"/>
                        <a:pt x="361" y="87"/>
                      </a:cubicBezTo>
                      <a:cubicBezTo>
                        <a:pt x="346" y="92"/>
                        <a:pt x="331" y="101"/>
                        <a:pt x="319" y="112"/>
                      </a:cubicBezTo>
                      <a:cubicBezTo>
                        <a:pt x="301" y="127"/>
                        <a:pt x="300" y="147"/>
                        <a:pt x="316" y="163"/>
                      </a:cubicBezTo>
                      <a:cubicBezTo>
                        <a:pt x="343" y="189"/>
                        <a:pt x="370" y="216"/>
                        <a:pt x="401" y="238"/>
                      </a:cubicBezTo>
                      <a:cubicBezTo>
                        <a:pt x="432" y="260"/>
                        <a:pt x="495" y="234"/>
                        <a:pt x="505" y="197"/>
                      </a:cubicBezTo>
                      <a:cubicBezTo>
                        <a:pt x="509" y="181"/>
                        <a:pt x="519" y="163"/>
                        <a:pt x="503" y="148"/>
                      </a:cubicBezTo>
                      <a:cubicBezTo>
                        <a:pt x="487" y="133"/>
                        <a:pt x="467" y="133"/>
                        <a:pt x="447" y="141"/>
                      </a:cubicBezTo>
                      <a:cubicBezTo>
                        <a:pt x="444" y="142"/>
                        <a:pt x="441" y="142"/>
                        <a:pt x="438" y="144"/>
                      </a:cubicBezTo>
                      <a:cubicBezTo>
                        <a:pt x="426" y="149"/>
                        <a:pt x="411" y="153"/>
                        <a:pt x="403" y="162"/>
                      </a:cubicBezTo>
                      <a:cubicBezTo>
                        <a:pt x="400" y="166"/>
                        <a:pt x="412" y="183"/>
                        <a:pt x="416" y="194"/>
                      </a:cubicBezTo>
                      <a:cubicBezTo>
                        <a:pt x="418" y="197"/>
                        <a:pt x="418" y="202"/>
                        <a:pt x="419" y="206"/>
                      </a:cubicBezTo>
                      <a:cubicBezTo>
                        <a:pt x="387" y="205"/>
                        <a:pt x="354" y="171"/>
                        <a:pt x="356" y="144"/>
                      </a:cubicBezTo>
                      <a:cubicBezTo>
                        <a:pt x="358" y="117"/>
                        <a:pt x="397" y="90"/>
                        <a:pt x="427" y="95"/>
                      </a:cubicBezTo>
                      <a:cubicBezTo>
                        <a:pt x="467" y="102"/>
                        <a:pt x="504" y="104"/>
                        <a:pt x="540" y="79"/>
                      </a:cubicBezTo>
                      <a:cubicBezTo>
                        <a:pt x="553" y="70"/>
                        <a:pt x="575" y="71"/>
                        <a:pt x="592" y="72"/>
                      </a:cubicBezTo>
                      <a:cubicBezTo>
                        <a:pt x="606" y="72"/>
                        <a:pt x="611" y="84"/>
                        <a:pt x="611" y="98"/>
                      </a:cubicBezTo>
                      <a:cubicBezTo>
                        <a:pt x="611" y="131"/>
                        <a:pt x="614" y="133"/>
                        <a:pt x="647" y="122"/>
                      </a:cubicBezTo>
                      <a:cubicBezTo>
                        <a:pt x="681" y="111"/>
                        <a:pt x="716" y="98"/>
                        <a:pt x="751" y="89"/>
                      </a:cubicBezTo>
                      <a:cubicBezTo>
                        <a:pt x="788" y="80"/>
                        <a:pt x="799" y="89"/>
                        <a:pt x="812" y="124"/>
                      </a:cubicBezTo>
                      <a:cubicBezTo>
                        <a:pt x="814" y="131"/>
                        <a:pt x="822" y="135"/>
                        <a:pt x="829" y="139"/>
                      </a:cubicBezTo>
                      <a:cubicBezTo>
                        <a:pt x="852" y="154"/>
                        <a:pt x="853" y="171"/>
                        <a:pt x="829" y="184"/>
                      </a:cubicBezTo>
                      <a:cubicBezTo>
                        <a:pt x="807" y="195"/>
                        <a:pt x="784" y="204"/>
                        <a:pt x="761" y="213"/>
                      </a:cubicBezTo>
                      <a:cubicBezTo>
                        <a:pt x="754" y="215"/>
                        <a:pt x="745" y="216"/>
                        <a:pt x="739" y="213"/>
                      </a:cubicBezTo>
                      <a:cubicBezTo>
                        <a:pt x="731" y="209"/>
                        <a:pt x="725" y="201"/>
                        <a:pt x="718" y="195"/>
                      </a:cubicBezTo>
                      <a:cubicBezTo>
                        <a:pt x="724" y="189"/>
                        <a:pt x="728" y="182"/>
                        <a:pt x="735" y="178"/>
                      </a:cubicBezTo>
                      <a:cubicBezTo>
                        <a:pt x="749" y="172"/>
                        <a:pt x="764" y="168"/>
                        <a:pt x="778" y="161"/>
                      </a:cubicBezTo>
                      <a:cubicBezTo>
                        <a:pt x="783" y="159"/>
                        <a:pt x="790" y="150"/>
                        <a:pt x="789" y="145"/>
                      </a:cubicBezTo>
                      <a:cubicBezTo>
                        <a:pt x="788" y="140"/>
                        <a:pt x="779" y="135"/>
                        <a:pt x="773" y="133"/>
                      </a:cubicBezTo>
                      <a:cubicBezTo>
                        <a:pt x="768" y="131"/>
                        <a:pt x="761" y="132"/>
                        <a:pt x="755" y="133"/>
                      </a:cubicBezTo>
                      <a:cubicBezTo>
                        <a:pt x="725" y="142"/>
                        <a:pt x="696" y="151"/>
                        <a:pt x="666" y="161"/>
                      </a:cubicBezTo>
                      <a:cubicBezTo>
                        <a:pt x="660" y="163"/>
                        <a:pt x="654" y="166"/>
                        <a:pt x="648" y="170"/>
                      </a:cubicBezTo>
                      <a:cubicBezTo>
                        <a:pt x="627" y="183"/>
                        <a:pt x="625" y="200"/>
                        <a:pt x="644" y="216"/>
                      </a:cubicBezTo>
                      <a:cubicBezTo>
                        <a:pt x="665" y="233"/>
                        <a:pt x="688" y="246"/>
                        <a:pt x="715" y="244"/>
                      </a:cubicBezTo>
                      <a:cubicBezTo>
                        <a:pt x="773" y="239"/>
                        <a:pt x="827" y="225"/>
                        <a:pt x="875" y="192"/>
                      </a:cubicBezTo>
                      <a:cubicBezTo>
                        <a:pt x="896" y="179"/>
                        <a:pt x="897" y="172"/>
                        <a:pt x="884" y="152"/>
                      </a:cubicBezTo>
                      <a:cubicBezTo>
                        <a:pt x="873" y="135"/>
                        <a:pt x="861" y="119"/>
                        <a:pt x="850" y="102"/>
                      </a:cubicBezTo>
                      <a:cubicBezTo>
                        <a:pt x="846" y="95"/>
                        <a:pt x="841" y="89"/>
                        <a:pt x="839" y="81"/>
                      </a:cubicBezTo>
                      <a:cubicBezTo>
                        <a:pt x="838" y="76"/>
                        <a:pt x="842" y="69"/>
                        <a:pt x="843" y="63"/>
                      </a:cubicBezTo>
                      <a:cubicBezTo>
                        <a:pt x="849" y="65"/>
                        <a:pt x="856" y="65"/>
                        <a:pt x="860" y="68"/>
                      </a:cubicBezTo>
                      <a:cubicBezTo>
                        <a:pt x="871" y="82"/>
                        <a:pt x="883" y="96"/>
                        <a:pt x="893" y="110"/>
                      </a:cubicBezTo>
                      <a:cubicBezTo>
                        <a:pt x="904" y="127"/>
                        <a:pt x="914" y="146"/>
                        <a:pt x="925" y="163"/>
                      </a:cubicBezTo>
                      <a:cubicBezTo>
                        <a:pt x="933" y="176"/>
                        <a:pt x="945" y="180"/>
                        <a:pt x="960" y="176"/>
                      </a:cubicBezTo>
                      <a:cubicBezTo>
                        <a:pt x="1011" y="163"/>
                        <a:pt x="1050" y="181"/>
                        <a:pt x="1081" y="220"/>
                      </a:cubicBezTo>
                      <a:cubicBezTo>
                        <a:pt x="1087" y="228"/>
                        <a:pt x="1095" y="234"/>
                        <a:pt x="1102" y="242"/>
                      </a:cubicBezTo>
                      <a:cubicBezTo>
                        <a:pt x="1113" y="257"/>
                        <a:pt x="1110" y="266"/>
                        <a:pt x="1092" y="272"/>
                      </a:cubicBezTo>
                      <a:cubicBezTo>
                        <a:pt x="1087" y="273"/>
                        <a:pt x="1082" y="274"/>
                        <a:pt x="1077" y="274"/>
                      </a:cubicBezTo>
                      <a:cubicBezTo>
                        <a:pt x="1050" y="273"/>
                        <a:pt x="1030" y="284"/>
                        <a:pt x="1014" y="306"/>
                      </a:cubicBezTo>
                      <a:cubicBezTo>
                        <a:pt x="1005" y="317"/>
                        <a:pt x="988" y="322"/>
                        <a:pt x="973" y="330"/>
                      </a:cubicBezTo>
                      <a:cubicBezTo>
                        <a:pt x="990" y="335"/>
                        <a:pt x="1007" y="339"/>
                        <a:pt x="1024" y="344"/>
                      </a:cubicBezTo>
                      <a:cubicBezTo>
                        <a:pt x="1049" y="352"/>
                        <a:pt x="1074" y="359"/>
                        <a:pt x="1099" y="368"/>
                      </a:cubicBezTo>
                      <a:cubicBezTo>
                        <a:pt x="1104" y="370"/>
                        <a:pt x="1111" y="377"/>
                        <a:pt x="1111" y="382"/>
                      </a:cubicBezTo>
                      <a:cubicBezTo>
                        <a:pt x="1112" y="427"/>
                        <a:pt x="1112" y="473"/>
                        <a:pt x="1112" y="519"/>
                      </a:cubicBezTo>
                      <a:cubicBezTo>
                        <a:pt x="1100" y="519"/>
                        <a:pt x="1091" y="519"/>
                        <a:pt x="1079" y="519"/>
                      </a:cubicBezTo>
                      <a:cubicBezTo>
                        <a:pt x="1082" y="489"/>
                        <a:pt x="1085" y="460"/>
                        <a:pt x="1088" y="432"/>
                      </a:cubicBezTo>
                      <a:cubicBezTo>
                        <a:pt x="1091" y="405"/>
                        <a:pt x="1090" y="405"/>
                        <a:pt x="1059" y="407"/>
                      </a:cubicBezTo>
                      <a:cubicBezTo>
                        <a:pt x="1055" y="443"/>
                        <a:pt x="1050" y="480"/>
                        <a:pt x="1046" y="518"/>
                      </a:cubicBezTo>
                      <a:cubicBezTo>
                        <a:pt x="1033" y="518"/>
                        <a:pt x="1021" y="518"/>
                        <a:pt x="1007" y="518"/>
                      </a:cubicBezTo>
                      <a:cubicBezTo>
                        <a:pt x="1011" y="482"/>
                        <a:pt x="1014" y="447"/>
                        <a:pt x="1018" y="409"/>
                      </a:cubicBezTo>
                      <a:cubicBezTo>
                        <a:pt x="1007" y="408"/>
                        <a:pt x="999" y="406"/>
                        <a:pt x="986" y="405"/>
                      </a:cubicBezTo>
                      <a:cubicBezTo>
                        <a:pt x="982" y="443"/>
                        <a:pt x="978" y="480"/>
                        <a:pt x="974" y="518"/>
                      </a:cubicBezTo>
                      <a:cubicBezTo>
                        <a:pt x="962" y="518"/>
                        <a:pt x="949" y="518"/>
                        <a:pt x="935" y="518"/>
                      </a:cubicBezTo>
                      <a:cubicBezTo>
                        <a:pt x="937" y="490"/>
                        <a:pt x="940" y="462"/>
                        <a:pt x="943" y="433"/>
                      </a:cubicBezTo>
                      <a:cubicBezTo>
                        <a:pt x="946" y="405"/>
                        <a:pt x="944" y="404"/>
                        <a:pt x="914" y="408"/>
                      </a:cubicBezTo>
                      <a:cubicBezTo>
                        <a:pt x="910" y="444"/>
                        <a:pt x="905" y="481"/>
                        <a:pt x="901" y="519"/>
                      </a:cubicBezTo>
                      <a:cubicBezTo>
                        <a:pt x="888" y="519"/>
                        <a:pt x="877" y="519"/>
                        <a:pt x="862" y="519"/>
                      </a:cubicBezTo>
                      <a:cubicBezTo>
                        <a:pt x="865" y="487"/>
                        <a:pt x="868" y="456"/>
                        <a:pt x="872" y="425"/>
                      </a:cubicBezTo>
                      <a:cubicBezTo>
                        <a:pt x="874" y="410"/>
                        <a:pt x="868" y="407"/>
                        <a:pt x="854" y="406"/>
                      </a:cubicBezTo>
                      <a:cubicBezTo>
                        <a:pt x="840" y="405"/>
                        <a:pt x="840" y="414"/>
                        <a:pt x="839" y="423"/>
                      </a:cubicBezTo>
                      <a:cubicBezTo>
                        <a:pt x="836" y="455"/>
                        <a:pt x="832" y="486"/>
                        <a:pt x="829" y="519"/>
                      </a:cubicBezTo>
                      <a:cubicBezTo>
                        <a:pt x="815" y="519"/>
                        <a:pt x="804" y="519"/>
                        <a:pt x="790" y="519"/>
                      </a:cubicBezTo>
                      <a:cubicBezTo>
                        <a:pt x="793" y="490"/>
                        <a:pt x="796" y="461"/>
                        <a:pt x="798" y="433"/>
                      </a:cubicBezTo>
                      <a:cubicBezTo>
                        <a:pt x="800" y="421"/>
                        <a:pt x="806" y="407"/>
                        <a:pt x="784" y="406"/>
                      </a:cubicBezTo>
                      <a:cubicBezTo>
                        <a:pt x="764" y="404"/>
                        <a:pt x="768" y="418"/>
                        <a:pt x="766" y="429"/>
                      </a:cubicBezTo>
                      <a:cubicBezTo>
                        <a:pt x="764" y="451"/>
                        <a:pt x="760" y="474"/>
                        <a:pt x="759" y="497"/>
                      </a:cubicBezTo>
                      <a:cubicBezTo>
                        <a:pt x="759" y="515"/>
                        <a:pt x="752" y="523"/>
                        <a:pt x="733" y="520"/>
                      </a:cubicBezTo>
                      <a:cubicBezTo>
                        <a:pt x="729" y="519"/>
                        <a:pt x="724" y="520"/>
                        <a:pt x="717" y="519"/>
                      </a:cubicBezTo>
                      <a:cubicBezTo>
                        <a:pt x="721" y="487"/>
                        <a:pt x="723" y="456"/>
                        <a:pt x="727" y="425"/>
                      </a:cubicBezTo>
                      <a:cubicBezTo>
                        <a:pt x="729" y="413"/>
                        <a:pt x="725" y="407"/>
                        <a:pt x="712" y="406"/>
                      </a:cubicBezTo>
                      <a:cubicBezTo>
                        <a:pt x="700" y="405"/>
                        <a:pt x="695" y="408"/>
                        <a:pt x="694" y="420"/>
                      </a:cubicBezTo>
                      <a:cubicBezTo>
                        <a:pt x="692" y="453"/>
                        <a:pt x="688" y="485"/>
                        <a:pt x="684" y="519"/>
                      </a:cubicBezTo>
                      <a:cubicBezTo>
                        <a:pt x="671" y="519"/>
                        <a:pt x="658" y="519"/>
                        <a:pt x="644" y="519"/>
                      </a:cubicBezTo>
                      <a:cubicBezTo>
                        <a:pt x="648" y="488"/>
                        <a:pt x="651" y="458"/>
                        <a:pt x="654" y="429"/>
                      </a:cubicBezTo>
                      <a:cubicBezTo>
                        <a:pt x="655" y="418"/>
                        <a:pt x="658" y="408"/>
                        <a:pt x="641" y="406"/>
                      </a:cubicBezTo>
                      <a:cubicBezTo>
                        <a:pt x="624" y="404"/>
                        <a:pt x="623" y="412"/>
                        <a:pt x="622" y="425"/>
                      </a:cubicBezTo>
                      <a:cubicBezTo>
                        <a:pt x="619" y="456"/>
                        <a:pt x="615" y="487"/>
                        <a:pt x="611" y="519"/>
                      </a:cubicBezTo>
                      <a:cubicBezTo>
                        <a:pt x="598" y="519"/>
                        <a:pt x="586" y="519"/>
                        <a:pt x="572" y="519"/>
                      </a:cubicBezTo>
                      <a:cubicBezTo>
                        <a:pt x="575" y="490"/>
                        <a:pt x="578" y="461"/>
                        <a:pt x="581" y="433"/>
                      </a:cubicBezTo>
                      <a:cubicBezTo>
                        <a:pt x="584" y="406"/>
                        <a:pt x="583" y="404"/>
                        <a:pt x="551" y="407"/>
                      </a:cubicBezTo>
                      <a:cubicBezTo>
                        <a:pt x="547" y="444"/>
                        <a:pt x="543" y="481"/>
                        <a:pt x="539" y="519"/>
                      </a:cubicBezTo>
                      <a:cubicBezTo>
                        <a:pt x="526" y="519"/>
                        <a:pt x="514" y="519"/>
                        <a:pt x="500" y="519"/>
                      </a:cubicBezTo>
                      <a:cubicBezTo>
                        <a:pt x="503" y="490"/>
                        <a:pt x="505" y="462"/>
                        <a:pt x="508" y="434"/>
                      </a:cubicBezTo>
                      <a:cubicBezTo>
                        <a:pt x="511" y="405"/>
                        <a:pt x="511" y="405"/>
                        <a:pt x="479" y="407"/>
                      </a:cubicBezTo>
                      <a:cubicBezTo>
                        <a:pt x="476" y="434"/>
                        <a:pt x="473" y="462"/>
                        <a:pt x="470" y="489"/>
                      </a:cubicBezTo>
                      <a:cubicBezTo>
                        <a:pt x="467" y="523"/>
                        <a:pt x="464" y="525"/>
                        <a:pt x="428" y="517"/>
                      </a:cubicBezTo>
                      <a:cubicBezTo>
                        <a:pt x="431" y="482"/>
                        <a:pt x="434" y="447"/>
                        <a:pt x="438" y="410"/>
                      </a:cubicBezTo>
                      <a:cubicBezTo>
                        <a:pt x="428" y="408"/>
                        <a:pt x="419" y="406"/>
                        <a:pt x="407" y="405"/>
                      </a:cubicBezTo>
                      <a:cubicBezTo>
                        <a:pt x="403" y="443"/>
                        <a:pt x="398" y="480"/>
                        <a:pt x="394" y="518"/>
                      </a:cubicBezTo>
                      <a:cubicBezTo>
                        <a:pt x="382" y="518"/>
                        <a:pt x="370" y="518"/>
                        <a:pt x="355" y="518"/>
                      </a:cubicBezTo>
                      <a:cubicBezTo>
                        <a:pt x="359" y="483"/>
                        <a:pt x="362" y="447"/>
                        <a:pt x="366" y="409"/>
                      </a:cubicBezTo>
                      <a:cubicBezTo>
                        <a:pt x="355" y="407"/>
                        <a:pt x="346" y="406"/>
                        <a:pt x="334" y="405"/>
                      </a:cubicBezTo>
                      <a:cubicBezTo>
                        <a:pt x="330" y="443"/>
                        <a:pt x="326" y="480"/>
                        <a:pt x="322" y="519"/>
                      </a:cubicBezTo>
                      <a:cubicBezTo>
                        <a:pt x="309" y="519"/>
                        <a:pt x="297" y="519"/>
                        <a:pt x="282" y="519"/>
                      </a:cubicBezTo>
                      <a:cubicBezTo>
                        <a:pt x="285" y="490"/>
                        <a:pt x="289" y="461"/>
                        <a:pt x="291" y="433"/>
                      </a:cubicBezTo>
                      <a:cubicBezTo>
                        <a:pt x="294" y="405"/>
                        <a:pt x="293" y="404"/>
                        <a:pt x="261" y="408"/>
                      </a:cubicBezTo>
                      <a:cubicBezTo>
                        <a:pt x="257" y="444"/>
                        <a:pt x="253" y="481"/>
                        <a:pt x="249" y="519"/>
                      </a:cubicBezTo>
                      <a:cubicBezTo>
                        <a:pt x="237" y="519"/>
                        <a:pt x="225" y="519"/>
                        <a:pt x="210" y="519"/>
                      </a:cubicBezTo>
                      <a:cubicBezTo>
                        <a:pt x="213" y="490"/>
                        <a:pt x="216" y="461"/>
                        <a:pt x="219" y="433"/>
                      </a:cubicBezTo>
                      <a:cubicBezTo>
                        <a:pt x="222" y="406"/>
                        <a:pt x="219" y="404"/>
                        <a:pt x="189" y="408"/>
                      </a:cubicBezTo>
                      <a:cubicBezTo>
                        <a:pt x="186" y="435"/>
                        <a:pt x="183" y="463"/>
                        <a:pt x="180" y="490"/>
                      </a:cubicBezTo>
                      <a:cubicBezTo>
                        <a:pt x="176" y="524"/>
                        <a:pt x="175" y="524"/>
                        <a:pt x="138" y="517"/>
                      </a:cubicBezTo>
                      <a:cubicBezTo>
                        <a:pt x="141" y="487"/>
                        <a:pt x="144" y="456"/>
                        <a:pt x="147" y="425"/>
                      </a:cubicBezTo>
                      <a:cubicBezTo>
                        <a:pt x="149" y="414"/>
                        <a:pt x="146" y="407"/>
                        <a:pt x="134" y="406"/>
                      </a:cubicBezTo>
                      <a:cubicBezTo>
                        <a:pt x="121" y="404"/>
                        <a:pt x="116" y="409"/>
                        <a:pt x="115" y="421"/>
                      </a:cubicBezTo>
                      <a:cubicBezTo>
                        <a:pt x="112" y="447"/>
                        <a:pt x="108" y="473"/>
                        <a:pt x="107" y="499"/>
                      </a:cubicBezTo>
                      <a:cubicBezTo>
                        <a:pt x="106" y="518"/>
                        <a:pt x="99" y="524"/>
                        <a:pt x="79" y="517"/>
                      </a:cubicBezTo>
                      <a:cubicBezTo>
                        <a:pt x="81" y="494"/>
                        <a:pt x="82" y="471"/>
                        <a:pt x="84" y="447"/>
                      </a:cubicBezTo>
                      <a:cubicBezTo>
                        <a:pt x="85" y="439"/>
                        <a:pt x="86" y="431"/>
                        <a:pt x="87" y="423"/>
                      </a:cubicBezTo>
                      <a:cubicBezTo>
                        <a:pt x="91" y="375"/>
                        <a:pt x="91" y="375"/>
                        <a:pt x="139" y="364"/>
                      </a:cubicBezTo>
                      <a:cubicBezTo>
                        <a:pt x="288" y="332"/>
                        <a:pt x="438" y="304"/>
                        <a:pt x="591" y="297"/>
                      </a:cubicBezTo>
                      <a:cubicBezTo>
                        <a:pt x="704" y="292"/>
                        <a:pt x="815" y="299"/>
                        <a:pt x="926" y="320"/>
                      </a:cubicBezTo>
                      <a:cubicBezTo>
                        <a:pt x="931" y="321"/>
                        <a:pt x="936" y="322"/>
                        <a:pt x="941" y="323"/>
                      </a:cubicBezTo>
                      <a:cubicBezTo>
                        <a:pt x="942" y="323"/>
                        <a:pt x="944" y="322"/>
                        <a:pt x="945" y="322"/>
                      </a:cubicBezTo>
                      <a:close/>
                      <a:moveTo>
                        <a:pt x="156" y="322"/>
                      </a:moveTo>
                      <a:cubicBezTo>
                        <a:pt x="168" y="316"/>
                        <a:pt x="181" y="311"/>
                        <a:pt x="192" y="305"/>
                      </a:cubicBezTo>
                      <a:cubicBezTo>
                        <a:pt x="195" y="303"/>
                        <a:pt x="198" y="296"/>
                        <a:pt x="197" y="294"/>
                      </a:cubicBezTo>
                      <a:cubicBezTo>
                        <a:pt x="195" y="290"/>
                        <a:pt x="188" y="285"/>
                        <a:pt x="186" y="286"/>
                      </a:cubicBezTo>
                      <a:cubicBezTo>
                        <a:pt x="172" y="290"/>
                        <a:pt x="159" y="296"/>
                        <a:pt x="146" y="303"/>
                      </a:cubicBezTo>
                      <a:cubicBezTo>
                        <a:pt x="144" y="304"/>
                        <a:pt x="142" y="312"/>
                        <a:pt x="144" y="315"/>
                      </a:cubicBezTo>
                      <a:cubicBezTo>
                        <a:pt x="145" y="318"/>
                        <a:pt x="151" y="319"/>
                        <a:pt x="156" y="3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23" name="Freeform 15"/>
                <p:cNvSpPr>
                  <a:spLocks/>
                </p:cNvSpPr>
                <p:nvPr/>
              </p:nvSpPr>
              <p:spPr bwMode="auto">
                <a:xfrm>
                  <a:off x="2721687" y="2763838"/>
                  <a:ext cx="71438" cy="33338"/>
                </a:xfrm>
                <a:custGeom>
                  <a:avLst/>
                  <a:gdLst>
                    <a:gd name="T0" fmla="*/ 42 w 81"/>
                    <a:gd name="T1" fmla="*/ 36 h 36"/>
                    <a:gd name="T2" fmla="*/ 10 w 81"/>
                    <a:gd name="T3" fmla="*/ 30 h 36"/>
                    <a:gd name="T4" fmla="*/ 0 w 81"/>
                    <a:gd name="T5" fmla="*/ 19 h 36"/>
                    <a:gd name="T6" fmla="*/ 8 w 81"/>
                    <a:gd name="T7" fmla="*/ 9 h 36"/>
                    <a:gd name="T8" fmla="*/ 74 w 81"/>
                    <a:gd name="T9" fmla="*/ 11 h 36"/>
                    <a:gd name="T10" fmla="*/ 81 w 81"/>
                    <a:gd name="T11" fmla="*/ 26 h 36"/>
                    <a:gd name="T12" fmla="*/ 69 w 81"/>
                    <a:gd name="T13" fmla="*/ 34 h 36"/>
                    <a:gd name="T14" fmla="*/ 42 w 81"/>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6">
                      <a:moveTo>
                        <a:pt x="42" y="36"/>
                      </a:moveTo>
                      <a:cubicBezTo>
                        <a:pt x="35" y="34"/>
                        <a:pt x="22" y="33"/>
                        <a:pt x="10" y="30"/>
                      </a:cubicBezTo>
                      <a:cubicBezTo>
                        <a:pt x="6" y="29"/>
                        <a:pt x="1" y="23"/>
                        <a:pt x="0" y="19"/>
                      </a:cubicBezTo>
                      <a:cubicBezTo>
                        <a:pt x="0" y="16"/>
                        <a:pt x="4" y="10"/>
                        <a:pt x="8" y="9"/>
                      </a:cubicBezTo>
                      <a:cubicBezTo>
                        <a:pt x="30" y="0"/>
                        <a:pt x="52" y="1"/>
                        <a:pt x="74" y="11"/>
                      </a:cubicBezTo>
                      <a:cubicBezTo>
                        <a:pt x="78" y="13"/>
                        <a:pt x="81" y="21"/>
                        <a:pt x="81" y="26"/>
                      </a:cubicBezTo>
                      <a:cubicBezTo>
                        <a:pt x="81" y="29"/>
                        <a:pt x="74" y="33"/>
                        <a:pt x="69" y="34"/>
                      </a:cubicBezTo>
                      <a:cubicBezTo>
                        <a:pt x="62" y="35"/>
                        <a:pt x="54" y="35"/>
                        <a:pt x="4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24" name="Freeform 16"/>
                <p:cNvSpPr>
                  <a:spLocks/>
                </p:cNvSpPr>
                <p:nvPr/>
              </p:nvSpPr>
              <p:spPr bwMode="auto">
                <a:xfrm>
                  <a:off x="3066174" y="3032125"/>
                  <a:ext cx="63500" cy="28575"/>
                </a:xfrm>
                <a:custGeom>
                  <a:avLst/>
                  <a:gdLst>
                    <a:gd name="T0" fmla="*/ 29 w 71"/>
                    <a:gd name="T1" fmla="*/ 33 h 33"/>
                    <a:gd name="T2" fmla="*/ 1 w 71"/>
                    <a:gd name="T3" fmla="*/ 17 h 33"/>
                    <a:gd name="T4" fmla="*/ 32 w 71"/>
                    <a:gd name="T5" fmla="*/ 1 h 33"/>
                    <a:gd name="T6" fmla="*/ 59 w 71"/>
                    <a:gd name="T7" fmla="*/ 3 h 33"/>
                    <a:gd name="T8" fmla="*/ 70 w 71"/>
                    <a:gd name="T9" fmla="*/ 16 h 33"/>
                    <a:gd name="T10" fmla="*/ 58 w 71"/>
                    <a:gd name="T11" fmla="*/ 27 h 33"/>
                    <a:gd name="T12" fmla="*/ 31 w 71"/>
                    <a:gd name="T13" fmla="*/ 29 h 33"/>
                    <a:gd name="T14" fmla="*/ 29 w 71"/>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33">
                      <a:moveTo>
                        <a:pt x="29" y="33"/>
                      </a:moveTo>
                      <a:cubicBezTo>
                        <a:pt x="19" y="28"/>
                        <a:pt x="0" y="21"/>
                        <a:pt x="1" y="17"/>
                      </a:cubicBezTo>
                      <a:cubicBezTo>
                        <a:pt x="2" y="0"/>
                        <a:pt x="19" y="1"/>
                        <a:pt x="32" y="1"/>
                      </a:cubicBezTo>
                      <a:cubicBezTo>
                        <a:pt x="41" y="0"/>
                        <a:pt x="51" y="0"/>
                        <a:pt x="59" y="3"/>
                      </a:cubicBezTo>
                      <a:cubicBezTo>
                        <a:pt x="64" y="5"/>
                        <a:pt x="69" y="11"/>
                        <a:pt x="70" y="16"/>
                      </a:cubicBezTo>
                      <a:cubicBezTo>
                        <a:pt x="71" y="19"/>
                        <a:pt x="63" y="25"/>
                        <a:pt x="58" y="27"/>
                      </a:cubicBezTo>
                      <a:cubicBezTo>
                        <a:pt x="50" y="29"/>
                        <a:pt x="40" y="29"/>
                        <a:pt x="31" y="29"/>
                      </a:cubicBezTo>
                      <a:cubicBezTo>
                        <a:pt x="30" y="31"/>
                        <a:pt x="30" y="32"/>
                        <a:pt x="2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25" name="Freeform 17"/>
                <p:cNvSpPr>
                  <a:spLocks/>
                </p:cNvSpPr>
                <p:nvPr/>
              </p:nvSpPr>
              <p:spPr bwMode="auto">
                <a:xfrm>
                  <a:off x="2508962" y="2900363"/>
                  <a:ext cx="33338" cy="36513"/>
                </a:xfrm>
                <a:custGeom>
                  <a:avLst/>
                  <a:gdLst>
                    <a:gd name="T0" fmla="*/ 37 w 37"/>
                    <a:gd name="T1" fmla="*/ 6 h 41"/>
                    <a:gd name="T2" fmla="*/ 17 w 37"/>
                    <a:gd name="T3" fmla="*/ 41 h 41"/>
                    <a:gd name="T4" fmla="*/ 11 w 37"/>
                    <a:gd name="T5" fmla="*/ 39 h 41"/>
                    <a:gd name="T6" fmla="*/ 0 w 37"/>
                    <a:gd name="T7" fmla="*/ 8 h 41"/>
                    <a:gd name="T8" fmla="*/ 32 w 37"/>
                    <a:gd name="T9" fmla="*/ 0 h 41"/>
                    <a:gd name="T10" fmla="*/ 37 w 37"/>
                    <a:gd name="T11" fmla="*/ 6 h 41"/>
                  </a:gdLst>
                  <a:ahLst/>
                  <a:cxnLst>
                    <a:cxn ang="0">
                      <a:pos x="T0" y="T1"/>
                    </a:cxn>
                    <a:cxn ang="0">
                      <a:pos x="T2" y="T3"/>
                    </a:cxn>
                    <a:cxn ang="0">
                      <a:pos x="T4" y="T5"/>
                    </a:cxn>
                    <a:cxn ang="0">
                      <a:pos x="T6" y="T7"/>
                    </a:cxn>
                    <a:cxn ang="0">
                      <a:pos x="T8" y="T9"/>
                    </a:cxn>
                    <a:cxn ang="0">
                      <a:pos x="T10" y="T11"/>
                    </a:cxn>
                  </a:cxnLst>
                  <a:rect l="0" t="0" r="r" b="b"/>
                  <a:pathLst>
                    <a:path w="37" h="41">
                      <a:moveTo>
                        <a:pt x="37" y="6"/>
                      </a:moveTo>
                      <a:cubicBezTo>
                        <a:pt x="30" y="18"/>
                        <a:pt x="24" y="30"/>
                        <a:pt x="17" y="41"/>
                      </a:cubicBezTo>
                      <a:cubicBezTo>
                        <a:pt x="15" y="41"/>
                        <a:pt x="13" y="40"/>
                        <a:pt x="11" y="39"/>
                      </a:cubicBezTo>
                      <a:cubicBezTo>
                        <a:pt x="8" y="30"/>
                        <a:pt x="4" y="20"/>
                        <a:pt x="0" y="8"/>
                      </a:cubicBezTo>
                      <a:cubicBezTo>
                        <a:pt x="11" y="5"/>
                        <a:pt x="22" y="2"/>
                        <a:pt x="32" y="0"/>
                      </a:cubicBezTo>
                      <a:cubicBezTo>
                        <a:pt x="34" y="2"/>
                        <a:pt x="35" y="4"/>
                        <a:pt x="3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sp>
            <p:nvSpPr>
              <p:cNvPr id="114" name="Freeform 22"/>
              <p:cNvSpPr>
                <a:spLocks/>
              </p:cNvSpPr>
              <p:nvPr/>
            </p:nvSpPr>
            <p:spPr bwMode="auto">
              <a:xfrm>
                <a:off x="2237499" y="3005138"/>
                <a:ext cx="50800" cy="33338"/>
              </a:xfrm>
              <a:custGeom>
                <a:avLst/>
                <a:gdLst>
                  <a:gd name="T0" fmla="*/ 14 w 56"/>
                  <a:gd name="T1" fmla="*/ 37 h 37"/>
                  <a:gd name="T2" fmla="*/ 2 w 56"/>
                  <a:gd name="T3" fmla="*/ 30 h 37"/>
                  <a:gd name="T4" fmla="*/ 4 w 56"/>
                  <a:gd name="T5" fmla="*/ 18 h 37"/>
                  <a:gd name="T6" fmla="*/ 44 w 56"/>
                  <a:gd name="T7" fmla="*/ 1 h 37"/>
                  <a:gd name="T8" fmla="*/ 55 w 56"/>
                  <a:gd name="T9" fmla="*/ 9 h 37"/>
                  <a:gd name="T10" fmla="*/ 50 w 56"/>
                  <a:gd name="T11" fmla="*/ 20 h 37"/>
                  <a:gd name="T12" fmla="*/ 14 w 56"/>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56" h="37">
                    <a:moveTo>
                      <a:pt x="14" y="37"/>
                    </a:moveTo>
                    <a:cubicBezTo>
                      <a:pt x="9" y="34"/>
                      <a:pt x="3" y="33"/>
                      <a:pt x="2" y="30"/>
                    </a:cubicBezTo>
                    <a:cubicBezTo>
                      <a:pt x="0" y="27"/>
                      <a:pt x="2" y="19"/>
                      <a:pt x="4" y="18"/>
                    </a:cubicBezTo>
                    <a:cubicBezTo>
                      <a:pt x="17" y="11"/>
                      <a:pt x="30" y="5"/>
                      <a:pt x="44" y="1"/>
                    </a:cubicBezTo>
                    <a:cubicBezTo>
                      <a:pt x="46" y="0"/>
                      <a:pt x="53" y="5"/>
                      <a:pt x="55" y="9"/>
                    </a:cubicBezTo>
                    <a:cubicBezTo>
                      <a:pt x="56" y="11"/>
                      <a:pt x="53" y="18"/>
                      <a:pt x="50" y="20"/>
                    </a:cubicBezTo>
                    <a:cubicBezTo>
                      <a:pt x="39" y="26"/>
                      <a:pt x="26" y="31"/>
                      <a:pt x="14"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115" name="组合 114"/>
              <p:cNvGrpSpPr/>
              <p:nvPr/>
            </p:nvGrpSpPr>
            <p:grpSpPr>
              <a:xfrm>
                <a:off x="2195318" y="3236682"/>
                <a:ext cx="1885269" cy="848185"/>
                <a:chOff x="2195318" y="3236682"/>
                <a:chExt cx="1885269" cy="848185"/>
              </a:xfrm>
            </p:grpSpPr>
            <p:sp>
              <p:nvSpPr>
                <p:cNvPr id="116" name="Freeform 10"/>
                <p:cNvSpPr>
                  <a:spLocks/>
                </p:cNvSpPr>
                <p:nvPr/>
              </p:nvSpPr>
              <p:spPr bwMode="auto">
                <a:xfrm>
                  <a:off x="2628024" y="3240088"/>
                  <a:ext cx="917575" cy="841375"/>
                </a:xfrm>
                <a:custGeom>
                  <a:avLst/>
                  <a:gdLst>
                    <a:gd name="T0" fmla="*/ 164 w 1022"/>
                    <a:gd name="T1" fmla="*/ 0 h 939"/>
                    <a:gd name="T2" fmla="*/ 143 w 1022"/>
                    <a:gd name="T3" fmla="*/ 127 h 939"/>
                    <a:gd name="T4" fmla="*/ 152 w 1022"/>
                    <a:gd name="T5" fmla="*/ 391 h 939"/>
                    <a:gd name="T6" fmla="*/ 473 w 1022"/>
                    <a:gd name="T7" fmla="*/ 687 h 939"/>
                    <a:gd name="T8" fmla="*/ 721 w 1022"/>
                    <a:gd name="T9" fmla="*/ 717 h 939"/>
                    <a:gd name="T10" fmla="*/ 1006 w 1022"/>
                    <a:gd name="T11" fmla="*/ 802 h 939"/>
                    <a:gd name="T12" fmla="*/ 1022 w 1022"/>
                    <a:gd name="T13" fmla="*/ 812 h 939"/>
                    <a:gd name="T14" fmla="*/ 872 w 1022"/>
                    <a:gd name="T15" fmla="*/ 934 h 939"/>
                    <a:gd name="T16" fmla="*/ 875 w 1022"/>
                    <a:gd name="T17" fmla="*/ 939 h 939"/>
                    <a:gd name="T18" fmla="*/ 858 w 1022"/>
                    <a:gd name="T19" fmla="*/ 929 h 939"/>
                    <a:gd name="T20" fmla="*/ 479 w 1022"/>
                    <a:gd name="T21" fmla="*/ 783 h 939"/>
                    <a:gd name="T22" fmla="*/ 324 w 1022"/>
                    <a:gd name="T23" fmla="*/ 752 h 939"/>
                    <a:gd name="T24" fmla="*/ 85 w 1022"/>
                    <a:gd name="T25" fmla="*/ 536 h 939"/>
                    <a:gd name="T26" fmla="*/ 20 w 1022"/>
                    <a:gd name="T27" fmla="*/ 15 h 939"/>
                    <a:gd name="T28" fmla="*/ 33 w 1022"/>
                    <a:gd name="T29" fmla="*/ 1 h 939"/>
                    <a:gd name="T30" fmla="*/ 164 w 1022"/>
                    <a:gd name="T31" fmla="*/ 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2" h="939">
                      <a:moveTo>
                        <a:pt x="164" y="0"/>
                      </a:moveTo>
                      <a:cubicBezTo>
                        <a:pt x="157" y="45"/>
                        <a:pt x="150" y="86"/>
                        <a:pt x="143" y="127"/>
                      </a:cubicBezTo>
                      <a:cubicBezTo>
                        <a:pt x="128" y="216"/>
                        <a:pt x="129" y="304"/>
                        <a:pt x="152" y="391"/>
                      </a:cubicBezTo>
                      <a:cubicBezTo>
                        <a:pt x="196" y="558"/>
                        <a:pt x="302" y="660"/>
                        <a:pt x="473" y="687"/>
                      </a:cubicBezTo>
                      <a:cubicBezTo>
                        <a:pt x="555" y="700"/>
                        <a:pt x="638" y="706"/>
                        <a:pt x="721" y="717"/>
                      </a:cubicBezTo>
                      <a:cubicBezTo>
                        <a:pt x="821" y="729"/>
                        <a:pt x="918" y="750"/>
                        <a:pt x="1006" y="802"/>
                      </a:cubicBezTo>
                      <a:cubicBezTo>
                        <a:pt x="1012" y="805"/>
                        <a:pt x="1018" y="810"/>
                        <a:pt x="1022" y="812"/>
                      </a:cubicBezTo>
                      <a:cubicBezTo>
                        <a:pt x="971" y="853"/>
                        <a:pt x="922" y="893"/>
                        <a:pt x="872" y="934"/>
                      </a:cubicBezTo>
                      <a:cubicBezTo>
                        <a:pt x="873" y="936"/>
                        <a:pt x="874" y="937"/>
                        <a:pt x="875" y="939"/>
                      </a:cubicBezTo>
                      <a:cubicBezTo>
                        <a:pt x="869" y="936"/>
                        <a:pt x="864" y="932"/>
                        <a:pt x="858" y="929"/>
                      </a:cubicBezTo>
                      <a:cubicBezTo>
                        <a:pt x="743" y="850"/>
                        <a:pt x="614" y="808"/>
                        <a:pt x="479" y="783"/>
                      </a:cubicBezTo>
                      <a:cubicBezTo>
                        <a:pt x="427" y="774"/>
                        <a:pt x="375" y="765"/>
                        <a:pt x="324" y="752"/>
                      </a:cubicBezTo>
                      <a:cubicBezTo>
                        <a:pt x="208" y="721"/>
                        <a:pt x="126" y="648"/>
                        <a:pt x="85" y="536"/>
                      </a:cubicBezTo>
                      <a:cubicBezTo>
                        <a:pt x="23" y="368"/>
                        <a:pt x="0" y="194"/>
                        <a:pt x="20" y="15"/>
                      </a:cubicBezTo>
                      <a:cubicBezTo>
                        <a:pt x="21" y="10"/>
                        <a:pt x="29" y="1"/>
                        <a:pt x="33" y="1"/>
                      </a:cubicBezTo>
                      <a:cubicBezTo>
                        <a:pt x="75" y="0"/>
                        <a:pt x="117" y="0"/>
                        <a:pt x="164"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17" name="Freeform 11"/>
                <p:cNvSpPr>
                  <a:spLocks/>
                </p:cNvSpPr>
                <p:nvPr/>
              </p:nvSpPr>
              <p:spPr bwMode="auto">
                <a:xfrm>
                  <a:off x="2815349" y="3241675"/>
                  <a:ext cx="923925" cy="668338"/>
                </a:xfrm>
                <a:custGeom>
                  <a:avLst/>
                  <a:gdLst>
                    <a:gd name="T0" fmla="*/ 1030 w 1030"/>
                    <a:gd name="T1" fmla="*/ 628 h 745"/>
                    <a:gd name="T2" fmla="*/ 896 w 1030"/>
                    <a:gd name="T3" fmla="*/ 745 h 745"/>
                    <a:gd name="T4" fmla="*/ 765 w 1030"/>
                    <a:gd name="T5" fmla="*/ 682 h 745"/>
                    <a:gd name="T6" fmla="*/ 485 w 1030"/>
                    <a:gd name="T7" fmla="*/ 633 h 745"/>
                    <a:gd name="T8" fmla="*/ 319 w 1030"/>
                    <a:gd name="T9" fmla="*/ 627 h 745"/>
                    <a:gd name="T10" fmla="*/ 71 w 1030"/>
                    <a:gd name="T11" fmla="*/ 470 h 745"/>
                    <a:gd name="T12" fmla="*/ 4 w 1030"/>
                    <a:gd name="T13" fmla="*/ 238 h 745"/>
                    <a:gd name="T14" fmla="*/ 4 w 1030"/>
                    <a:gd name="T15" fmla="*/ 0 h 745"/>
                    <a:gd name="T16" fmla="*/ 83 w 1030"/>
                    <a:gd name="T17" fmla="*/ 0 h 745"/>
                    <a:gd name="T18" fmla="*/ 79 w 1030"/>
                    <a:gd name="T19" fmla="*/ 50 h 745"/>
                    <a:gd name="T20" fmla="*/ 134 w 1030"/>
                    <a:gd name="T21" fmla="*/ 358 h 745"/>
                    <a:gd name="T22" fmla="*/ 341 w 1030"/>
                    <a:gd name="T23" fmla="*/ 491 h 745"/>
                    <a:gd name="T24" fmla="*/ 649 w 1030"/>
                    <a:gd name="T25" fmla="*/ 515 h 745"/>
                    <a:gd name="T26" fmla="*/ 1015 w 1030"/>
                    <a:gd name="T27" fmla="*/ 619 h 745"/>
                    <a:gd name="T28" fmla="*/ 1030 w 1030"/>
                    <a:gd name="T29" fmla="*/ 628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0" h="745">
                      <a:moveTo>
                        <a:pt x="1030" y="628"/>
                      </a:moveTo>
                      <a:cubicBezTo>
                        <a:pt x="985" y="667"/>
                        <a:pt x="940" y="707"/>
                        <a:pt x="896" y="745"/>
                      </a:cubicBezTo>
                      <a:cubicBezTo>
                        <a:pt x="854" y="725"/>
                        <a:pt x="811" y="701"/>
                        <a:pt x="765" y="682"/>
                      </a:cubicBezTo>
                      <a:cubicBezTo>
                        <a:pt x="675" y="646"/>
                        <a:pt x="580" y="637"/>
                        <a:pt x="485" y="633"/>
                      </a:cubicBezTo>
                      <a:cubicBezTo>
                        <a:pt x="430" y="631"/>
                        <a:pt x="374" y="628"/>
                        <a:pt x="319" y="627"/>
                      </a:cubicBezTo>
                      <a:cubicBezTo>
                        <a:pt x="204" y="625"/>
                        <a:pt x="128" y="561"/>
                        <a:pt x="71" y="470"/>
                      </a:cubicBezTo>
                      <a:cubicBezTo>
                        <a:pt x="26" y="399"/>
                        <a:pt x="9" y="319"/>
                        <a:pt x="4" y="238"/>
                      </a:cubicBezTo>
                      <a:cubicBezTo>
                        <a:pt x="0" y="159"/>
                        <a:pt x="4" y="81"/>
                        <a:pt x="4" y="0"/>
                      </a:cubicBezTo>
                      <a:cubicBezTo>
                        <a:pt x="30" y="0"/>
                        <a:pt x="55" y="0"/>
                        <a:pt x="83" y="0"/>
                      </a:cubicBezTo>
                      <a:cubicBezTo>
                        <a:pt x="82" y="18"/>
                        <a:pt x="81" y="34"/>
                        <a:pt x="79" y="50"/>
                      </a:cubicBezTo>
                      <a:cubicBezTo>
                        <a:pt x="69" y="157"/>
                        <a:pt x="82" y="261"/>
                        <a:pt x="134" y="358"/>
                      </a:cubicBezTo>
                      <a:cubicBezTo>
                        <a:pt x="179" y="440"/>
                        <a:pt x="247" y="484"/>
                        <a:pt x="341" y="491"/>
                      </a:cubicBezTo>
                      <a:cubicBezTo>
                        <a:pt x="443" y="498"/>
                        <a:pt x="547" y="503"/>
                        <a:pt x="649" y="515"/>
                      </a:cubicBezTo>
                      <a:cubicBezTo>
                        <a:pt x="776" y="530"/>
                        <a:pt x="899" y="563"/>
                        <a:pt x="1015" y="619"/>
                      </a:cubicBezTo>
                      <a:cubicBezTo>
                        <a:pt x="1020" y="622"/>
                        <a:pt x="1026" y="625"/>
                        <a:pt x="1030" y="628"/>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18" name="Freeform 12"/>
                <p:cNvSpPr>
                  <a:spLocks/>
                </p:cNvSpPr>
                <p:nvPr/>
              </p:nvSpPr>
              <p:spPr bwMode="auto">
                <a:xfrm>
                  <a:off x="2367674" y="3240088"/>
                  <a:ext cx="471488" cy="752475"/>
                </a:xfrm>
                <a:custGeom>
                  <a:avLst/>
                  <a:gdLst>
                    <a:gd name="T0" fmla="*/ 138 w 526"/>
                    <a:gd name="T1" fmla="*/ 0 h 838"/>
                    <a:gd name="T2" fmla="*/ 259 w 526"/>
                    <a:gd name="T3" fmla="*/ 0 h 838"/>
                    <a:gd name="T4" fmla="*/ 247 w 526"/>
                    <a:gd name="T5" fmla="*/ 100 h 838"/>
                    <a:gd name="T6" fmla="*/ 296 w 526"/>
                    <a:gd name="T7" fmla="*/ 535 h 838"/>
                    <a:gd name="T8" fmla="*/ 508 w 526"/>
                    <a:gd name="T9" fmla="*/ 819 h 838"/>
                    <a:gd name="T10" fmla="*/ 525 w 526"/>
                    <a:gd name="T11" fmla="*/ 833 h 838"/>
                    <a:gd name="T12" fmla="*/ 526 w 526"/>
                    <a:gd name="T13" fmla="*/ 838 h 838"/>
                    <a:gd name="T14" fmla="*/ 352 w 526"/>
                    <a:gd name="T15" fmla="*/ 797 h 838"/>
                    <a:gd name="T16" fmla="*/ 13 w 526"/>
                    <a:gd name="T17" fmla="*/ 375 h 838"/>
                    <a:gd name="T18" fmla="*/ 4 w 526"/>
                    <a:gd name="T19" fmla="*/ 134 h 838"/>
                    <a:gd name="T20" fmla="*/ 12 w 526"/>
                    <a:gd name="T21" fmla="*/ 1 h 838"/>
                    <a:gd name="T22" fmla="*/ 78 w 526"/>
                    <a:gd name="T23" fmla="*/ 1 h 838"/>
                    <a:gd name="T24" fmla="*/ 224 w 526"/>
                    <a:gd name="T25" fmla="*/ 626 h 838"/>
                    <a:gd name="T26" fmla="*/ 122 w 526"/>
                    <a:gd name="T27" fmla="*/ 323 h 838"/>
                    <a:gd name="T28" fmla="*/ 138 w 526"/>
                    <a:gd name="T29"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6" h="838">
                      <a:moveTo>
                        <a:pt x="138" y="0"/>
                      </a:moveTo>
                      <a:cubicBezTo>
                        <a:pt x="180" y="0"/>
                        <a:pt x="219" y="0"/>
                        <a:pt x="259" y="0"/>
                      </a:cubicBezTo>
                      <a:cubicBezTo>
                        <a:pt x="255" y="35"/>
                        <a:pt x="250" y="67"/>
                        <a:pt x="247" y="100"/>
                      </a:cubicBezTo>
                      <a:cubicBezTo>
                        <a:pt x="232" y="249"/>
                        <a:pt x="243" y="394"/>
                        <a:pt x="296" y="535"/>
                      </a:cubicBezTo>
                      <a:cubicBezTo>
                        <a:pt x="340" y="650"/>
                        <a:pt x="417" y="739"/>
                        <a:pt x="508" y="819"/>
                      </a:cubicBezTo>
                      <a:cubicBezTo>
                        <a:pt x="514" y="824"/>
                        <a:pt x="519" y="828"/>
                        <a:pt x="525" y="833"/>
                      </a:cubicBezTo>
                      <a:cubicBezTo>
                        <a:pt x="525" y="834"/>
                        <a:pt x="525" y="836"/>
                        <a:pt x="526" y="838"/>
                      </a:cubicBezTo>
                      <a:cubicBezTo>
                        <a:pt x="465" y="835"/>
                        <a:pt x="407" y="821"/>
                        <a:pt x="352" y="797"/>
                      </a:cubicBezTo>
                      <a:cubicBezTo>
                        <a:pt x="167" y="714"/>
                        <a:pt x="47" y="577"/>
                        <a:pt x="13" y="375"/>
                      </a:cubicBezTo>
                      <a:cubicBezTo>
                        <a:pt x="0" y="296"/>
                        <a:pt x="5" y="214"/>
                        <a:pt x="4" y="134"/>
                      </a:cubicBezTo>
                      <a:cubicBezTo>
                        <a:pt x="4" y="90"/>
                        <a:pt x="10" y="46"/>
                        <a:pt x="12" y="1"/>
                      </a:cubicBezTo>
                      <a:cubicBezTo>
                        <a:pt x="35" y="1"/>
                        <a:pt x="55" y="1"/>
                        <a:pt x="78" y="1"/>
                      </a:cubicBezTo>
                      <a:cubicBezTo>
                        <a:pt x="36" y="231"/>
                        <a:pt x="66" y="444"/>
                        <a:pt x="224" y="626"/>
                      </a:cubicBezTo>
                      <a:cubicBezTo>
                        <a:pt x="181" y="528"/>
                        <a:pt x="136" y="431"/>
                        <a:pt x="122" y="323"/>
                      </a:cubicBezTo>
                      <a:cubicBezTo>
                        <a:pt x="109" y="215"/>
                        <a:pt x="116" y="107"/>
                        <a:pt x="13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19" name="Freeform 13"/>
                <p:cNvSpPr>
                  <a:spLocks/>
                </p:cNvSpPr>
                <p:nvPr/>
              </p:nvSpPr>
              <p:spPr bwMode="auto">
                <a:xfrm>
                  <a:off x="3018549" y="3238500"/>
                  <a:ext cx="1062038" cy="512763"/>
                </a:xfrm>
                <a:custGeom>
                  <a:avLst/>
                  <a:gdLst>
                    <a:gd name="T0" fmla="*/ 98 w 1182"/>
                    <a:gd name="T1" fmla="*/ 0 h 571"/>
                    <a:gd name="T2" fmla="*/ 98 w 1182"/>
                    <a:gd name="T3" fmla="*/ 47 h 571"/>
                    <a:gd name="T4" fmla="*/ 202 w 1182"/>
                    <a:gd name="T5" fmla="*/ 185 h 571"/>
                    <a:gd name="T6" fmla="*/ 422 w 1182"/>
                    <a:gd name="T7" fmla="*/ 222 h 571"/>
                    <a:gd name="T8" fmla="*/ 1135 w 1182"/>
                    <a:gd name="T9" fmla="*/ 457 h 571"/>
                    <a:gd name="T10" fmla="*/ 1182 w 1182"/>
                    <a:gd name="T11" fmla="*/ 486 h 571"/>
                    <a:gd name="T12" fmla="*/ 1057 w 1182"/>
                    <a:gd name="T13" fmla="*/ 525 h 571"/>
                    <a:gd name="T14" fmla="*/ 937 w 1182"/>
                    <a:gd name="T15" fmla="*/ 571 h 571"/>
                    <a:gd name="T16" fmla="*/ 822 w 1182"/>
                    <a:gd name="T17" fmla="*/ 494 h 571"/>
                    <a:gd name="T18" fmla="*/ 342 w 1182"/>
                    <a:gd name="T19" fmla="*/ 304 h 571"/>
                    <a:gd name="T20" fmla="*/ 151 w 1182"/>
                    <a:gd name="T21" fmla="*/ 260 h 571"/>
                    <a:gd name="T22" fmla="*/ 32 w 1182"/>
                    <a:gd name="T23" fmla="*/ 178 h 571"/>
                    <a:gd name="T24" fmla="*/ 5 w 1182"/>
                    <a:gd name="T25" fmla="*/ 44 h 571"/>
                    <a:gd name="T26" fmla="*/ 52 w 1182"/>
                    <a:gd name="T27" fmla="*/ 0 h 571"/>
                    <a:gd name="T28" fmla="*/ 98 w 1182"/>
                    <a:gd name="T29" fmla="*/ 0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2" h="571">
                      <a:moveTo>
                        <a:pt x="98" y="0"/>
                      </a:moveTo>
                      <a:cubicBezTo>
                        <a:pt x="98" y="17"/>
                        <a:pt x="98" y="32"/>
                        <a:pt x="98" y="47"/>
                      </a:cubicBezTo>
                      <a:cubicBezTo>
                        <a:pt x="96" y="124"/>
                        <a:pt x="126" y="169"/>
                        <a:pt x="202" y="185"/>
                      </a:cubicBezTo>
                      <a:cubicBezTo>
                        <a:pt x="274" y="201"/>
                        <a:pt x="349" y="210"/>
                        <a:pt x="422" y="222"/>
                      </a:cubicBezTo>
                      <a:cubicBezTo>
                        <a:pt x="673" y="261"/>
                        <a:pt x="913" y="332"/>
                        <a:pt x="1135" y="457"/>
                      </a:cubicBezTo>
                      <a:cubicBezTo>
                        <a:pt x="1149" y="465"/>
                        <a:pt x="1163" y="474"/>
                        <a:pt x="1182" y="486"/>
                      </a:cubicBezTo>
                      <a:cubicBezTo>
                        <a:pt x="1137" y="500"/>
                        <a:pt x="1096" y="511"/>
                        <a:pt x="1057" y="525"/>
                      </a:cubicBezTo>
                      <a:cubicBezTo>
                        <a:pt x="1018" y="538"/>
                        <a:pt x="979" y="555"/>
                        <a:pt x="937" y="571"/>
                      </a:cubicBezTo>
                      <a:cubicBezTo>
                        <a:pt x="903" y="548"/>
                        <a:pt x="863" y="520"/>
                        <a:pt x="822" y="494"/>
                      </a:cubicBezTo>
                      <a:cubicBezTo>
                        <a:pt x="675" y="399"/>
                        <a:pt x="512" y="342"/>
                        <a:pt x="342" y="304"/>
                      </a:cubicBezTo>
                      <a:cubicBezTo>
                        <a:pt x="278" y="290"/>
                        <a:pt x="214" y="276"/>
                        <a:pt x="151" y="260"/>
                      </a:cubicBezTo>
                      <a:cubicBezTo>
                        <a:pt x="101" y="248"/>
                        <a:pt x="62" y="220"/>
                        <a:pt x="32" y="178"/>
                      </a:cubicBezTo>
                      <a:cubicBezTo>
                        <a:pt x="2" y="137"/>
                        <a:pt x="0" y="92"/>
                        <a:pt x="5" y="44"/>
                      </a:cubicBezTo>
                      <a:cubicBezTo>
                        <a:pt x="9" y="2"/>
                        <a:pt x="8" y="1"/>
                        <a:pt x="52" y="0"/>
                      </a:cubicBezTo>
                      <a:cubicBezTo>
                        <a:pt x="67" y="0"/>
                        <a:pt x="82" y="0"/>
                        <a:pt x="9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20" name="Freeform 14"/>
                <p:cNvSpPr>
                  <a:spLocks/>
                </p:cNvSpPr>
                <p:nvPr/>
              </p:nvSpPr>
              <p:spPr bwMode="auto">
                <a:xfrm>
                  <a:off x="2918537" y="3238500"/>
                  <a:ext cx="681038" cy="446088"/>
                </a:xfrm>
                <a:custGeom>
                  <a:avLst/>
                  <a:gdLst>
                    <a:gd name="T0" fmla="*/ 70 w 758"/>
                    <a:gd name="T1" fmla="*/ 1 h 497"/>
                    <a:gd name="T2" fmla="*/ 70 w 758"/>
                    <a:gd name="T3" fmla="*/ 121 h 497"/>
                    <a:gd name="T4" fmla="*/ 226 w 758"/>
                    <a:gd name="T5" fmla="*/ 325 h 497"/>
                    <a:gd name="T6" fmla="*/ 453 w 758"/>
                    <a:gd name="T7" fmla="*/ 370 h 497"/>
                    <a:gd name="T8" fmla="*/ 746 w 758"/>
                    <a:gd name="T9" fmla="*/ 482 h 497"/>
                    <a:gd name="T10" fmla="*/ 758 w 758"/>
                    <a:gd name="T11" fmla="*/ 497 h 497"/>
                    <a:gd name="T12" fmla="*/ 678 w 758"/>
                    <a:gd name="T13" fmla="*/ 492 h 497"/>
                    <a:gd name="T14" fmla="*/ 222 w 758"/>
                    <a:gd name="T15" fmla="*/ 421 h 497"/>
                    <a:gd name="T16" fmla="*/ 10 w 758"/>
                    <a:gd name="T17" fmla="*/ 207 h 497"/>
                    <a:gd name="T18" fmla="*/ 0 w 758"/>
                    <a:gd name="T19" fmla="*/ 79 h 497"/>
                    <a:gd name="T20" fmla="*/ 4 w 758"/>
                    <a:gd name="T21" fmla="*/ 18 h 497"/>
                    <a:gd name="T22" fmla="*/ 23 w 758"/>
                    <a:gd name="T23" fmla="*/ 1 h 497"/>
                    <a:gd name="T24" fmla="*/ 70 w 758"/>
                    <a:gd name="T25" fmla="*/ 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8" h="497">
                      <a:moveTo>
                        <a:pt x="70" y="1"/>
                      </a:moveTo>
                      <a:cubicBezTo>
                        <a:pt x="70" y="44"/>
                        <a:pt x="67" y="82"/>
                        <a:pt x="70" y="121"/>
                      </a:cubicBezTo>
                      <a:cubicBezTo>
                        <a:pt x="79" y="221"/>
                        <a:pt x="128" y="291"/>
                        <a:pt x="226" y="325"/>
                      </a:cubicBezTo>
                      <a:cubicBezTo>
                        <a:pt x="300" y="350"/>
                        <a:pt x="376" y="360"/>
                        <a:pt x="453" y="370"/>
                      </a:cubicBezTo>
                      <a:cubicBezTo>
                        <a:pt x="560" y="382"/>
                        <a:pt x="659" y="416"/>
                        <a:pt x="746" y="482"/>
                      </a:cubicBezTo>
                      <a:cubicBezTo>
                        <a:pt x="750" y="485"/>
                        <a:pt x="755" y="489"/>
                        <a:pt x="758" y="497"/>
                      </a:cubicBezTo>
                      <a:cubicBezTo>
                        <a:pt x="731" y="495"/>
                        <a:pt x="705" y="494"/>
                        <a:pt x="678" y="492"/>
                      </a:cubicBezTo>
                      <a:cubicBezTo>
                        <a:pt x="524" y="478"/>
                        <a:pt x="372" y="461"/>
                        <a:pt x="222" y="421"/>
                      </a:cubicBezTo>
                      <a:cubicBezTo>
                        <a:pt x="110" y="391"/>
                        <a:pt x="34" y="323"/>
                        <a:pt x="10" y="207"/>
                      </a:cubicBezTo>
                      <a:cubicBezTo>
                        <a:pt x="2" y="165"/>
                        <a:pt x="2" y="122"/>
                        <a:pt x="0" y="79"/>
                      </a:cubicBezTo>
                      <a:cubicBezTo>
                        <a:pt x="0" y="59"/>
                        <a:pt x="4" y="38"/>
                        <a:pt x="4" y="18"/>
                      </a:cubicBezTo>
                      <a:cubicBezTo>
                        <a:pt x="5" y="5"/>
                        <a:pt x="11" y="0"/>
                        <a:pt x="23" y="1"/>
                      </a:cubicBezTo>
                      <a:cubicBezTo>
                        <a:pt x="38" y="2"/>
                        <a:pt x="54" y="1"/>
                        <a:pt x="70" y="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pic>
              <p:nvPicPr>
                <p:cNvPr id="121" name="图片 120"/>
                <p:cNvPicPr>
                  <a:picLocks noChangeAspect="1"/>
                </p:cNvPicPr>
                <p:nvPr/>
              </p:nvPicPr>
              <p:blipFill rotWithShape="1">
                <a:blip r:embed="rId3"/>
                <a:srcRect b="12499"/>
                <a:stretch/>
              </p:blipFill>
              <p:spPr>
                <a:xfrm>
                  <a:off x="2195318" y="3236682"/>
                  <a:ext cx="1140051" cy="848185"/>
                </a:xfrm>
                <a:prstGeom prst="rect">
                  <a:avLst/>
                </a:prstGeom>
              </p:spPr>
            </p:pic>
          </p:grpSp>
        </p:grpSp>
        <p:sp>
          <p:nvSpPr>
            <p:cNvPr id="111" name="文本框 77"/>
            <p:cNvSpPr txBox="1"/>
            <p:nvPr/>
          </p:nvSpPr>
          <p:spPr>
            <a:xfrm>
              <a:off x="1044185" y="2863098"/>
              <a:ext cx="1522918" cy="63864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Arial"/>
                  <a:ea typeface="微软雅黑"/>
                  <a:cs typeface="+mn-ea"/>
                  <a:sym typeface="+mn-lt"/>
                </a:rPr>
                <a:t>上半年</a:t>
              </a:r>
              <a:endParaRPr kumimoji="0" lang="en-US" altLang="zh-CN" sz="2000" b="0" i="0" u="none" strike="noStrike" kern="1200" cap="none" spc="0" normalizeH="0" baseline="0" noProof="0" dirty="0">
                <a:ln>
                  <a:noFill/>
                </a:ln>
                <a:solidFill>
                  <a:prstClr val="white"/>
                </a:solidFill>
                <a:effectLst/>
                <a:uLnTx/>
                <a:uFillTx/>
                <a:latin typeface="Arial"/>
                <a:ea typeface="微软雅黑"/>
                <a:cs typeface="+mn-ea"/>
                <a:sym typeface="+mn-lt"/>
              </a:endParaRPr>
            </a:p>
          </p:txBody>
        </p:sp>
      </p:grpSp>
      <p:grpSp>
        <p:nvGrpSpPr>
          <p:cNvPr id="127" name="组合 126"/>
          <p:cNvGrpSpPr/>
          <p:nvPr/>
        </p:nvGrpSpPr>
        <p:grpSpPr>
          <a:xfrm>
            <a:off x="3611452" y="1885867"/>
            <a:ext cx="6777624" cy="864393"/>
            <a:chOff x="7183564" y="3791142"/>
            <a:chExt cx="6777624" cy="902563"/>
          </a:xfrm>
        </p:grpSpPr>
        <p:sp>
          <p:nvSpPr>
            <p:cNvPr id="128" name="文本框 31"/>
            <p:cNvSpPr txBox="1"/>
            <p:nvPr/>
          </p:nvSpPr>
          <p:spPr bwMode="auto">
            <a:xfrm>
              <a:off x="7183564" y="4143631"/>
              <a:ext cx="6777624" cy="550074"/>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此处添加详细文本描述，建议与标题相关并符合整体语言风格，语言描述尽量简洁描述尽量简洁生动。此处添加详细文本描述，建议与标题相关并符合整体语言风格，语言描描述尽量简洁述尽量简洁生动。</a:t>
              </a:r>
            </a:p>
          </p:txBody>
        </p:sp>
        <p:sp>
          <p:nvSpPr>
            <p:cNvPr id="129" name="文本框 32"/>
            <p:cNvSpPr txBox="1"/>
            <p:nvPr/>
          </p:nvSpPr>
          <p:spPr bwMode="auto">
            <a:xfrm>
              <a:off x="7183565" y="3791142"/>
              <a:ext cx="2483752" cy="41777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100" normalizeH="0" baseline="0" noProof="0" dirty="0">
                  <a:ln>
                    <a:noFill/>
                  </a:ln>
                  <a:solidFill>
                    <a:srgbClr val="C00000"/>
                  </a:solidFill>
                  <a:effectLst/>
                  <a:uLnTx/>
                  <a:uFillTx/>
                  <a:latin typeface="Arial"/>
                  <a:ea typeface="微软雅黑"/>
                  <a:cs typeface="+mn-ea"/>
                  <a:sym typeface="+mn-lt"/>
                </a:rPr>
                <a:t>完成目标：</a:t>
              </a:r>
              <a:r>
                <a:rPr kumimoji="0" lang="en-US" altLang="zh-CN" sz="2000" b="0" i="0" u="none" strike="noStrike" kern="1200" cap="none" spc="100" normalizeH="0" baseline="0" noProof="0" dirty="0">
                  <a:ln>
                    <a:noFill/>
                  </a:ln>
                  <a:solidFill>
                    <a:srgbClr val="C00000"/>
                  </a:solidFill>
                  <a:effectLst/>
                  <a:uLnTx/>
                  <a:uFillTx/>
                  <a:latin typeface="Arial"/>
                  <a:ea typeface="微软雅黑"/>
                  <a:cs typeface="+mn-ea"/>
                  <a:sym typeface="+mn-lt"/>
                </a:rPr>
                <a:t>5000</a:t>
              </a:r>
              <a:r>
                <a:rPr kumimoji="0" lang="zh-CN" altLang="en-US" sz="2000" b="0" i="0" u="none" strike="noStrike" kern="1200" cap="none" spc="100" normalizeH="0" baseline="0" noProof="0" dirty="0">
                  <a:ln>
                    <a:noFill/>
                  </a:ln>
                  <a:solidFill>
                    <a:srgbClr val="C00000"/>
                  </a:solidFill>
                  <a:effectLst/>
                  <a:uLnTx/>
                  <a:uFillTx/>
                  <a:latin typeface="Arial"/>
                  <a:ea typeface="微软雅黑"/>
                  <a:cs typeface="+mn-ea"/>
                  <a:sym typeface="+mn-lt"/>
                </a:rPr>
                <a:t>万</a:t>
              </a:r>
            </a:p>
          </p:txBody>
        </p:sp>
      </p:grpSp>
      <p:sp>
        <p:nvSpPr>
          <p:cNvPr id="130" name="圆角矩形 129"/>
          <p:cNvSpPr/>
          <p:nvPr/>
        </p:nvSpPr>
        <p:spPr>
          <a:xfrm>
            <a:off x="2708971" y="4008980"/>
            <a:ext cx="7994747" cy="1218254"/>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nvGrpSpPr>
          <p:cNvPr id="131" name="组合 130"/>
          <p:cNvGrpSpPr/>
          <p:nvPr/>
        </p:nvGrpSpPr>
        <p:grpSpPr>
          <a:xfrm>
            <a:off x="1892132" y="3429000"/>
            <a:ext cx="1440782" cy="2042458"/>
            <a:chOff x="467266" y="1556915"/>
            <a:chExt cx="2299735" cy="3260114"/>
          </a:xfrm>
        </p:grpSpPr>
        <p:grpSp>
          <p:nvGrpSpPr>
            <p:cNvPr id="132" name="组合 131"/>
            <p:cNvGrpSpPr/>
            <p:nvPr/>
          </p:nvGrpSpPr>
          <p:grpSpPr>
            <a:xfrm flipH="1">
              <a:off x="467266" y="1556915"/>
              <a:ext cx="2299735" cy="3260114"/>
              <a:chOff x="1578687" y="538163"/>
              <a:chExt cx="2501900" cy="3546704"/>
            </a:xfrm>
          </p:grpSpPr>
          <p:sp>
            <p:nvSpPr>
              <p:cNvPr id="134" name="Freeform 6"/>
              <p:cNvSpPr>
                <a:spLocks noEditPoints="1"/>
              </p:cNvSpPr>
              <p:nvPr/>
            </p:nvSpPr>
            <p:spPr bwMode="auto">
              <a:xfrm>
                <a:off x="1578687" y="538163"/>
                <a:ext cx="2166938" cy="2500313"/>
              </a:xfrm>
              <a:custGeom>
                <a:avLst/>
                <a:gdLst>
                  <a:gd name="T0" fmla="*/ 1200 w 2415"/>
                  <a:gd name="T1" fmla="*/ 646 h 2788"/>
                  <a:gd name="T2" fmla="*/ 1669 w 2415"/>
                  <a:gd name="T3" fmla="*/ 1044 h 2788"/>
                  <a:gd name="T4" fmla="*/ 1713 w 2415"/>
                  <a:gd name="T5" fmla="*/ 1223 h 2788"/>
                  <a:gd name="T6" fmla="*/ 2260 w 2415"/>
                  <a:gd name="T7" fmla="*/ 2408 h 2788"/>
                  <a:gd name="T8" fmla="*/ 1756 w 2415"/>
                  <a:gd name="T9" fmla="*/ 2772 h 2788"/>
                  <a:gd name="T10" fmla="*/ 2108 w 2415"/>
                  <a:gd name="T11" fmla="*/ 1548 h 2788"/>
                  <a:gd name="T12" fmla="*/ 1634 w 2415"/>
                  <a:gd name="T13" fmla="*/ 1216 h 2788"/>
                  <a:gd name="T14" fmla="*/ 2063 w 2415"/>
                  <a:gd name="T15" fmla="*/ 2493 h 2788"/>
                  <a:gd name="T16" fmla="*/ 1733 w 2415"/>
                  <a:gd name="T17" fmla="*/ 2714 h 2788"/>
                  <a:gd name="T18" fmla="*/ 1573 w 2415"/>
                  <a:gd name="T19" fmla="*/ 1222 h 2788"/>
                  <a:gd name="T20" fmla="*/ 1725 w 2415"/>
                  <a:gd name="T21" fmla="*/ 2691 h 2788"/>
                  <a:gd name="T22" fmla="*/ 1798 w 2415"/>
                  <a:gd name="T23" fmla="*/ 1936 h 2788"/>
                  <a:gd name="T24" fmla="*/ 1441 w 2415"/>
                  <a:gd name="T25" fmla="*/ 1212 h 2788"/>
                  <a:gd name="T26" fmla="*/ 1580 w 2415"/>
                  <a:gd name="T27" fmla="*/ 1369 h 2788"/>
                  <a:gd name="T28" fmla="*/ 1622 w 2415"/>
                  <a:gd name="T29" fmla="*/ 2595 h 2788"/>
                  <a:gd name="T30" fmla="*/ 1529 w 2415"/>
                  <a:gd name="T31" fmla="*/ 2588 h 2788"/>
                  <a:gd name="T32" fmla="*/ 1429 w 2415"/>
                  <a:gd name="T33" fmla="*/ 2496 h 2788"/>
                  <a:gd name="T34" fmla="*/ 1350 w 2415"/>
                  <a:gd name="T35" fmla="*/ 2460 h 2788"/>
                  <a:gd name="T36" fmla="*/ 1271 w 2415"/>
                  <a:gd name="T37" fmla="*/ 2543 h 2788"/>
                  <a:gd name="T38" fmla="*/ 1229 w 2415"/>
                  <a:gd name="T39" fmla="*/ 2488 h 2788"/>
                  <a:gd name="T40" fmla="*/ 1037 w 2415"/>
                  <a:gd name="T41" fmla="*/ 2464 h 2788"/>
                  <a:gd name="T42" fmla="*/ 835 w 2415"/>
                  <a:gd name="T43" fmla="*/ 2570 h 2788"/>
                  <a:gd name="T44" fmla="*/ 657 w 2415"/>
                  <a:gd name="T45" fmla="*/ 2303 h 2788"/>
                  <a:gd name="T46" fmla="*/ 941 w 2415"/>
                  <a:gd name="T47" fmla="*/ 1227 h 2788"/>
                  <a:gd name="T48" fmla="*/ 925 w 2415"/>
                  <a:gd name="T49" fmla="*/ 1224 h 2788"/>
                  <a:gd name="T50" fmla="*/ 708 w 2415"/>
                  <a:gd name="T51" fmla="*/ 2541 h 2788"/>
                  <a:gd name="T52" fmla="*/ 600 w 2415"/>
                  <a:gd name="T53" fmla="*/ 2628 h 2788"/>
                  <a:gd name="T54" fmla="*/ 442 w 2415"/>
                  <a:gd name="T55" fmla="*/ 1578 h 2788"/>
                  <a:gd name="T56" fmla="*/ 414 w 2415"/>
                  <a:gd name="T57" fmla="*/ 2592 h 2788"/>
                  <a:gd name="T58" fmla="*/ 730 w 2415"/>
                  <a:gd name="T59" fmla="*/ 1228 h 2788"/>
                  <a:gd name="T60" fmla="*/ 735 w 2415"/>
                  <a:gd name="T61" fmla="*/ 1216 h 2788"/>
                  <a:gd name="T62" fmla="*/ 544 w 2415"/>
                  <a:gd name="T63" fmla="*/ 2719 h 2788"/>
                  <a:gd name="T64" fmla="*/ 541 w 2415"/>
                  <a:gd name="T65" fmla="*/ 2751 h 2788"/>
                  <a:gd name="T66" fmla="*/ 0 w 2415"/>
                  <a:gd name="T67" fmla="*/ 2036 h 2788"/>
                  <a:gd name="T68" fmla="*/ 285 w 2415"/>
                  <a:gd name="T69" fmla="*/ 1446 h 2788"/>
                  <a:gd name="T70" fmla="*/ 695 w 2415"/>
                  <a:gd name="T71" fmla="*/ 1113 h 2788"/>
                  <a:gd name="T72" fmla="*/ 1110 w 2415"/>
                  <a:gd name="T73" fmla="*/ 1021 h 2788"/>
                  <a:gd name="T74" fmla="*/ 680 w 2415"/>
                  <a:gd name="T75" fmla="*/ 285 h 2788"/>
                  <a:gd name="T76" fmla="*/ 864 w 2415"/>
                  <a:gd name="T77" fmla="*/ 0 h 2788"/>
                  <a:gd name="T78" fmla="*/ 1202 w 2415"/>
                  <a:gd name="T79" fmla="*/ 785 h 2788"/>
                  <a:gd name="T80" fmla="*/ 825 w 2415"/>
                  <a:gd name="T81" fmla="*/ 45 h 2788"/>
                  <a:gd name="T82" fmla="*/ 784 w 2415"/>
                  <a:gd name="T83" fmla="*/ 371 h 2788"/>
                  <a:gd name="T84" fmla="*/ 1211 w 2415"/>
                  <a:gd name="T85" fmla="*/ 1044 h 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15" h="2788">
                    <a:moveTo>
                      <a:pt x="864" y="0"/>
                    </a:moveTo>
                    <a:cubicBezTo>
                      <a:pt x="891" y="7"/>
                      <a:pt x="909" y="24"/>
                      <a:pt x="923" y="47"/>
                    </a:cubicBezTo>
                    <a:cubicBezTo>
                      <a:pt x="1037" y="237"/>
                      <a:pt x="1134" y="434"/>
                      <a:pt x="1200" y="646"/>
                    </a:cubicBezTo>
                    <a:cubicBezTo>
                      <a:pt x="1237" y="769"/>
                      <a:pt x="1263" y="894"/>
                      <a:pt x="1259" y="1024"/>
                    </a:cubicBezTo>
                    <a:cubicBezTo>
                      <a:pt x="1258" y="1040"/>
                      <a:pt x="1264" y="1044"/>
                      <a:pt x="1279" y="1044"/>
                    </a:cubicBezTo>
                    <a:cubicBezTo>
                      <a:pt x="1409" y="1044"/>
                      <a:pt x="1539" y="1044"/>
                      <a:pt x="1669" y="1044"/>
                    </a:cubicBezTo>
                    <a:cubicBezTo>
                      <a:pt x="1689" y="1043"/>
                      <a:pt x="1694" y="1049"/>
                      <a:pt x="1693" y="1068"/>
                    </a:cubicBezTo>
                    <a:cubicBezTo>
                      <a:pt x="1692" y="1110"/>
                      <a:pt x="1694" y="1152"/>
                      <a:pt x="1693" y="1194"/>
                    </a:cubicBezTo>
                    <a:cubicBezTo>
                      <a:pt x="1692" y="1210"/>
                      <a:pt x="1697" y="1217"/>
                      <a:pt x="1713" y="1223"/>
                    </a:cubicBezTo>
                    <a:cubicBezTo>
                      <a:pt x="1862" y="1276"/>
                      <a:pt x="1998" y="1351"/>
                      <a:pt x="2116" y="1457"/>
                    </a:cubicBezTo>
                    <a:cubicBezTo>
                      <a:pt x="2237" y="1566"/>
                      <a:pt x="2327" y="1694"/>
                      <a:pt x="2366" y="1854"/>
                    </a:cubicBezTo>
                    <a:cubicBezTo>
                      <a:pt x="2415" y="2054"/>
                      <a:pt x="2375" y="2239"/>
                      <a:pt x="2260" y="2408"/>
                    </a:cubicBezTo>
                    <a:cubicBezTo>
                      <a:pt x="2144" y="2580"/>
                      <a:pt x="1980" y="2694"/>
                      <a:pt x="1792" y="2776"/>
                    </a:cubicBezTo>
                    <a:cubicBezTo>
                      <a:pt x="1783" y="2780"/>
                      <a:pt x="1774" y="2784"/>
                      <a:pt x="1763" y="2788"/>
                    </a:cubicBezTo>
                    <a:cubicBezTo>
                      <a:pt x="1760" y="2782"/>
                      <a:pt x="1757" y="2776"/>
                      <a:pt x="1756" y="2772"/>
                    </a:cubicBezTo>
                    <a:cubicBezTo>
                      <a:pt x="1805" y="2741"/>
                      <a:pt x="1855" y="2713"/>
                      <a:pt x="1902" y="2680"/>
                    </a:cubicBezTo>
                    <a:cubicBezTo>
                      <a:pt x="2058" y="2568"/>
                      <a:pt x="2177" y="2427"/>
                      <a:pt x="2235" y="2242"/>
                    </a:cubicBezTo>
                    <a:cubicBezTo>
                      <a:pt x="2315" y="1989"/>
                      <a:pt x="2266" y="1757"/>
                      <a:pt x="2108" y="1548"/>
                    </a:cubicBezTo>
                    <a:cubicBezTo>
                      <a:pt x="1991" y="1392"/>
                      <a:pt x="1835" y="1288"/>
                      <a:pt x="1655" y="1217"/>
                    </a:cubicBezTo>
                    <a:cubicBezTo>
                      <a:pt x="1651" y="1216"/>
                      <a:pt x="1648" y="1215"/>
                      <a:pt x="1644" y="1214"/>
                    </a:cubicBezTo>
                    <a:cubicBezTo>
                      <a:pt x="1642" y="1214"/>
                      <a:pt x="1640" y="1215"/>
                      <a:pt x="1634" y="1216"/>
                    </a:cubicBezTo>
                    <a:cubicBezTo>
                      <a:pt x="1642" y="1220"/>
                      <a:pt x="1646" y="1223"/>
                      <a:pt x="1651" y="1225"/>
                    </a:cubicBezTo>
                    <a:cubicBezTo>
                      <a:pt x="1830" y="1302"/>
                      <a:pt x="1980" y="1413"/>
                      <a:pt x="2091" y="1575"/>
                    </a:cubicBezTo>
                    <a:cubicBezTo>
                      <a:pt x="2285" y="1861"/>
                      <a:pt x="2274" y="2219"/>
                      <a:pt x="2063" y="2493"/>
                    </a:cubicBezTo>
                    <a:cubicBezTo>
                      <a:pt x="1980" y="2601"/>
                      <a:pt x="1878" y="2686"/>
                      <a:pt x="1759" y="2752"/>
                    </a:cubicBezTo>
                    <a:cubicBezTo>
                      <a:pt x="1747" y="2759"/>
                      <a:pt x="1737" y="2760"/>
                      <a:pt x="1728" y="2751"/>
                    </a:cubicBezTo>
                    <a:cubicBezTo>
                      <a:pt x="1730" y="2738"/>
                      <a:pt x="1730" y="2726"/>
                      <a:pt x="1733" y="2714"/>
                    </a:cubicBezTo>
                    <a:cubicBezTo>
                      <a:pt x="1734" y="2708"/>
                      <a:pt x="1737" y="2702"/>
                      <a:pt x="1742" y="2698"/>
                    </a:cubicBezTo>
                    <a:cubicBezTo>
                      <a:pt x="1914" y="2551"/>
                      <a:pt x="2016" y="2365"/>
                      <a:pt x="2051" y="2141"/>
                    </a:cubicBezTo>
                    <a:cubicBezTo>
                      <a:pt x="2107" y="1769"/>
                      <a:pt x="1909" y="1387"/>
                      <a:pt x="1573" y="1222"/>
                    </a:cubicBezTo>
                    <a:cubicBezTo>
                      <a:pt x="1566" y="1218"/>
                      <a:pt x="1558" y="1216"/>
                      <a:pt x="1550" y="1214"/>
                    </a:cubicBezTo>
                    <a:cubicBezTo>
                      <a:pt x="1884" y="1412"/>
                      <a:pt x="2041" y="1706"/>
                      <a:pt x="2017" y="2091"/>
                    </a:cubicBezTo>
                    <a:cubicBezTo>
                      <a:pt x="2002" y="2329"/>
                      <a:pt x="1900" y="2529"/>
                      <a:pt x="1725" y="2691"/>
                    </a:cubicBezTo>
                    <a:cubicBezTo>
                      <a:pt x="1697" y="2664"/>
                      <a:pt x="1670" y="2639"/>
                      <a:pt x="1642" y="2614"/>
                    </a:cubicBezTo>
                    <a:cubicBezTo>
                      <a:pt x="1662" y="2575"/>
                      <a:pt x="1685" y="2535"/>
                      <a:pt x="1704" y="2492"/>
                    </a:cubicBezTo>
                    <a:cubicBezTo>
                      <a:pt x="1782" y="2315"/>
                      <a:pt x="1810" y="2129"/>
                      <a:pt x="1798" y="1936"/>
                    </a:cubicBezTo>
                    <a:cubicBezTo>
                      <a:pt x="1790" y="1788"/>
                      <a:pt x="1757" y="1646"/>
                      <a:pt x="1693" y="1512"/>
                    </a:cubicBezTo>
                    <a:cubicBezTo>
                      <a:pt x="1640" y="1401"/>
                      <a:pt x="1569" y="1304"/>
                      <a:pt x="1470" y="1229"/>
                    </a:cubicBezTo>
                    <a:cubicBezTo>
                      <a:pt x="1461" y="1222"/>
                      <a:pt x="1450" y="1217"/>
                      <a:pt x="1441" y="1212"/>
                    </a:cubicBezTo>
                    <a:cubicBezTo>
                      <a:pt x="1439" y="1213"/>
                      <a:pt x="1438" y="1215"/>
                      <a:pt x="1437" y="1217"/>
                    </a:cubicBezTo>
                    <a:cubicBezTo>
                      <a:pt x="1440" y="1220"/>
                      <a:pt x="1444" y="1224"/>
                      <a:pt x="1447" y="1227"/>
                    </a:cubicBezTo>
                    <a:cubicBezTo>
                      <a:pt x="1499" y="1267"/>
                      <a:pt x="1543" y="1315"/>
                      <a:pt x="1580" y="1369"/>
                    </a:cubicBezTo>
                    <a:cubicBezTo>
                      <a:pt x="1677" y="1506"/>
                      <a:pt x="1727" y="1660"/>
                      <a:pt x="1748" y="1824"/>
                    </a:cubicBezTo>
                    <a:cubicBezTo>
                      <a:pt x="1776" y="2038"/>
                      <a:pt x="1764" y="2249"/>
                      <a:pt x="1687" y="2453"/>
                    </a:cubicBezTo>
                    <a:cubicBezTo>
                      <a:pt x="1668" y="2502"/>
                      <a:pt x="1643" y="2548"/>
                      <a:pt x="1622" y="2595"/>
                    </a:cubicBezTo>
                    <a:cubicBezTo>
                      <a:pt x="1617" y="2604"/>
                      <a:pt x="1612" y="2609"/>
                      <a:pt x="1600" y="2607"/>
                    </a:cubicBezTo>
                    <a:cubicBezTo>
                      <a:pt x="1590" y="2606"/>
                      <a:pt x="1578" y="2605"/>
                      <a:pt x="1569" y="2608"/>
                    </a:cubicBezTo>
                    <a:cubicBezTo>
                      <a:pt x="1547" y="2615"/>
                      <a:pt x="1538" y="2605"/>
                      <a:pt x="1529" y="2588"/>
                    </a:cubicBezTo>
                    <a:cubicBezTo>
                      <a:pt x="1517" y="2566"/>
                      <a:pt x="1502" y="2545"/>
                      <a:pt x="1487" y="2524"/>
                    </a:cubicBezTo>
                    <a:cubicBezTo>
                      <a:pt x="1484" y="2519"/>
                      <a:pt x="1480" y="2514"/>
                      <a:pt x="1475" y="2512"/>
                    </a:cubicBezTo>
                    <a:cubicBezTo>
                      <a:pt x="1460" y="2505"/>
                      <a:pt x="1444" y="2499"/>
                      <a:pt x="1429" y="2496"/>
                    </a:cubicBezTo>
                    <a:cubicBezTo>
                      <a:pt x="1408" y="2493"/>
                      <a:pt x="1403" y="2510"/>
                      <a:pt x="1395" y="2528"/>
                    </a:cubicBezTo>
                    <a:cubicBezTo>
                      <a:pt x="1392" y="2522"/>
                      <a:pt x="1387" y="2516"/>
                      <a:pt x="1387" y="2510"/>
                    </a:cubicBezTo>
                    <a:cubicBezTo>
                      <a:pt x="1386" y="2484"/>
                      <a:pt x="1376" y="2466"/>
                      <a:pt x="1350" y="2460"/>
                    </a:cubicBezTo>
                    <a:cubicBezTo>
                      <a:pt x="1331" y="2456"/>
                      <a:pt x="1311" y="2454"/>
                      <a:pt x="1291" y="2455"/>
                    </a:cubicBezTo>
                    <a:cubicBezTo>
                      <a:pt x="1264" y="2457"/>
                      <a:pt x="1247" y="2471"/>
                      <a:pt x="1242" y="2492"/>
                    </a:cubicBezTo>
                    <a:cubicBezTo>
                      <a:pt x="1237" y="2516"/>
                      <a:pt x="1249" y="2530"/>
                      <a:pt x="1271" y="2543"/>
                    </a:cubicBezTo>
                    <a:cubicBezTo>
                      <a:pt x="1258" y="2547"/>
                      <a:pt x="1249" y="2551"/>
                      <a:pt x="1239" y="2555"/>
                    </a:cubicBezTo>
                    <a:cubicBezTo>
                      <a:pt x="1232" y="2541"/>
                      <a:pt x="1225" y="2528"/>
                      <a:pt x="1217" y="2513"/>
                    </a:cubicBezTo>
                    <a:cubicBezTo>
                      <a:pt x="1220" y="2506"/>
                      <a:pt x="1226" y="2497"/>
                      <a:pt x="1229" y="2488"/>
                    </a:cubicBezTo>
                    <a:cubicBezTo>
                      <a:pt x="1236" y="2471"/>
                      <a:pt x="1230" y="2456"/>
                      <a:pt x="1219" y="2444"/>
                    </a:cubicBezTo>
                    <a:cubicBezTo>
                      <a:pt x="1207" y="2431"/>
                      <a:pt x="1191" y="2428"/>
                      <a:pt x="1176" y="2436"/>
                    </a:cubicBezTo>
                    <a:cubicBezTo>
                      <a:pt x="1133" y="2462"/>
                      <a:pt x="1084" y="2460"/>
                      <a:pt x="1037" y="2464"/>
                    </a:cubicBezTo>
                    <a:cubicBezTo>
                      <a:pt x="1000" y="2467"/>
                      <a:pt x="963" y="2468"/>
                      <a:pt x="928" y="2485"/>
                    </a:cubicBezTo>
                    <a:cubicBezTo>
                      <a:pt x="897" y="2500"/>
                      <a:pt x="872" y="2520"/>
                      <a:pt x="860" y="2554"/>
                    </a:cubicBezTo>
                    <a:cubicBezTo>
                      <a:pt x="855" y="2566"/>
                      <a:pt x="847" y="2569"/>
                      <a:pt x="835" y="2570"/>
                    </a:cubicBezTo>
                    <a:cubicBezTo>
                      <a:pt x="814" y="2571"/>
                      <a:pt x="792" y="2573"/>
                      <a:pt x="770" y="2578"/>
                    </a:cubicBezTo>
                    <a:cubicBezTo>
                      <a:pt x="756" y="2582"/>
                      <a:pt x="755" y="2573"/>
                      <a:pt x="750" y="2565"/>
                    </a:cubicBezTo>
                    <a:cubicBezTo>
                      <a:pt x="707" y="2482"/>
                      <a:pt x="677" y="2394"/>
                      <a:pt x="657" y="2303"/>
                    </a:cubicBezTo>
                    <a:cubicBezTo>
                      <a:pt x="646" y="2256"/>
                      <a:pt x="632" y="2210"/>
                      <a:pt x="628" y="2162"/>
                    </a:cubicBezTo>
                    <a:cubicBezTo>
                      <a:pt x="606" y="1901"/>
                      <a:pt x="644" y="1651"/>
                      <a:pt x="776" y="1420"/>
                    </a:cubicBezTo>
                    <a:cubicBezTo>
                      <a:pt x="818" y="1345"/>
                      <a:pt x="872" y="1280"/>
                      <a:pt x="941" y="1227"/>
                    </a:cubicBezTo>
                    <a:cubicBezTo>
                      <a:pt x="944" y="1225"/>
                      <a:pt x="946" y="1223"/>
                      <a:pt x="949" y="1220"/>
                    </a:cubicBezTo>
                    <a:cubicBezTo>
                      <a:pt x="950" y="1219"/>
                      <a:pt x="950" y="1218"/>
                      <a:pt x="948" y="1212"/>
                    </a:cubicBezTo>
                    <a:cubicBezTo>
                      <a:pt x="941" y="1216"/>
                      <a:pt x="932" y="1219"/>
                      <a:pt x="925" y="1224"/>
                    </a:cubicBezTo>
                    <a:cubicBezTo>
                      <a:pt x="836" y="1289"/>
                      <a:pt x="770" y="1372"/>
                      <a:pt x="718" y="1468"/>
                    </a:cubicBezTo>
                    <a:cubicBezTo>
                      <a:pt x="638" y="1616"/>
                      <a:pt x="599" y="1775"/>
                      <a:pt x="590" y="1942"/>
                    </a:cubicBezTo>
                    <a:cubicBezTo>
                      <a:pt x="578" y="2152"/>
                      <a:pt x="613" y="2353"/>
                      <a:pt x="708" y="2541"/>
                    </a:cubicBezTo>
                    <a:cubicBezTo>
                      <a:pt x="716" y="2559"/>
                      <a:pt x="726" y="2575"/>
                      <a:pt x="735" y="2592"/>
                    </a:cubicBezTo>
                    <a:cubicBezTo>
                      <a:pt x="720" y="2612"/>
                      <a:pt x="703" y="2618"/>
                      <a:pt x="677" y="2615"/>
                    </a:cubicBezTo>
                    <a:cubicBezTo>
                      <a:pt x="654" y="2613"/>
                      <a:pt x="630" y="2623"/>
                      <a:pt x="600" y="2628"/>
                    </a:cubicBezTo>
                    <a:cubicBezTo>
                      <a:pt x="411" y="2412"/>
                      <a:pt x="334" y="2156"/>
                      <a:pt x="380" y="1867"/>
                    </a:cubicBezTo>
                    <a:cubicBezTo>
                      <a:pt x="426" y="1576"/>
                      <a:pt x="582" y="1359"/>
                      <a:pt x="842" y="1217"/>
                    </a:cubicBezTo>
                    <a:cubicBezTo>
                      <a:pt x="769" y="1205"/>
                      <a:pt x="531" y="1421"/>
                      <a:pt x="442" y="1578"/>
                    </a:cubicBezTo>
                    <a:cubicBezTo>
                      <a:pt x="262" y="1897"/>
                      <a:pt x="288" y="2345"/>
                      <a:pt x="588" y="2645"/>
                    </a:cubicBezTo>
                    <a:cubicBezTo>
                      <a:pt x="578" y="2667"/>
                      <a:pt x="569" y="2688"/>
                      <a:pt x="558" y="2714"/>
                    </a:cubicBezTo>
                    <a:cubicBezTo>
                      <a:pt x="510" y="2674"/>
                      <a:pt x="460" y="2636"/>
                      <a:pt x="414" y="2592"/>
                    </a:cubicBezTo>
                    <a:cubicBezTo>
                      <a:pt x="283" y="2465"/>
                      <a:pt x="196" y="2312"/>
                      <a:pt x="168" y="2130"/>
                    </a:cubicBezTo>
                    <a:cubicBezTo>
                      <a:pt x="138" y="1929"/>
                      <a:pt x="183" y="1745"/>
                      <a:pt x="296" y="1578"/>
                    </a:cubicBezTo>
                    <a:cubicBezTo>
                      <a:pt x="404" y="1417"/>
                      <a:pt x="553" y="1305"/>
                      <a:pt x="730" y="1228"/>
                    </a:cubicBezTo>
                    <a:cubicBezTo>
                      <a:pt x="738" y="1225"/>
                      <a:pt x="745" y="1222"/>
                      <a:pt x="753" y="1218"/>
                    </a:cubicBezTo>
                    <a:cubicBezTo>
                      <a:pt x="752" y="1217"/>
                      <a:pt x="752" y="1215"/>
                      <a:pt x="751" y="1213"/>
                    </a:cubicBezTo>
                    <a:cubicBezTo>
                      <a:pt x="746" y="1214"/>
                      <a:pt x="740" y="1214"/>
                      <a:pt x="735" y="1216"/>
                    </a:cubicBezTo>
                    <a:cubicBezTo>
                      <a:pt x="527" y="1299"/>
                      <a:pt x="352" y="1425"/>
                      <a:pt x="232" y="1618"/>
                    </a:cubicBezTo>
                    <a:cubicBezTo>
                      <a:pt x="65" y="1886"/>
                      <a:pt x="80" y="2211"/>
                      <a:pt x="267" y="2465"/>
                    </a:cubicBezTo>
                    <a:cubicBezTo>
                      <a:pt x="343" y="2568"/>
                      <a:pt x="437" y="2650"/>
                      <a:pt x="544" y="2719"/>
                    </a:cubicBezTo>
                    <a:cubicBezTo>
                      <a:pt x="564" y="2732"/>
                      <a:pt x="580" y="2752"/>
                      <a:pt x="598" y="2769"/>
                    </a:cubicBezTo>
                    <a:cubicBezTo>
                      <a:pt x="596" y="2771"/>
                      <a:pt x="595" y="2773"/>
                      <a:pt x="594" y="2775"/>
                    </a:cubicBezTo>
                    <a:cubicBezTo>
                      <a:pt x="576" y="2767"/>
                      <a:pt x="558" y="2759"/>
                      <a:pt x="541" y="2751"/>
                    </a:cubicBezTo>
                    <a:cubicBezTo>
                      <a:pt x="382" y="2673"/>
                      <a:pt x="244" y="2570"/>
                      <a:pt x="140" y="2425"/>
                    </a:cubicBezTo>
                    <a:cubicBezTo>
                      <a:pt x="60" y="2315"/>
                      <a:pt x="12" y="2192"/>
                      <a:pt x="3" y="2055"/>
                    </a:cubicBezTo>
                    <a:cubicBezTo>
                      <a:pt x="3" y="2049"/>
                      <a:pt x="1" y="2042"/>
                      <a:pt x="0" y="2036"/>
                    </a:cubicBezTo>
                    <a:cubicBezTo>
                      <a:pt x="0" y="2023"/>
                      <a:pt x="0" y="2009"/>
                      <a:pt x="0" y="1996"/>
                    </a:cubicBezTo>
                    <a:cubicBezTo>
                      <a:pt x="5" y="1960"/>
                      <a:pt x="8" y="1923"/>
                      <a:pt x="15" y="1888"/>
                    </a:cubicBezTo>
                    <a:cubicBezTo>
                      <a:pt x="51" y="1708"/>
                      <a:pt x="149" y="1565"/>
                      <a:pt x="285" y="1446"/>
                    </a:cubicBezTo>
                    <a:cubicBezTo>
                      <a:pt x="400" y="1345"/>
                      <a:pt x="533" y="1273"/>
                      <a:pt x="677" y="1222"/>
                    </a:cubicBezTo>
                    <a:cubicBezTo>
                      <a:pt x="691" y="1217"/>
                      <a:pt x="696" y="1210"/>
                      <a:pt x="696" y="1195"/>
                    </a:cubicBezTo>
                    <a:cubicBezTo>
                      <a:pt x="695" y="1168"/>
                      <a:pt x="695" y="1141"/>
                      <a:pt x="695" y="1113"/>
                    </a:cubicBezTo>
                    <a:cubicBezTo>
                      <a:pt x="695" y="1091"/>
                      <a:pt x="695" y="1068"/>
                      <a:pt x="695" y="1043"/>
                    </a:cubicBezTo>
                    <a:cubicBezTo>
                      <a:pt x="837" y="1043"/>
                      <a:pt x="976" y="1043"/>
                      <a:pt x="1116" y="1043"/>
                    </a:cubicBezTo>
                    <a:cubicBezTo>
                      <a:pt x="1113" y="1033"/>
                      <a:pt x="1112" y="1027"/>
                      <a:pt x="1110" y="1021"/>
                    </a:cubicBezTo>
                    <a:cubicBezTo>
                      <a:pt x="1090" y="959"/>
                      <a:pt x="1071" y="897"/>
                      <a:pt x="1048" y="837"/>
                    </a:cubicBezTo>
                    <a:cubicBezTo>
                      <a:pt x="983" y="665"/>
                      <a:pt x="890" y="510"/>
                      <a:pt x="752" y="385"/>
                    </a:cubicBezTo>
                    <a:cubicBezTo>
                      <a:pt x="721" y="357"/>
                      <a:pt x="697" y="324"/>
                      <a:pt x="680" y="285"/>
                    </a:cubicBezTo>
                    <a:cubicBezTo>
                      <a:pt x="640" y="195"/>
                      <a:pt x="663" y="109"/>
                      <a:pt x="744" y="51"/>
                    </a:cubicBezTo>
                    <a:cubicBezTo>
                      <a:pt x="779" y="26"/>
                      <a:pt x="818" y="9"/>
                      <a:pt x="860" y="0"/>
                    </a:cubicBezTo>
                    <a:cubicBezTo>
                      <a:pt x="861" y="0"/>
                      <a:pt x="863" y="0"/>
                      <a:pt x="864" y="0"/>
                    </a:cubicBezTo>
                    <a:close/>
                    <a:moveTo>
                      <a:pt x="1226" y="973"/>
                    </a:moveTo>
                    <a:cubicBezTo>
                      <a:pt x="1228" y="973"/>
                      <a:pt x="1229" y="973"/>
                      <a:pt x="1231" y="972"/>
                    </a:cubicBezTo>
                    <a:cubicBezTo>
                      <a:pt x="1221" y="910"/>
                      <a:pt x="1215" y="847"/>
                      <a:pt x="1202" y="785"/>
                    </a:cubicBezTo>
                    <a:cubicBezTo>
                      <a:pt x="1158" y="583"/>
                      <a:pt x="1077" y="394"/>
                      <a:pt x="979" y="212"/>
                    </a:cubicBezTo>
                    <a:cubicBezTo>
                      <a:pt x="953" y="163"/>
                      <a:pt x="925" y="116"/>
                      <a:pt x="896" y="68"/>
                    </a:cubicBezTo>
                    <a:cubicBezTo>
                      <a:pt x="877" y="38"/>
                      <a:pt x="858" y="31"/>
                      <a:pt x="825" y="45"/>
                    </a:cubicBezTo>
                    <a:cubicBezTo>
                      <a:pt x="799" y="57"/>
                      <a:pt x="772" y="71"/>
                      <a:pt x="750" y="89"/>
                    </a:cubicBezTo>
                    <a:cubicBezTo>
                      <a:pt x="694" y="134"/>
                      <a:pt x="680" y="195"/>
                      <a:pt x="705" y="261"/>
                    </a:cubicBezTo>
                    <a:cubicBezTo>
                      <a:pt x="722" y="305"/>
                      <a:pt x="750" y="340"/>
                      <a:pt x="784" y="371"/>
                    </a:cubicBezTo>
                    <a:cubicBezTo>
                      <a:pt x="844" y="426"/>
                      <a:pt x="896" y="488"/>
                      <a:pt x="942" y="556"/>
                    </a:cubicBezTo>
                    <a:cubicBezTo>
                      <a:pt x="1032" y="690"/>
                      <a:pt x="1090" y="838"/>
                      <a:pt x="1136" y="992"/>
                    </a:cubicBezTo>
                    <a:cubicBezTo>
                      <a:pt x="1153" y="1048"/>
                      <a:pt x="1152" y="1047"/>
                      <a:pt x="1211" y="1044"/>
                    </a:cubicBezTo>
                    <a:cubicBezTo>
                      <a:pt x="1222" y="1044"/>
                      <a:pt x="1227" y="1040"/>
                      <a:pt x="1227" y="1029"/>
                    </a:cubicBezTo>
                    <a:cubicBezTo>
                      <a:pt x="1226" y="1010"/>
                      <a:pt x="1226" y="992"/>
                      <a:pt x="1226" y="973"/>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135" name="组合 134"/>
              <p:cNvGrpSpPr/>
              <p:nvPr/>
            </p:nvGrpSpPr>
            <p:grpSpPr>
              <a:xfrm>
                <a:off x="2110499" y="2749550"/>
                <a:ext cx="1019175" cy="471488"/>
                <a:chOff x="2110499" y="2749550"/>
                <a:chExt cx="1019175" cy="471488"/>
              </a:xfrm>
              <a:solidFill>
                <a:srgbClr val="C00000"/>
              </a:solidFill>
            </p:grpSpPr>
            <p:sp>
              <p:nvSpPr>
                <p:cNvPr id="145" name="Freeform 9"/>
                <p:cNvSpPr>
                  <a:spLocks noEditPoints="1"/>
                </p:cNvSpPr>
                <p:nvPr/>
              </p:nvSpPr>
              <p:spPr bwMode="auto">
                <a:xfrm>
                  <a:off x="2110499" y="2749550"/>
                  <a:ext cx="998538" cy="471488"/>
                </a:xfrm>
                <a:custGeom>
                  <a:avLst/>
                  <a:gdLst>
                    <a:gd name="T0" fmla="*/ 1010 w 1113"/>
                    <a:gd name="T1" fmla="*/ 253 h 525"/>
                    <a:gd name="T2" fmla="*/ 934 w 1113"/>
                    <a:gd name="T3" fmla="*/ 226 h 525"/>
                    <a:gd name="T4" fmla="*/ 119 w 1113"/>
                    <a:gd name="T5" fmla="*/ 352 h 525"/>
                    <a:gd name="T6" fmla="*/ 97 w 1113"/>
                    <a:gd name="T7" fmla="*/ 339 h 525"/>
                    <a:gd name="T8" fmla="*/ 249 w 1113"/>
                    <a:gd name="T9" fmla="*/ 261 h 525"/>
                    <a:gd name="T10" fmla="*/ 337 w 1113"/>
                    <a:gd name="T11" fmla="*/ 236 h 525"/>
                    <a:gd name="T12" fmla="*/ 247 w 1113"/>
                    <a:gd name="T13" fmla="*/ 192 h 525"/>
                    <a:gd name="T14" fmla="*/ 108 w 1113"/>
                    <a:gd name="T15" fmla="*/ 219 h 525"/>
                    <a:gd name="T16" fmla="*/ 84 w 1113"/>
                    <a:gd name="T17" fmla="*/ 288 h 525"/>
                    <a:gd name="T18" fmla="*/ 4 w 1113"/>
                    <a:gd name="T19" fmla="*/ 235 h 525"/>
                    <a:gd name="T20" fmla="*/ 237 w 1113"/>
                    <a:gd name="T21" fmla="*/ 135 h 525"/>
                    <a:gd name="T22" fmla="*/ 469 w 1113"/>
                    <a:gd name="T23" fmla="*/ 28 h 525"/>
                    <a:gd name="T24" fmla="*/ 600 w 1113"/>
                    <a:gd name="T25" fmla="*/ 23 h 525"/>
                    <a:gd name="T26" fmla="*/ 319 w 1113"/>
                    <a:gd name="T27" fmla="*/ 112 h 525"/>
                    <a:gd name="T28" fmla="*/ 505 w 1113"/>
                    <a:gd name="T29" fmla="*/ 197 h 525"/>
                    <a:gd name="T30" fmla="*/ 438 w 1113"/>
                    <a:gd name="T31" fmla="*/ 144 h 525"/>
                    <a:gd name="T32" fmla="*/ 419 w 1113"/>
                    <a:gd name="T33" fmla="*/ 206 h 525"/>
                    <a:gd name="T34" fmla="*/ 540 w 1113"/>
                    <a:gd name="T35" fmla="*/ 79 h 525"/>
                    <a:gd name="T36" fmla="*/ 647 w 1113"/>
                    <a:gd name="T37" fmla="*/ 122 h 525"/>
                    <a:gd name="T38" fmla="*/ 829 w 1113"/>
                    <a:gd name="T39" fmla="*/ 139 h 525"/>
                    <a:gd name="T40" fmla="*/ 739 w 1113"/>
                    <a:gd name="T41" fmla="*/ 213 h 525"/>
                    <a:gd name="T42" fmla="*/ 778 w 1113"/>
                    <a:gd name="T43" fmla="*/ 161 h 525"/>
                    <a:gd name="T44" fmla="*/ 755 w 1113"/>
                    <a:gd name="T45" fmla="*/ 133 h 525"/>
                    <a:gd name="T46" fmla="*/ 644 w 1113"/>
                    <a:gd name="T47" fmla="*/ 216 h 525"/>
                    <a:gd name="T48" fmla="*/ 884 w 1113"/>
                    <a:gd name="T49" fmla="*/ 152 h 525"/>
                    <a:gd name="T50" fmla="*/ 843 w 1113"/>
                    <a:gd name="T51" fmla="*/ 63 h 525"/>
                    <a:gd name="T52" fmla="*/ 925 w 1113"/>
                    <a:gd name="T53" fmla="*/ 163 h 525"/>
                    <a:gd name="T54" fmla="*/ 1102 w 1113"/>
                    <a:gd name="T55" fmla="*/ 242 h 525"/>
                    <a:gd name="T56" fmla="*/ 1014 w 1113"/>
                    <a:gd name="T57" fmla="*/ 306 h 525"/>
                    <a:gd name="T58" fmla="*/ 1099 w 1113"/>
                    <a:gd name="T59" fmla="*/ 368 h 525"/>
                    <a:gd name="T60" fmla="*/ 1079 w 1113"/>
                    <a:gd name="T61" fmla="*/ 519 h 525"/>
                    <a:gd name="T62" fmla="*/ 1046 w 1113"/>
                    <a:gd name="T63" fmla="*/ 518 h 525"/>
                    <a:gd name="T64" fmla="*/ 986 w 1113"/>
                    <a:gd name="T65" fmla="*/ 405 h 525"/>
                    <a:gd name="T66" fmla="*/ 943 w 1113"/>
                    <a:gd name="T67" fmla="*/ 433 h 525"/>
                    <a:gd name="T68" fmla="*/ 862 w 1113"/>
                    <a:gd name="T69" fmla="*/ 519 h 525"/>
                    <a:gd name="T70" fmla="*/ 839 w 1113"/>
                    <a:gd name="T71" fmla="*/ 423 h 525"/>
                    <a:gd name="T72" fmla="*/ 798 w 1113"/>
                    <a:gd name="T73" fmla="*/ 433 h 525"/>
                    <a:gd name="T74" fmla="*/ 759 w 1113"/>
                    <a:gd name="T75" fmla="*/ 497 h 525"/>
                    <a:gd name="T76" fmla="*/ 727 w 1113"/>
                    <a:gd name="T77" fmla="*/ 425 h 525"/>
                    <a:gd name="T78" fmla="*/ 684 w 1113"/>
                    <a:gd name="T79" fmla="*/ 519 h 525"/>
                    <a:gd name="T80" fmla="*/ 641 w 1113"/>
                    <a:gd name="T81" fmla="*/ 406 h 525"/>
                    <a:gd name="T82" fmla="*/ 572 w 1113"/>
                    <a:gd name="T83" fmla="*/ 519 h 525"/>
                    <a:gd name="T84" fmla="*/ 539 w 1113"/>
                    <a:gd name="T85" fmla="*/ 519 h 525"/>
                    <a:gd name="T86" fmla="*/ 479 w 1113"/>
                    <a:gd name="T87" fmla="*/ 407 h 525"/>
                    <a:gd name="T88" fmla="*/ 438 w 1113"/>
                    <a:gd name="T89" fmla="*/ 410 h 525"/>
                    <a:gd name="T90" fmla="*/ 355 w 1113"/>
                    <a:gd name="T91" fmla="*/ 518 h 525"/>
                    <a:gd name="T92" fmla="*/ 322 w 1113"/>
                    <a:gd name="T93" fmla="*/ 519 h 525"/>
                    <a:gd name="T94" fmla="*/ 261 w 1113"/>
                    <a:gd name="T95" fmla="*/ 408 h 525"/>
                    <a:gd name="T96" fmla="*/ 219 w 1113"/>
                    <a:gd name="T97" fmla="*/ 433 h 525"/>
                    <a:gd name="T98" fmla="*/ 138 w 1113"/>
                    <a:gd name="T99" fmla="*/ 517 h 525"/>
                    <a:gd name="T100" fmla="*/ 115 w 1113"/>
                    <a:gd name="T101" fmla="*/ 421 h 525"/>
                    <a:gd name="T102" fmla="*/ 84 w 1113"/>
                    <a:gd name="T103" fmla="*/ 447 h 525"/>
                    <a:gd name="T104" fmla="*/ 591 w 1113"/>
                    <a:gd name="T105" fmla="*/ 297 h 525"/>
                    <a:gd name="T106" fmla="*/ 945 w 1113"/>
                    <a:gd name="T107" fmla="*/ 322 h 525"/>
                    <a:gd name="T108" fmla="*/ 197 w 1113"/>
                    <a:gd name="T109" fmla="*/ 294 h 525"/>
                    <a:gd name="T110" fmla="*/ 144 w 1113"/>
                    <a:gd name="T111" fmla="*/ 31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3" h="525">
                      <a:moveTo>
                        <a:pt x="945" y="322"/>
                      </a:moveTo>
                      <a:cubicBezTo>
                        <a:pt x="921" y="278"/>
                        <a:pt x="929" y="264"/>
                        <a:pt x="980" y="258"/>
                      </a:cubicBezTo>
                      <a:cubicBezTo>
                        <a:pt x="990" y="257"/>
                        <a:pt x="1000" y="256"/>
                        <a:pt x="1010" y="253"/>
                      </a:cubicBezTo>
                      <a:cubicBezTo>
                        <a:pt x="1023" y="250"/>
                        <a:pt x="1033" y="241"/>
                        <a:pt x="1030" y="228"/>
                      </a:cubicBezTo>
                      <a:cubicBezTo>
                        <a:pt x="1027" y="220"/>
                        <a:pt x="1014" y="209"/>
                        <a:pt x="1006" y="209"/>
                      </a:cubicBezTo>
                      <a:cubicBezTo>
                        <a:pt x="982" y="212"/>
                        <a:pt x="953" y="213"/>
                        <a:pt x="934" y="226"/>
                      </a:cubicBezTo>
                      <a:cubicBezTo>
                        <a:pt x="852" y="280"/>
                        <a:pt x="764" y="284"/>
                        <a:pt x="674" y="265"/>
                      </a:cubicBezTo>
                      <a:cubicBezTo>
                        <a:pt x="571" y="244"/>
                        <a:pt x="471" y="255"/>
                        <a:pt x="372" y="284"/>
                      </a:cubicBezTo>
                      <a:cubicBezTo>
                        <a:pt x="288" y="308"/>
                        <a:pt x="204" y="329"/>
                        <a:pt x="119" y="352"/>
                      </a:cubicBezTo>
                      <a:cubicBezTo>
                        <a:pt x="115" y="353"/>
                        <a:pt x="110" y="356"/>
                        <a:pt x="106" y="356"/>
                      </a:cubicBezTo>
                      <a:cubicBezTo>
                        <a:pt x="102" y="355"/>
                        <a:pt x="96" y="353"/>
                        <a:pt x="94" y="350"/>
                      </a:cubicBezTo>
                      <a:cubicBezTo>
                        <a:pt x="93" y="348"/>
                        <a:pt x="94" y="341"/>
                        <a:pt x="97" y="339"/>
                      </a:cubicBezTo>
                      <a:cubicBezTo>
                        <a:pt x="114" y="326"/>
                        <a:pt x="120" y="310"/>
                        <a:pt x="122" y="288"/>
                      </a:cubicBezTo>
                      <a:cubicBezTo>
                        <a:pt x="124" y="262"/>
                        <a:pt x="161" y="240"/>
                        <a:pt x="191" y="245"/>
                      </a:cubicBezTo>
                      <a:cubicBezTo>
                        <a:pt x="211" y="248"/>
                        <a:pt x="230" y="256"/>
                        <a:pt x="249" y="261"/>
                      </a:cubicBezTo>
                      <a:cubicBezTo>
                        <a:pt x="266" y="265"/>
                        <a:pt x="283" y="268"/>
                        <a:pt x="300" y="270"/>
                      </a:cubicBezTo>
                      <a:cubicBezTo>
                        <a:pt x="308" y="271"/>
                        <a:pt x="319" y="268"/>
                        <a:pt x="324" y="263"/>
                      </a:cubicBezTo>
                      <a:cubicBezTo>
                        <a:pt x="331" y="256"/>
                        <a:pt x="333" y="245"/>
                        <a:pt x="337" y="236"/>
                      </a:cubicBezTo>
                      <a:cubicBezTo>
                        <a:pt x="329" y="233"/>
                        <a:pt x="322" y="228"/>
                        <a:pt x="313" y="226"/>
                      </a:cubicBezTo>
                      <a:cubicBezTo>
                        <a:pt x="307" y="224"/>
                        <a:pt x="300" y="226"/>
                        <a:pt x="294" y="226"/>
                      </a:cubicBezTo>
                      <a:cubicBezTo>
                        <a:pt x="257" y="228"/>
                        <a:pt x="257" y="228"/>
                        <a:pt x="247" y="192"/>
                      </a:cubicBezTo>
                      <a:cubicBezTo>
                        <a:pt x="242" y="172"/>
                        <a:pt x="233" y="168"/>
                        <a:pt x="216" y="178"/>
                      </a:cubicBezTo>
                      <a:cubicBezTo>
                        <a:pt x="206" y="183"/>
                        <a:pt x="198" y="189"/>
                        <a:pt x="189" y="196"/>
                      </a:cubicBezTo>
                      <a:cubicBezTo>
                        <a:pt x="165" y="214"/>
                        <a:pt x="140" y="226"/>
                        <a:pt x="108" y="219"/>
                      </a:cubicBezTo>
                      <a:cubicBezTo>
                        <a:pt x="94" y="216"/>
                        <a:pt x="79" y="221"/>
                        <a:pt x="65" y="225"/>
                      </a:cubicBezTo>
                      <a:cubicBezTo>
                        <a:pt x="44" y="232"/>
                        <a:pt x="40" y="246"/>
                        <a:pt x="55" y="263"/>
                      </a:cubicBezTo>
                      <a:cubicBezTo>
                        <a:pt x="63" y="273"/>
                        <a:pt x="75" y="279"/>
                        <a:pt x="84" y="288"/>
                      </a:cubicBezTo>
                      <a:cubicBezTo>
                        <a:pt x="88" y="293"/>
                        <a:pt x="90" y="300"/>
                        <a:pt x="94" y="305"/>
                      </a:cubicBezTo>
                      <a:cubicBezTo>
                        <a:pt x="86" y="309"/>
                        <a:pt x="78" y="316"/>
                        <a:pt x="71" y="315"/>
                      </a:cubicBezTo>
                      <a:cubicBezTo>
                        <a:pt x="42" y="313"/>
                        <a:pt x="0" y="262"/>
                        <a:pt x="4" y="235"/>
                      </a:cubicBezTo>
                      <a:cubicBezTo>
                        <a:pt x="9" y="203"/>
                        <a:pt x="51" y="173"/>
                        <a:pt x="86" y="180"/>
                      </a:cubicBezTo>
                      <a:cubicBezTo>
                        <a:pt x="113" y="186"/>
                        <a:pt x="132" y="181"/>
                        <a:pt x="152" y="162"/>
                      </a:cubicBezTo>
                      <a:cubicBezTo>
                        <a:pt x="175" y="139"/>
                        <a:pt x="206" y="133"/>
                        <a:pt x="237" y="135"/>
                      </a:cubicBezTo>
                      <a:cubicBezTo>
                        <a:pt x="268" y="137"/>
                        <a:pt x="287" y="127"/>
                        <a:pt x="297" y="97"/>
                      </a:cubicBezTo>
                      <a:cubicBezTo>
                        <a:pt x="306" y="70"/>
                        <a:pt x="328" y="53"/>
                        <a:pt x="355" y="46"/>
                      </a:cubicBezTo>
                      <a:cubicBezTo>
                        <a:pt x="392" y="38"/>
                        <a:pt x="431" y="31"/>
                        <a:pt x="469" y="28"/>
                      </a:cubicBezTo>
                      <a:cubicBezTo>
                        <a:pt x="510" y="25"/>
                        <a:pt x="552" y="24"/>
                        <a:pt x="589" y="2"/>
                      </a:cubicBezTo>
                      <a:cubicBezTo>
                        <a:pt x="593" y="0"/>
                        <a:pt x="599" y="2"/>
                        <a:pt x="605" y="3"/>
                      </a:cubicBezTo>
                      <a:cubicBezTo>
                        <a:pt x="603" y="10"/>
                        <a:pt x="604" y="18"/>
                        <a:pt x="600" y="23"/>
                      </a:cubicBezTo>
                      <a:cubicBezTo>
                        <a:pt x="576" y="49"/>
                        <a:pt x="545" y="65"/>
                        <a:pt x="508" y="63"/>
                      </a:cubicBezTo>
                      <a:cubicBezTo>
                        <a:pt x="457" y="59"/>
                        <a:pt x="409" y="70"/>
                        <a:pt x="361" y="87"/>
                      </a:cubicBezTo>
                      <a:cubicBezTo>
                        <a:pt x="346" y="92"/>
                        <a:pt x="331" y="101"/>
                        <a:pt x="319" y="112"/>
                      </a:cubicBezTo>
                      <a:cubicBezTo>
                        <a:pt x="301" y="127"/>
                        <a:pt x="300" y="147"/>
                        <a:pt x="316" y="163"/>
                      </a:cubicBezTo>
                      <a:cubicBezTo>
                        <a:pt x="343" y="189"/>
                        <a:pt x="370" y="216"/>
                        <a:pt x="401" y="238"/>
                      </a:cubicBezTo>
                      <a:cubicBezTo>
                        <a:pt x="432" y="260"/>
                        <a:pt x="495" y="234"/>
                        <a:pt x="505" y="197"/>
                      </a:cubicBezTo>
                      <a:cubicBezTo>
                        <a:pt x="509" y="181"/>
                        <a:pt x="519" y="163"/>
                        <a:pt x="503" y="148"/>
                      </a:cubicBezTo>
                      <a:cubicBezTo>
                        <a:pt x="487" y="133"/>
                        <a:pt x="467" y="133"/>
                        <a:pt x="447" y="141"/>
                      </a:cubicBezTo>
                      <a:cubicBezTo>
                        <a:pt x="444" y="142"/>
                        <a:pt x="441" y="142"/>
                        <a:pt x="438" y="144"/>
                      </a:cubicBezTo>
                      <a:cubicBezTo>
                        <a:pt x="426" y="149"/>
                        <a:pt x="411" y="153"/>
                        <a:pt x="403" y="162"/>
                      </a:cubicBezTo>
                      <a:cubicBezTo>
                        <a:pt x="400" y="166"/>
                        <a:pt x="412" y="183"/>
                        <a:pt x="416" y="194"/>
                      </a:cubicBezTo>
                      <a:cubicBezTo>
                        <a:pt x="418" y="197"/>
                        <a:pt x="418" y="202"/>
                        <a:pt x="419" y="206"/>
                      </a:cubicBezTo>
                      <a:cubicBezTo>
                        <a:pt x="387" y="205"/>
                        <a:pt x="354" y="171"/>
                        <a:pt x="356" y="144"/>
                      </a:cubicBezTo>
                      <a:cubicBezTo>
                        <a:pt x="358" y="117"/>
                        <a:pt x="397" y="90"/>
                        <a:pt x="427" y="95"/>
                      </a:cubicBezTo>
                      <a:cubicBezTo>
                        <a:pt x="467" y="102"/>
                        <a:pt x="504" y="104"/>
                        <a:pt x="540" y="79"/>
                      </a:cubicBezTo>
                      <a:cubicBezTo>
                        <a:pt x="553" y="70"/>
                        <a:pt x="575" y="71"/>
                        <a:pt x="592" y="72"/>
                      </a:cubicBezTo>
                      <a:cubicBezTo>
                        <a:pt x="606" y="72"/>
                        <a:pt x="611" y="84"/>
                        <a:pt x="611" y="98"/>
                      </a:cubicBezTo>
                      <a:cubicBezTo>
                        <a:pt x="611" y="131"/>
                        <a:pt x="614" y="133"/>
                        <a:pt x="647" y="122"/>
                      </a:cubicBezTo>
                      <a:cubicBezTo>
                        <a:pt x="681" y="111"/>
                        <a:pt x="716" y="98"/>
                        <a:pt x="751" y="89"/>
                      </a:cubicBezTo>
                      <a:cubicBezTo>
                        <a:pt x="788" y="80"/>
                        <a:pt x="799" y="89"/>
                        <a:pt x="812" y="124"/>
                      </a:cubicBezTo>
                      <a:cubicBezTo>
                        <a:pt x="814" y="131"/>
                        <a:pt x="822" y="135"/>
                        <a:pt x="829" y="139"/>
                      </a:cubicBezTo>
                      <a:cubicBezTo>
                        <a:pt x="852" y="154"/>
                        <a:pt x="853" y="171"/>
                        <a:pt x="829" y="184"/>
                      </a:cubicBezTo>
                      <a:cubicBezTo>
                        <a:pt x="807" y="195"/>
                        <a:pt x="784" y="204"/>
                        <a:pt x="761" y="213"/>
                      </a:cubicBezTo>
                      <a:cubicBezTo>
                        <a:pt x="754" y="215"/>
                        <a:pt x="745" y="216"/>
                        <a:pt x="739" y="213"/>
                      </a:cubicBezTo>
                      <a:cubicBezTo>
                        <a:pt x="731" y="209"/>
                        <a:pt x="725" y="201"/>
                        <a:pt x="718" y="195"/>
                      </a:cubicBezTo>
                      <a:cubicBezTo>
                        <a:pt x="724" y="189"/>
                        <a:pt x="728" y="182"/>
                        <a:pt x="735" y="178"/>
                      </a:cubicBezTo>
                      <a:cubicBezTo>
                        <a:pt x="749" y="172"/>
                        <a:pt x="764" y="168"/>
                        <a:pt x="778" y="161"/>
                      </a:cubicBezTo>
                      <a:cubicBezTo>
                        <a:pt x="783" y="159"/>
                        <a:pt x="790" y="150"/>
                        <a:pt x="789" y="145"/>
                      </a:cubicBezTo>
                      <a:cubicBezTo>
                        <a:pt x="788" y="140"/>
                        <a:pt x="779" y="135"/>
                        <a:pt x="773" y="133"/>
                      </a:cubicBezTo>
                      <a:cubicBezTo>
                        <a:pt x="768" y="131"/>
                        <a:pt x="761" y="132"/>
                        <a:pt x="755" y="133"/>
                      </a:cubicBezTo>
                      <a:cubicBezTo>
                        <a:pt x="725" y="142"/>
                        <a:pt x="696" y="151"/>
                        <a:pt x="666" y="161"/>
                      </a:cubicBezTo>
                      <a:cubicBezTo>
                        <a:pt x="660" y="163"/>
                        <a:pt x="654" y="166"/>
                        <a:pt x="648" y="170"/>
                      </a:cubicBezTo>
                      <a:cubicBezTo>
                        <a:pt x="627" y="183"/>
                        <a:pt x="625" y="200"/>
                        <a:pt x="644" y="216"/>
                      </a:cubicBezTo>
                      <a:cubicBezTo>
                        <a:pt x="665" y="233"/>
                        <a:pt x="688" y="246"/>
                        <a:pt x="715" y="244"/>
                      </a:cubicBezTo>
                      <a:cubicBezTo>
                        <a:pt x="773" y="239"/>
                        <a:pt x="827" y="225"/>
                        <a:pt x="875" y="192"/>
                      </a:cubicBezTo>
                      <a:cubicBezTo>
                        <a:pt x="896" y="179"/>
                        <a:pt x="897" y="172"/>
                        <a:pt x="884" y="152"/>
                      </a:cubicBezTo>
                      <a:cubicBezTo>
                        <a:pt x="873" y="135"/>
                        <a:pt x="861" y="119"/>
                        <a:pt x="850" y="102"/>
                      </a:cubicBezTo>
                      <a:cubicBezTo>
                        <a:pt x="846" y="95"/>
                        <a:pt x="841" y="89"/>
                        <a:pt x="839" y="81"/>
                      </a:cubicBezTo>
                      <a:cubicBezTo>
                        <a:pt x="838" y="76"/>
                        <a:pt x="842" y="69"/>
                        <a:pt x="843" y="63"/>
                      </a:cubicBezTo>
                      <a:cubicBezTo>
                        <a:pt x="849" y="65"/>
                        <a:pt x="856" y="65"/>
                        <a:pt x="860" y="68"/>
                      </a:cubicBezTo>
                      <a:cubicBezTo>
                        <a:pt x="871" y="82"/>
                        <a:pt x="883" y="96"/>
                        <a:pt x="893" y="110"/>
                      </a:cubicBezTo>
                      <a:cubicBezTo>
                        <a:pt x="904" y="127"/>
                        <a:pt x="914" y="146"/>
                        <a:pt x="925" y="163"/>
                      </a:cubicBezTo>
                      <a:cubicBezTo>
                        <a:pt x="933" y="176"/>
                        <a:pt x="945" y="180"/>
                        <a:pt x="960" y="176"/>
                      </a:cubicBezTo>
                      <a:cubicBezTo>
                        <a:pt x="1011" y="163"/>
                        <a:pt x="1050" y="181"/>
                        <a:pt x="1081" y="220"/>
                      </a:cubicBezTo>
                      <a:cubicBezTo>
                        <a:pt x="1087" y="228"/>
                        <a:pt x="1095" y="234"/>
                        <a:pt x="1102" y="242"/>
                      </a:cubicBezTo>
                      <a:cubicBezTo>
                        <a:pt x="1113" y="257"/>
                        <a:pt x="1110" y="266"/>
                        <a:pt x="1092" y="272"/>
                      </a:cubicBezTo>
                      <a:cubicBezTo>
                        <a:pt x="1087" y="273"/>
                        <a:pt x="1082" y="274"/>
                        <a:pt x="1077" y="274"/>
                      </a:cubicBezTo>
                      <a:cubicBezTo>
                        <a:pt x="1050" y="273"/>
                        <a:pt x="1030" y="284"/>
                        <a:pt x="1014" y="306"/>
                      </a:cubicBezTo>
                      <a:cubicBezTo>
                        <a:pt x="1005" y="317"/>
                        <a:pt x="988" y="322"/>
                        <a:pt x="973" y="330"/>
                      </a:cubicBezTo>
                      <a:cubicBezTo>
                        <a:pt x="990" y="335"/>
                        <a:pt x="1007" y="339"/>
                        <a:pt x="1024" y="344"/>
                      </a:cubicBezTo>
                      <a:cubicBezTo>
                        <a:pt x="1049" y="352"/>
                        <a:pt x="1074" y="359"/>
                        <a:pt x="1099" y="368"/>
                      </a:cubicBezTo>
                      <a:cubicBezTo>
                        <a:pt x="1104" y="370"/>
                        <a:pt x="1111" y="377"/>
                        <a:pt x="1111" y="382"/>
                      </a:cubicBezTo>
                      <a:cubicBezTo>
                        <a:pt x="1112" y="427"/>
                        <a:pt x="1112" y="473"/>
                        <a:pt x="1112" y="519"/>
                      </a:cubicBezTo>
                      <a:cubicBezTo>
                        <a:pt x="1100" y="519"/>
                        <a:pt x="1091" y="519"/>
                        <a:pt x="1079" y="519"/>
                      </a:cubicBezTo>
                      <a:cubicBezTo>
                        <a:pt x="1082" y="489"/>
                        <a:pt x="1085" y="460"/>
                        <a:pt x="1088" y="432"/>
                      </a:cubicBezTo>
                      <a:cubicBezTo>
                        <a:pt x="1091" y="405"/>
                        <a:pt x="1090" y="405"/>
                        <a:pt x="1059" y="407"/>
                      </a:cubicBezTo>
                      <a:cubicBezTo>
                        <a:pt x="1055" y="443"/>
                        <a:pt x="1050" y="480"/>
                        <a:pt x="1046" y="518"/>
                      </a:cubicBezTo>
                      <a:cubicBezTo>
                        <a:pt x="1033" y="518"/>
                        <a:pt x="1021" y="518"/>
                        <a:pt x="1007" y="518"/>
                      </a:cubicBezTo>
                      <a:cubicBezTo>
                        <a:pt x="1011" y="482"/>
                        <a:pt x="1014" y="447"/>
                        <a:pt x="1018" y="409"/>
                      </a:cubicBezTo>
                      <a:cubicBezTo>
                        <a:pt x="1007" y="408"/>
                        <a:pt x="999" y="406"/>
                        <a:pt x="986" y="405"/>
                      </a:cubicBezTo>
                      <a:cubicBezTo>
                        <a:pt x="982" y="443"/>
                        <a:pt x="978" y="480"/>
                        <a:pt x="974" y="518"/>
                      </a:cubicBezTo>
                      <a:cubicBezTo>
                        <a:pt x="962" y="518"/>
                        <a:pt x="949" y="518"/>
                        <a:pt x="935" y="518"/>
                      </a:cubicBezTo>
                      <a:cubicBezTo>
                        <a:pt x="937" y="490"/>
                        <a:pt x="940" y="462"/>
                        <a:pt x="943" y="433"/>
                      </a:cubicBezTo>
                      <a:cubicBezTo>
                        <a:pt x="946" y="405"/>
                        <a:pt x="944" y="404"/>
                        <a:pt x="914" y="408"/>
                      </a:cubicBezTo>
                      <a:cubicBezTo>
                        <a:pt x="910" y="444"/>
                        <a:pt x="905" y="481"/>
                        <a:pt x="901" y="519"/>
                      </a:cubicBezTo>
                      <a:cubicBezTo>
                        <a:pt x="888" y="519"/>
                        <a:pt x="877" y="519"/>
                        <a:pt x="862" y="519"/>
                      </a:cubicBezTo>
                      <a:cubicBezTo>
                        <a:pt x="865" y="487"/>
                        <a:pt x="868" y="456"/>
                        <a:pt x="872" y="425"/>
                      </a:cubicBezTo>
                      <a:cubicBezTo>
                        <a:pt x="874" y="410"/>
                        <a:pt x="868" y="407"/>
                        <a:pt x="854" y="406"/>
                      </a:cubicBezTo>
                      <a:cubicBezTo>
                        <a:pt x="840" y="405"/>
                        <a:pt x="840" y="414"/>
                        <a:pt x="839" y="423"/>
                      </a:cubicBezTo>
                      <a:cubicBezTo>
                        <a:pt x="836" y="455"/>
                        <a:pt x="832" y="486"/>
                        <a:pt x="829" y="519"/>
                      </a:cubicBezTo>
                      <a:cubicBezTo>
                        <a:pt x="815" y="519"/>
                        <a:pt x="804" y="519"/>
                        <a:pt x="790" y="519"/>
                      </a:cubicBezTo>
                      <a:cubicBezTo>
                        <a:pt x="793" y="490"/>
                        <a:pt x="796" y="461"/>
                        <a:pt x="798" y="433"/>
                      </a:cubicBezTo>
                      <a:cubicBezTo>
                        <a:pt x="800" y="421"/>
                        <a:pt x="806" y="407"/>
                        <a:pt x="784" y="406"/>
                      </a:cubicBezTo>
                      <a:cubicBezTo>
                        <a:pt x="764" y="404"/>
                        <a:pt x="768" y="418"/>
                        <a:pt x="766" y="429"/>
                      </a:cubicBezTo>
                      <a:cubicBezTo>
                        <a:pt x="764" y="451"/>
                        <a:pt x="760" y="474"/>
                        <a:pt x="759" y="497"/>
                      </a:cubicBezTo>
                      <a:cubicBezTo>
                        <a:pt x="759" y="515"/>
                        <a:pt x="752" y="523"/>
                        <a:pt x="733" y="520"/>
                      </a:cubicBezTo>
                      <a:cubicBezTo>
                        <a:pt x="729" y="519"/>
                        <a:pt x="724" y="520"/>
                        <a:pt x="717" y="519"/>
                      </a:cubicBezTo>
                      <a:cubicBezTo>
                        <a:pt x="721" y="487"/>
                        <a:pt x="723" y="456"/>
                        <a:pt x="727" y="425"/>
                      </a:cubicBezTo>
                      <a:cubicBezTo>
                        <a:pt x="729" y="413"/>
                        <a:pt x="725" y="407"/>
                        <a:pt x="712" y="406"/>
                      </a:cubicBezTo>
                      <a:cubicBezTo>
                        <a:pt x="700" y="405"/>
                        <a:pt x="695" y="408"/>
                        <a:pt x="694" y="420"/>
                      </a:cubicBezTo>
                      <a:cubicBezTo>
                        <a:pt x="692" y="453"/>
                        <a:pt x="688" y="485"/>
                        <a:pt x="684" y="519"/>
                      </a:cubicBezTo>
                      <a:cubicBezTo>
                        <a:pt x="671" y="519"/>
                        <a:pt x="658" y="519"/>
                        <a:pt x="644" y="519"/>
                      </a:cubicBezTo>
                      <a:cubicBezTo>
                        <a:pt x="648" y="488"/>
                        <a:pt x="651" y="458"/>
                        <a:pt x="654" y="429"/>
                      </a:cubicBezTo>
                      <a:cubicBezTo>
                        <a:pt x="655" y="418"/>
                        <a:pt x="658" y="408"/>
                        <a:pt x="641" y="406"/>
                      </a:cubicBezTo>
                      <a:cubicBezTo>
                        <a:pt x="624" y="404"/>
                        <a:pt x="623" y="412"/>
                        <a:pt x="622" y="425"/>
                      </a:cubicBezTo>
                      <a:cubicBezTo>
                        <a:pt x="619" y="456"/>
                        <a:pt x="615" y="487"/>
                        <a:pt x="611" y="519"/>
                      </a:cubicBezTo>
                      <a:cubicBezTo>
                        <a:pt x="598" y="519"/>
                        <a:pt x="586" y="519"/>
                        <a:pt x="572" y="519"/>
                      </a:cubicBezTo>
                      <a:cubicBezTo>
                        <a:pt x="575" y="490"/>
                        <a:pt x="578" y="461"/>
                        <a:pt x="581" y="433"/>
                      </a:cubicBezTo>
                      <a:cubicBezTo>
                        <a:pt x="584" y="406"/>
                        <a:pt x="583" y="404"/>
                        <a:pt x="551" y="407"/>
                      </a:cubicBezTo>
                      <a:cubicBezTo>
                        <a:pt x="547" y="444"/>
                        <a:pt x="543" y="481"/>
                        <a:pt x="539" y="519"/>
                      </a:cubicBezTo>
                      <a:cubicBezTo>
                        <a:pt x="526" y="519"/>
                        <a:pt x="514" y="519"/>
                        <a:pt x="500" y="519"/>
                      </a:cubicBezTo>
                      <a:cubicBezTo>
                        <a:pt x="503" y="490"/>
                        <a:pt x="505" y="462"/>
                        <a:pt x="508" y="434"/>
                      </a:cubicBezTo>
                      <a:cubicBezTo>
                        <a:pt x="511" y="405"/>
                        <a:pt x="511" y="405"/>
                        <a:pt x="479" y="407"/>
                      </a:cubicBezTo>
                      <a:cubicBezTo>
                        <a:pt x="476" y="434"/>
                        <a:pt x="473" y="462"/>
                        <a:pt x="470" y="489"/>
                      </a:cubicBezTo>
                      <a:cubicBezTo>
                        <a:pt x="467" y="523"/>
                        <a:pt x="464" y="525"/>
                        <a:pt x="428" y="517"/>
                      </a:cubicBezTo>
                      <a:cubicBezTo>
                        <a:pt x="431" y="482"/>
                        <a:pt x="434" y="447"/>
                        <a:pt x="438" y="410"/>
                      </a:cubicBezTo>
                      <a:cubicBezTo>
                        <a:pt x="428" y="408"/>
                        <a:pt x="419" y="406"/>
                        <a:pt x="407" y="405"/>
                      </a:cubicBezTo>
                      <a:cubicBezTo>
                        <a:pt x="403" y="443"/>
                        <a:pt x="398" y="480"/>
                        <a:pt x="394" y="518"/>
                      </a:cubicBezTo>
                      <a:cubicBezTo>
                        <a:pt x="382" y="518"/>
                        <a:pt x="370" y="518"/>
                        <a:pt x="355" y="518"/>
                      </a:cubicBezTo>
                      <a:cubicBezTo>
                        <a:pt x="359" y="483"/>
                        <a:pt x="362" y="447"/>
                        <a:pt x="366" y="409"/>
                      </a:cubicBezTo>
                      <a:cubicBezTo>
                        <a:pt x="355" y="407"/>
                        <a:pt x="346" y="406"/>
                        <a:pt x="334" y="405"/>
                      </a:cubicBezTo>
                      <a:cubicBezTo>
                        <a:pt x="330" y="443"/>
                        <a:pt x="326" y="480"/>
                        <a:pt x="322" y="519"/>
                      </a:cubicBezTo>
                      <a:cubicBezTo>
                        <a:pt x="309" y="519"/>
                        <a:pt x="297" y="519"/>
                        <a:pt x="282" y="519"/>
                      </a:cubicBezTo>
                      <a:cubicBezTo>
                        <a:pt x="285" y="490"/>
                        <a:pt x="289" y="461"/>
                        <a:pt x="291" y="433"/>
                      </a:cubicBezTo>
                      <a:cubicBezTo>
                        <a:pt x="294" y="405"/>
                        <a:pt x="293" y="404"/>
                        <a:pt x="261" y="408"/>
                      </a:cubicBezTo>
                      <a:cubicBezTo>
                        <a:pt x="257" y="444"/>
                        <a:pt x="253" y="481"/>
                        <a:pt x="249" y="519"/>
                      </a:cubicBezTo>
                      <a:cubicBezTo>
                        <a:pt x="237" y="519"/>
                        <a:pt x="225" y="519"/>
                        <a:pt x="210" y="519"/>
                      </a:cubicBezTo>
                      <a:cubicBezTo>
                        <a:pt x="213" y="490"/>
                        <a:pt x="216" y="461"/>
                        <a:pt x="219" y="433"/>
                      </a:cubicBezTo>
                      <a:cubicBezTo>
                        <a:pt x="222" y="406"/>
                        <a:pt x="219" y="404"/>
                        <a:pt x="189" y="408"/>
                      </a:cubicBezTo>
                      <a:cubicBezTo>
                        <a:pt x="186" y="435"/>
                        <a:pt x="183" y="463"/>
                        <a:pt x="180" y="490"/>
                      </a:cubicBezTo>
                      <a:cubicBezTo>
                        <a:pt x="176" y="524"/>
                        <a:pt x="175" y="524"/>
                        <a:pt x="138" y="517"/>
                      </a:cubicBezTo>
                      <a:cubicBezTo>
                        <a:pt x="141" y="487"/>
                        <a:pt x="144" y="456"/>
                        <a:pt x="147" y="425"/>
                      </a:cubicBezTo>
                      <a:cubicBezTo>
                        <a:pt x="149" y="414"/>
                        <a:pt x="146" y="407"/>
                        <a:pt x="134" y="406"/>
                      </a:cubicBezTo>
                      <a:cubicBezTo>
                        <a:pt x="121" y="404"/>
                        <a:pt x="116" y="409"/>
                        <a:pt x="115" y="421"/>
                      </a:cubicBezTo>
                      <a:cubicBezTo>
                        <a:pt x="112" y="447"/>
                        <a:pt x="108" y="473"/>
                        <a:pt x="107" y="499"/>
                      </a:cubicBezTo>
                      <a:cubicBezTo>
                        <a:pt x="106" y="518"/>
                        <a:pt x="99" y="524"/>
                        <a:pt x="79" y="517"/>
                      </a:cubicBezTo>
                      <a:cubicBezTo>
                        <a:pt x="81" y="494"/>
                        <a:pt x="82" y="471"/>
                        <a:pt x="84" y="447"/>
                      </a:cubicBezTo>
                      <a:cubicBezTo>
                        <a:pt x="85" y="439"/>
                        <a:pt x="86" y="431"/>
                        <a:pt x="87" y="423"/>
                      </a:cubicBezTo>
                      <a:cubicBezTo>
                        <a:pt x="91" y="375"/>
                        <a:pt x="91" y="375"/>
                        <a:pt x="139" y="364"/>
                      </a:cubicBezTo>
                      <a:cubicBezTo>
                        <a:pt x="288" y="332"/>
                        <a:pt x="438" y="304"/>
                        <a:pt x="591" y="297"/>
                      </a:cubicBezTo>
                      <a:cubicBezTo>
                        <a:pt x="704" y="292"/>
                        <a:pt x="815" y="299"/>
                        <a:pt x="926" y="320"/>
                      </a:cubicBezTo>
                      <a:cubicBezTo>
                        <a:pt x="931" y="321"/>
                        <a:pt x="936" y="322"/>
                        <a:pt x="941" y="323"/>
                      </a:cubicBezTo>
                      <a:cubicBezTo>
                        <a:pt x="942" y="323"/>
                        <a:pt x="944" y="322"/>
                        <a:pt x="945" y="322"/>
                      </a:cubicBezTo>
                      <a:close/>
                      <a:moveTo>
                        <a:pt x="156" y="322"/>
                      </a:moveTo>
                      <a:cubicBezTo>
                        <a:pt x="168" y="316"/>
                        <a:pt x="181" y="311"/>
                        <a:pt x="192" y="305"/>
                      </a:cubicBezTo>
                      <a:cubicBezTo>
                        <a:pt x="195" y="303"/>
                        <a:pt x="198" y="296"/>
                        <a:pt x="197" y="294"/>
                      </a:cubicBezTo>
                      <a:cubicBezTo>
                        <a:pt x="195" y="290"/>
                        <a:pt x="188" y="285"/>
                        <a:pt x="186" y="286"/>
                      </a:cubicBezTo>
                      <a:cubicBezTo>
                        <a:pt x="172" y="290"/>
                        <a:pt x="159" y="296"/>
                        <a:pt x="146" y="303"/>
                      </a:cubicBezTo>
                      <a:cubicBezTo>
                        <a:pt x="144" y="304"/>
                        <a:pt x="142" y="312"/>
                        <a:pt x="144" y="315"/>
                      </a:cubicBezTo>
                      <a:cubicBezTo>
                        <a:pt x="145" y="318"/>
                        <a:pt x="151" y="319"/>
                        <a:pt x="156" y="3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46" name="Freeform 15"/>
                <p:cNvSpPr>
                  <a:spLocks/>
                </p:cNvSpPr>
                <p:nvPr/>
              </p:nvSpPr>
              <p:spPr bwMode="auto">
                <a:xfrm>
                  <a:off x="2721687" y="2763838"/>
                  <a:ext cx="71438" cy="33338"/>
                </a:xfrm>
                <a:custGeom>
                  <a:avLst/>
                  <a:gdLst>
                    <a:gd name="T0" fmla="*/ 42 w 81"/>
                    <a:gd name="T1" fmla="*/ 36 h 36"/>
                    <a:gd name="T2" fmla="*/ 10 w 81"/>
                    <a:gd name="T3" fmla="*/ 30 h 36"/>
                    <a:gd name="T4" fmla="*/ 0 w 81"/>
                    <a:gd name="T5" fmla="*/ 19 h 36"/>
                    <a:gd name="T6" fmla="*/ 8 w 81"/>
                    <a:gd name="T7" fmla="*/ 9 h 36"/>
                    <a:gd name="T8" fmla="*/ 74 w 81"/>
                    <a:gd name="T9" fmla="*/ 11 h 36"/>
                    <a:gd name="T10" fmla="*/ 81 w 81"/>
                    <a:gd name="T11" fmla="*/ 26 h 36"/>
                    <a:gd name="T12" fmla="*/ 69 w 81"/>
                    <a:gd name="T13" fmla="*/ 34 h 36"/>
                    <a:gd name="T14" fmla="*/ 42 w 81"/>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6">
                      <a:moveTo>
                        <a:pt x="42" y="36"/>
                      </a:moveTo>
                      <a:cubicBezTo>
                        <a:pt x="35" y="34"/>
                        <a:pt x="22" y="33"/>
                        <a:pt x="10" y="30"/>
                      </a:cubicBezTo>
                      <a:cubicBezTo>
                        <a:pt x="6" y="29"/>
                        <a:pt x="1" y="23"/>
                        <a:pt x="0" y="19"/>
                      </a:cubicBezTo>
                      <a:cubicBezTo>
                        <a:pt x="0" y="16"/>
                        <a:pt x="4" y="10"/>
                        <a:pt x="8" y="9"/>
                      </a:cubicBezTo>
                      <a:cubicBezTo>
                        <a:pt x="30" y="0"/>
                        <a:pt x="52" y="1"/>
                        <a:pt x="74" y="11"/>
                      </a:cubicBezTo>
                      <a:cubicBezTo>
                        <a:pt x="78" y="13"/>
                        <a:pt x="81" y="21"/>
                        <a:pt x="81" y="26"/>
                      </a:cubicBezTo>
                      <a:cubicBezTo>
                        <a:pt x="81" y="29"/>
                        <a:pt x="74" y="33"/>
                        <a:pt x="69" y="34"/>
                      </a:cubicBezTo>
                      <a:cubicBezTo>
                        <a:pt x="62" y="35"/>
                        <a:pt x="54" y="35"/>
                        <a:pt x="4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47" name="Freeform 16"/>
                <p:cNvSpPr>
                  <a:spLocks/>
                </p:cNvSpPr>
                <p:nvPr/>
              </p:nvSpPr>
              <p:spPr bwMode="auto">
                <a:xfrm>
                  <a:off x="3066174" y="3032125"/>
                  <a:ext cx="63500" cy="28575"/>
                </a:xfrm>
                <a:custGeom>
                  <a:avLst/>
                  <a:gdLst>
                    <a:gd name="T0" fmla="*/ 29 w 71"/>
                    <a:gd name="T1" fmla="*/ 33 h 33"/>
                    <a:gd name="T2" fmla="*/ 1 w 71"/>
                    <a:gd name="T3" fmla="*/ 17 h 33"/>
                    <a:gd name="T4" fmla="*/ 32 w 71"/>
                    <a:gd name="T5" fmla="*/ 1 h 33"/>
                    <a:gd name="T6" fmla="*/ 59 w 71"/>
                    <a:gd name="T7" fmla="*/ 3 h 33"/>
                    <a:gd name="T8" fmla="*/ 70 w 71"/>
                    <a:gd name="T9" fmla="*/ 16 h 33"/>
                    <a:gd name="T10" fmla="*/ 58 w 71"/>
                    <a:gd name="T11" fmla="*/ 27 h 33"/>
                    <a:gd name="T12" fmla="*/ 31 w 71"/>
                    <a:gd name="T13" fmla="*/ 29 h 33"/>
                    <a:gd name="T14" fmla="*/ 29 w 71"/>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33">
                      <a:moveTo>
                        <a:pt x="29" y="33"/>
                      </a:moveTo>
                      <a:cubicBezTo>
                        <a:pt x="19" y="28"/>
                        <a:pt x="0" y="21"/>
                        <a:pt x="1" y="17"/>
                      </a:cubicBezTo>
                      <a:cubicBezTo>
                        <a:pt x="2" y="0"/>
                        <a:pt x="19" y="1"/>
                        <a:pt x="32" y="1"/>
                      </a:cubicBezTo>
                      <a:cubicBezTo>
                        <a:pt x="41" y="0"/>
                        <a:pt x="51" y="0"/>
                        <a:pt x="59" y="3"/>
                      </a:cubicBezTo>
                      <a:cubicBezTo>
                        <a:pt x="64" y="5"/>
                        <a:pt x="69" y="11"/>
                        <a:pt x="70" y="16"/>
                      </a:cubicBezTo>
                      <a:cubicBezTo>
                        <a:pt x="71" y="19"/>
                        <a:pt x="63" y="25"/>
                        <a:pt x="58" y="27"/>
                      </a:cubicBezTo>
                      <a:cubicBezTo>
                        <a:pt x="50" y="29"/>
                        <a:pt x="40" y="29"/>
                        <a:pt x="31" y="29"/>
                      </a:cubicBezTo>
                      <a:cubicBezTo>
                        <a:pt x="30" y="31"/>
                        <a:pt x="30" y="32"/>
                        <a:pt x="2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48" name="Freeform 17"/>
                <p:cNvSpPr>
                  <a:spLocks/>
                </p:cNvSpPr>
                <p:nvPr/>
              </p:nvSpPr>
              <p:spPr bwMode="auto">
                <a:xfrm>
                  <a:off x="2508962" y="2900363"/>
                  <a:ext cx="33338" cy="36513"/>
                </a:xfrm>
                <a:custGeom>
                  <a:avLst/>
                  <a:gdLst>
                    <a:gd name="T0" fmla="*/ 37 w 37"/>
                    <a:gd name="T1" fmla="*/ 6 h 41"/>
                    <a:gd name="T2" fmla="*/ 17 w 37"/>
                    <a:gd name="T3" fmla="*/ 41 h 41"/>
                    <a:gd name="T4" fmla="*/ 11 w 37"/>
                    <a:gd name="T5" fmla="*/ 39 h 41"/>
                    <a:gd name="T6" fmla="*/ 0 w 37"/>
                    <a:gd name="T7" fmla="*/ 8 h 41"/>
                    <a:gd name="T8" fmla="*/ 32 w 37"/>
                    <a:gd name="T9" fmla="*/ 0 h 41"/>
                    <a:gd name="T10" fmla="*/ 37 w 37"/>
                    <a:gd name="T11" fmla="*/ 6 h 41"/>
                  </a:gdLst>
                  <a:ahLst/>
                  <a:cxnLst>
                    <a:cxn ang="0">
                      <a:pos x="T0" y="T1"/>
                    </a:cxn>
                    <a:cxn ang="0">
                      <a:pos x="T2" y="T3"/>
                    </a:cxn>
                    <a:cxn ang="0">
                      <a:pos x="T4" y="T5"/>
                    </a:cxn>
                    <a:cxn ang="0">
                      <a:pos x="T6" y="T7"/>
                    </a:cxn>
                    <a:cxn ang="0">
                      <a:pos x="T8" y="T9"/>
                    </a:cxn>
                    <a:cxn ang="0">
                      <a:pos x="T10" y="T11"/>
                    </a:cxn>
                  </a:cxnLst>
                  <a:rect l="0" t="0" r="r" b="b"/>
                  <a:pathLst>
                    <a:path w="37" h="41">
                      <a:moveTo>
                        <a:pt x="37" y="6"/>
                      </a:moveTo>
                      <a:cubicBezTo>
                        <a:pt x="30" y="18"/>
                        <a:pt x="24" y="30"/>
                        <a:pt x="17" y="41"/>
                      </a:cubicBezTo>
                      <a:cubicBezTo>
                        <a:pt x="15" y="41"/>
                        <a:pt x="13" y="40"/>
                        <a:pt x="11" y="39"/>
                      </a:cubicBezTo>
                      <a:cubicBezTo>
                        <a:pt x="8" y="30"/>
                        <a:pt x="4" y="20"/>
                        <a:pt x="0" y="8"/>
                      </a:cubicBezTo>
                      <a:cubicBezTo>
                        <a:pt x="11" y="5"/>
                        <a:pt x="22" y="2"/>
                        <a:pt x="32" y="0"/>
                      </a:cubicBezTo>
                      <a:cubicBezTo>
                        <a:pt x="34" y="2"/>
                        <a:pt x="35" y="4"/>
                        <a:pt x="3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sp>
            <p:nvSpPr>
              <p:cNvPr id="136" name="Freeform 22"/>
              <p:cNvSpPr>
                <a:spLocks/>
              </p:cNvSpPr>
              <p:nvPr/>
            </p:nvSpPr>
            <p:spPr bwMode="auto">
              <a:xfrm>
                <a:off x="2237499" y="3005138"/>
                <a:ext cx="50800" cy="33338"/>
              </a:xfrm>
              <a:custGeom>
                <a:avLst/>
                <a:gdLst>
                  <a:gd name="T0" fmla="*/ 14 w 56"/>
                  <a:gd name="T1" fmla="*/ 37 h 37"/>
                  <a:gd name="T2" fmla="*/ 2 w 56"/>
                  <a:gd name="T3" fmla="*/ 30 h 37"/>
                  <a:gd name="T4" fmla="*/ 4 w 56"/>
                  <a:gd name="T5" fmla="*/ 18 h 37"/>
                  <a:gd name="T6" fmla="*/ 44 w 56"/>
                  <a:gd name="T7" fmla="*/ 1 h 37"/>
                  <a:gd name="T8" fmla="*/ 55 w 56"/>
                  <a:gd name="T9" fmla="*/ 9 h 37"/>
                  <a:gd name="T10" fmla="*/ 50 w 56"/>
                  <a:gd name="T11" fmla="*/ 20 h 37"/>
                  <a:gd name="T12" fmla="*/ 14 w 56"/>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56" h="37">
                    <a:moveTo>
                      <a:pt x="14" y="37"/>
                    </a:moveTo>
                    <a:cubicBezTo>
                      <a:pt x="9" y="34"/>
                      <a:pt x="3" y="33"/>
                      <a:pt x="2" y="30"/>
                    </a:cubicBezTo>
                    <a:cubicBezTo>
                      <a:pt x="0" y="27"/>
                      <a:pt x="2" y="19"/>
                      <a:pt x="4" y="18"/>
                    </a:cubicBezTo>
                    <a:cubicBezTo>
                      <a:pt x="17" y="11"/>
                      <a:pt x="30" y="5"/>
                      <a:pt x="44" y="1"/>
                    </a:cubicBezTo>
                    <a:cubicBezTo>
                      <a:pt x="46" y="0"/>
                      <a:pt x="53" y="5"/>
                      <a:pt x="55" y="9"/>
                    </a:cubicBezTo>
                    <a:cubicBezTo>
                      <a:pt x="56" y="11"/>
                      <a:pt x="53" y="18"/>
                      <a:pt x="50" y="20"/>
                    </a:cubicBezTo>
                    <a:cubicBezTo>
                      <a:pt x="39" y="26"/>
                      <a:pt x="26" y="31"/>
                      <a:pt x="14"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137" name="组合 136"/>
              <p:cNvGrpSpPr/>
              <p:nvPr/>
            </p:nvGrpSpPr>
            <p:grpSpPr>
              <a:xfrm>
                <a:off x="2195318" y="3236682"/>
                <a:ext cx="1885269" cy="848185"/>
                <a:chOff x="2195318" y="3236682"/>
                <a:chExt cx="1885269" cy="848185"/>
              </a:xfrm>
            </p:grpSpPr>
            <p:sp>
              <p:nvSpPr>
                <p:cNvPr id="138" name="Freeform 10"/>
                <p:cNvSpPr>
                  <a:spLocks/>
                </p:cNvSpPr>
                <p:nvPr/>
              </p:nvSpPr>
              <p:spPr bwMode="auto">
                <a:xfrm>
                  <a:off x="2628024" y="3240088"/>
                  <a:ext cx="917575" cy="841375"/>
                </a:xfrm>
                <a:custGeom>
                  <a:avLst/>
                  <a:gdLst>
                    <a:gd name="T0" fmla="*/ 164 w 1022"/>
                    <a:gd name="T1" fmla="*/ 0 h 939"/>
                    <a:gd name="T2" fmla="*/ 143 w 1022"/>
                    <a:gd name="T3" fmla="*/ 127 h 939"/>
                    <a:gd name="T4" fmla="*/ 152 w 1022"/>
                    <a:gd name="T5" fmla="*/ 391 h 939"/>
                    <a:gd name="T6" fmla="*/ 473 w 1022"/>
                    <a:gd name="T7" fmla="*/ 687 h 939"/>
                    <a:gd name="T8" fmla="*/ 721 w 1022"/>
                    <a:gd name="T9" fmla="*/ 717 h 939"/>
                    <a:gd name="T10" fmla="*/ 1006 w 1022"/>
                    <a:gd name="T11" fmla="*/ 802 h 939"/>
                    <a:gd name="T12" fmla="*/ 1022 w 1022"/>
                    <a:gd name="T13" fmla="*/ 812 h 939"/>
                    <a:gd name="T14" fmla="*/ 872 w 1022"/>
                    <a:gd name="T15" fmla="*/ 934 h 939"/>
                    <a:gd name="T16" fmla="*/ 875 w 1022"/>
                    <a:gd name="T17" fmla="*/ 939 h 939"/>
                    <a:gd name="T18" fmla="*/ 858 w 1022"/>
                    <a:gd name="T19" fmla="*/ 929 h 939"/>
                    <a:gd name="T20" fmla="*/ 479 w 1022"/>
                    <a:gd name="T21" fmla="*/ 783 h 939"/>
                    <a:gd name="T22" fmla="*/ 324 w 1022"/>
                    <a:gd name="T23" fmla="*/ 752 h 939"/>
                    <a:gd name="T24" fmla="*/ 85 w 1022"/>
                    <a:gd name="T25" fmla="*/ 536 h 939"/>
                    <a:gd name="T26" fmla="*/ 20 w 1022"/>
                    <a:gd name="T27" fmla="*/ 15 h 939"/>
                    <a:gd name="T28" fmla="*/ 33 w 1022"/>
                    <a:gd name="T29" fmla="*/ 1 h 939"/>
                    <a:gd name="T30" fmla="*/ 164 w 1022"/>
                    <a:gd name="T31" fmla="*/ 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2" h="939">
                      <a:moveTo>
                        <a:pt x="164" y="0"/>
                      </a:moveTo>
                      <a:cubicBezTo>
                        <a:pt x="157" y="45"/>
                        <a:pt x="150" y="86"/>
                        <a:pt x="143" y="127"/>
                      </a:cubicBezTo>
                      <a:cubicBezTo>
                        <a:pt x="128" y="216"/>
                        <a:pt x="129" y="304"/>
                        <a:pt x="152" y="391"/>
                      </a:cubicBezTo>
                      <a:cubicBezTo>
                        <a:pt x="196" y="558"/>
                        <a:pt x="302" y="660"/>
                        <a:pt x="473" y="687"/>
                      </a:cubicBezTo>
                      <a:cubicBezTo>
                        <a:pt x="555" y="700"/>
                        <a:pt x="638" y="706"/>
                        <a:pt x="721" y="717"/>
                      </a:cubicBezTo>
                      <a:cubicBezTo>
                        <a:pt x="821" y="729"/>
                        <a:pt x="918" y="750"/>
                        <a:pt x="1006" y="802"/>
                      </a:cubicBezTo>
                      <a:cubicBezTo>
                        <a:pt x="1012" y="805"/>
                        <a:pt x="1018" y="810"/>
                        <a:pt x="1022" y="812"/>
                      </a:cubicBezTo>
                      <a:cubicBezTo>
                        <a:pt x="971" y="853"/>
                        <a:pt x="922" y="893"/>
                        <a:pt x="872" y="934"/>
                      </a:cubicBezTo>
                      <a:cubicBezTo>
                        <a:pt x="873" y="936"/>
                        <a:pt x="874" y="937"/>
                        <a:pt x="875" y="939"/>
                      </a:cubicBezTo>
                      <a:cubicBezTo>
                        <a:pt x="869" y="936"/>
                        <a:pt x="864" y="932"/>
                        <a:pt x="858" y="929"/>
                      </a:cubicBezTo>
                      <a:cubicBezTo>
                        <a:pt x="743" y="850"/>
                        <a:pt x="614" y="808"/>
                        <a:pt x="479" y="783"/>
                      </a:cubicBezTo>
                      <a:cubicBezTo>
                        <a:pt x="427" y="774"/>
                        <a:pt x="375" y="765"/>
                        <a:pt x="324" y="752"/>
                      </a:cubicBezTo>
                      <a:cubicBezTo>
                        <a:pt x="208" y="721"/>
                        <a:pt x="126" y="648"/>
                        <a:pt x="85" y="536"/>
                      </a:cubicBezTo>
                      <a:cubicBezTo>
                        <a:pt x="23" y="368"/>
                        <a:pt x="0" y="194"/>
                        <a:pt x="20" y="15"/>
                      </a:cubicBezTo>
                      <a:cubicBezTo>
                        <a:pt x="21" y="10"/>
                        <a:pt x="29" y="1"/>
                        <a:pt x="33" y="1"/>
                      </a:cubicBezTo>
                      <a:cubicBezTo>
                        <a:pt x="75" y="0"/>
                        <a:pt x="117" y="0"/>
                        <a:pt x="164"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39" name="Freeform 11"/>
                <p:cNvSpPr>
                  <a:spLocks/>
                </p:cNvSpPr>
                <p:nvPr/>
              </p:nvSpPr>
              <p:spPr bwMode="auto">
                <a:xfrm>
                  <a:off x="2815349" y="3241675"/>
                  <a:ext cx="923925" cy="668338"/>
                </a:xfrm>
                <a:custGeom>
                  <a:avLst/>
                  <a:gdLst>
                    <a:gd name="T0" fmla="*/ 1030 w 1030"/>
                    <a:gd name="T1" fmla="*/ 628 h 745"/>
                    <a:gd name="T2" fmla="*/ 896 w 1030"/>
                    <a:gd name="T3" fmla="*/ 745 h 745"/>
                    <a:gd name="T4" fmla="*/ 765 w 1030"/>
                    <a:gd name="T5" fmla="*/ 682 h 745"/>
                    <a:gd name="T6" fmla="*/ 485 w 1030"/>
                    <a:gd name="T7" fmla="*/ 633 h 745"/>
                    <a:gd name="T8" fmla="*/ 319 w 1030"/>
                    <a:gd name="T9" fmla="*/ 627 h 745"/>
                    <a:gd name="T10" fmla="*/ 71 w 1030"/>
                    <a:gd name="T11" fmla="*/ 470 h 745"/>
                    <a:gd name="T12" fmla="*/ 4 w 1030"/>
                    <a:gd name="T13" fmla="*/ 238 h 745"/>
                    <a:gd name="T14" fmla="*/ 4 w 1030"/>
                    <a:gd name="T15" fmla="*/ 0 h 745"/>
                    <a:gd name="T16" fmla="*/ 83 w 1030"/>
                    <a:gd name="T17" fmla="*/ 0 h 745"/>
                    <a:gd name="T18" fmla="*/ 79 w 1030"/>
                    <a:gd name="T19" fmla="*/ 50 h 745"/>
                    <a:gd name="T20" fmla="*/ 134 w 1030"/>
                    <a:gd name="T21" fmla="*/ 358 h 745"/>
                    <a:gd name="T22" fmla="*/ 341 w 1030"/>
                    <a:gd name="T23" fmla="*/ 491 h 745"/>
                    <a:gd name="T24" fmla="*/ 649 w 1030"/>
                    <a:gd name="T25" fmla="*/ 515 h 745"/>
                    <a:gd name="T26" fmla="*/ 1015 w 1030"/>
                    <a:gd name="T27" fmla="*/ 619 h 745"/>
                    <a:gd name="T28" fmla="*/ 1030 w 1030"/>
                    <a:gd name="T29" fmla="*/ 628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0" h="745">
                      <a:moveTo>
                        <a:pt x="1030" y="628"/>
                      </a:moveTo>
                      <a:cubicBezTo>
                        <a:pt x="985" y="667"/>
                        <a:pt x="940" y="707"/>
                        <a:pt x="896" y="745"/>
                      </a:cubicBezTo>
                      <a:cubicBezTo>
                        <a:pt x="854" y="725"/>
                        <a:pt x="811" y="701"/>
                        <a:pt x="765" y="682"/>
                      </a:cubicBezTo>
                      <a:cubicBezTo>
                        <a:pt x="675" y="646"/>
                        <a:pt x="580" y="637"/>
                        <a:pt x="485" y="633"/>
                      </a:cubicBezTo>
                      <a:cubicBezTo>
                        <a:pt x="430" y="631"/>
                        <a:pt x="374" y="628"/>
                        <a:pt x="319" y="627"/>
                      </a:cubicBezTo>
                      <a:cubicBezTo>
                        <a:pt x="204" y="625"/>
                        <a:pt x="128" y="561"/>
                        <a:pt x="71" y="470"/>
                      </a:cubicBezTo>
                      <a:cubicBezTo>
                        <a:pt x="26" y="399"/>
                        <a:pt x="9" y="319"/>
                        <a:pt x="4" y="238"/>
                      </a:cubicBezTo>
                      <a:cubicBezTo>
                        <a:pt x="0" y="159"/>
                        <a:pt x="4" y="81"/>
                        <a:pt x="4" y="0"/>
                      </a:cubicBezTo>
                      <a:cubicBezTo>
                        <a:pt x="30" y="0"/>
                        <a:pt x="55" y="0"/>
                        <a:pt x="83" y="0"/>
                      </a:cubicBezTo>
                      <a:cubicBezTo>
                        <a:pt x="82" y="18"/>
                        <a:pt x="81" y="34"/>
                        <a:pt x="79" y="50"/>
                      </a:cubicBezTo>
                      <a:cubicBezTo>
                        <a:pt x="69" y="157"/>
                        <a:pt x="82" y="261"/>
                        <a:pt x="134" y="358"/>
                      </a:cubicBezTo>
                      <a:cubicBezTo>
                        <a:pt x="179" y="440"/>
                        <a:pt x="247" y="484"/>
                        <a:pt x="341" y="491"/>
                      </a:cubicBezTo>
                      <a:cubicBezTo>
                        <a:pt x="443" y="498"/>
                        <a:pt x="547" y="503"/>
                        <a:pt x="649" y="515"/>
                      </a:cubicBezTo>
                      <a:cubicBezTo>
                        <a:pt x="776" y="530"/>
                        <a:pt x="899" y="563"/>
                        <a:pt x="1015" y="619"/>
                      </a:cubicBezTo>
                      <a:cubicBezTo>
                        <a:pt x="1020" y="622"/>
                        <a:pt x="1026" y="625"/>
                        <a:pt x="1030" y="628"/>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40" name="Freeform 12"/>
                <p:cNvSpPr>
                  <a:spLocks/>
                </p:cNvSpPr>
                <p:nvPr/>
              </p:nvSpPr>
              <p:spPr bwMode="auto">
                <a:xfrm>
                  <a:off x="2367674" y="3240088"/>
                  <a:ext cx="471488" cy="752475"/>
                </a:xfrm>
                <a:custGeom>
                  <a:avLst/>
                  <a:gdLst>
                    <a:gd name="T0" fmla="*/ 138 w 526"/>
                    <a:gd name="T1" fmla="*/ 0 h 838"/>
                    <a:gd name="T2" fmla="*/ 259 w 526"/>
                    <a:gd name="T3" fmla="*/ 0 h 838"/>
                    <a:gd name="T4" fmla="*/ 247 w 526"/>
                    <a:gd name="T5" fmla="*/ 100 h 838"/>
                    <a:gd name="T6" fmla="*/ 296 w 526"/>
                    <a:gd name="T7" fmla="*/ 535 h 838"/>
                    <a:gd name="T8" fmla="*/ 508 w 526"/>
                    <a:gd name="T9" fmla="*/ 819 h 838"/>
                    <a:gd name="T10" fmla="*/ 525 w 526"/>
                    <a:gd name="T11" fmla="*/ 833 h 838"/>
                    <a:gd name="T12" fmla="*/ 526 w 526"/>
                    <a:gd name="T13" fmla="*/ 838 h 838"/>
                    <a:gd name="T14" fmla="*/ 352 w 526"/>
                    <a:gd name="T15" fmla="*/ 797 h 838"/>
                    <a:gd name="T16" fmla="*/ 13 w 526"/>
                    <a:gd name="T17" fmla="*/ 375 h 838"/>
                    <a:gd name="T18" fmla="*/ 4 w 526"/>
                    <a:gd name="T19" fmla="*/ 134 h 838"/>
                    <a:gd name="T20" fmla="*/ 12 w 526"/>
                    <a:gd name="T21" fmla="*/ 1 h 838"/>
                    <a:gd name="T22" fmla="*/ 78 w 526"/>
                    <a:gd name="T23" fmla="*/ 1 h 838"/>
                    <a:gd name="T24" fmla="*/ 224 w 526"/>
                    <a:gd name="T25" fmla="*/ 626 h 838"/>
                    <a:gd name="T26" fmla="*/ 122 w 526"/>
                    <a:gd name="T27" fmla="*/ 323 h 838"/>
                    <a:gd name="T28" fmla="*/ 138 w 526"/>
                    <a:gd name="T29"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6" h="838">
                      <a:moveTo>
                        <a:pt x="138" y="0"/>
                      </a:moveTo>
                      <a:cubicBezTo>
                        <a:pt x="180" y="0"/>
                        <a:pt x="219" y="0"/>
                        <a:pt x="259" y="0"/>
                      </a:cubicBezTo>
                      <a:cubicBezTo>
                        <a:pt x="255" y="35"/>
                        <a:pt x="250" y="67"/>
                        <a:pt x="247" y="100"/>
                      </a:cubicBezTo>
                      <a:cubicBezTo>
                        <a:pt x="232" y="249"/>
                        <a:pt x="243" y="394"/>
                        <a:pt x="296" y="535"/>
                      </a:cubicBezTo>
                      <a:cubicBezTo>
                        <a:pt x="340" y="650"/>
                        <a:pt x="417" y="739"/>
                        <a:pt x="508" y="819"/>
                      </a:cubicBezTo>
                      <a:cubicBezTo>
                        <a:pt x="514" y="824"/>
                        <a:pt x="519" y="828"/>
                        <a:pt x="525" y="833"/>
                      </a:cubicBezTo>
                      <a:cubicBezTo>
                        <a:pt x="525" y="834"/>
                        <a:pt x="525" y="836"/>
                        <a:pt x="526" y="838"/>
                      </a:cubicBezTo>
                      <a:cubicBezTo>
                        <a:pt x="465" y="835"/>
                        <a:pt x="407" y="821"/>
                        <a:pt x="352" y="797"/>
                      </a:cubicBezTo>
                      <a:cubicBezTo>
                        <a:pt x="167" y="714"/>
                        <a:pt x="47" y="577"/>
                        <a:pt x="13" y="375"/>
                      </a:cubicBezTo>
                      <a:cubicBezTo>
                        <a:pt x="0" y="296"/>
                        <a:pt x="5" y="214"/>
                        <a:pt x="4" y="134"/>
                      </a:cubicBezTo>
                      <a:cubicBezTo>
                        <a:pt x="4" y="90"/>
                        <a:pt x="10" y="46"/>
                        <a:pt x="12" y="1"/>
                      </a:cubicBezTo>
                      <a:cubicBezTo>
                        <a:pt x="35" y="1"/>
                        <a:pt x="55" y="1"/>
                        <a:pt x="78" y="1"/>
                      </a:cubicBezTo>
                      <a:cubicBezTo>
                        <a:pt x="36" y="231"/>
                        <a:pt x="66" y="444"/>
                        <a:pt x="224" y="626"/>
                      </a:cubicBezTo>
                      <a:cubicBezTo>
                        <a:pt x="181" y="528"/>
                        <a:pt x="136" y="431"/>
                        <a:pt x="122" y="323"/>
                      </a:cubicBezTo>
                      <a:cubicBezTo>
                        <a:pt x="109" y="215"/>
                        <a:pt x="116" y="107"/>
                        <a:pt x="13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41" name="Freeform 13"/>
                <p:cNvSpPr>
                  <a:spLocks/>
                </p:cNvSpPr>
                <p:nvPr/>
              </p:nvSpPr>
              <p:spPr bwMode="auto">
                <a:xfrm>
                  <a:off x="3018549" y="3238500"/>
                  <a:ext cx="1062038" cy="512763"/>
                </a:xfrm>
                <a:custGeom>
                  <a:avLst/>
                  <a:gdLst>
                    <a:gd name="T0" fmla="*/ 98 w 1182"/>
                    <a:gd name="T1" fmla="*/ 0 h 571"/>
                    <a:gd name="T2" fmla="*/ 98 w 1182"/>
                    <a:gd name="T3" fmla="*/ 47 h 571"/>
                    <a:gd name="T4" fmla="*/ 202 w 1182"/>
                    <a:gd name="T5" fmla="*/ 185 h 571"/>
                    <a:gd name="T6" fmla="*/ 422 w 1182"/>
                    <a:gd name="T7" fmla="*/ 222 h 571"/>
                    <a:gd name="T8" fmla="*/ 1135 w 1182"/>
                    <a:gd name="T9" fmla="*/ 457 h 571"/>
                    <a:gd name="T10" fmla="*/ 1182 w 1182"/>
                    <a:gd name="T11" fmla="*/ 486 h 571"/>
                    <a:gd name="T12" fmla="*/ 1057 w 1182"/>
                    <a:gd name="T13" fmla="*/ 525 h 571"/>
                    <a:gd name="T14" fmla="*/ 937 w 1182"/>
                    <a:gd name="T15" fmla="*/ 571 h 571"/>
                    <a:gd name="T16" fmla="*/ 822 w 1182"/>
                    <a:gd name="T17" fmla="*/ 494 h 571"/>
                    <a:gd name="T18" fmla="*/ 342 w 1182"/>
                    <a:gd name="T19" fmla="*/ 304 h 571"/>
                    <a:gd name="T20" fmla="*/ 151 w 1182"/>
                    <a:gd name="T21" fmla="*/ 260 h 571"/>
                    <a:gd name="T22" fmla="*/ 32 w 1182"/>
                    <a:gd name="T23" fmla="*/ 178 h 571"/>
                    <a:gd name="T24" fmla="*/ 5 w 1182"/>
                    <a:gd name="T25" fmla="*/ 44 h 571"/>
                    <a:gd name="T26" fmla="*/ 52 w 1182"/>
                    <a:gd name="T27" fmla="*/ 0 h 571"/>
                    <a:gd name="T28" fmla="*/ 98 w 1182"/>
                    <a:gd name="T29" fmla="*/ 0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2" h="571">
                      <a:moveTo>
                        <a:pt x="98" y="0"/>
                      </a:moveTo>
                      <a:cubicBezTo>
                        <a:pt x="98" y="17"/>
                        <a:pt x="98" y="32"/>
                        <a:pt x="98" y="47"/>
                      </a:cubicBezTo>
                      <a:cubicBezTo>
                        <a:pt x="96" y="124"/>
                        <a:pt x="126" y="169"/>
                        <a:pt x="202" y="185"/>
                      </a:cubicBezTo>
                      <a:cubicBezTo>
                        <a:pt x="274" y="201"/>
                        <a:pt x="349" y="210"/>
                        <a:pt x="422" y="222"/>
                      </a:cubicBezTo>
                      <a:cubicBezTo>
                        <a:pt x="673" y="261"/>
                        <a:pt x="913" y="332"/>
                        <a:pt x="1135" y="457"/>
                      </a:cubicBezTo>
                      <a:cubicBezTo>
                        <a:pt x="1149" y="465"/>
                        <a:pt x="1163" y="474"/>
                        <a:pt x="1182" y="486"/>
                      </a:cubicBezTo>
                      <a:cubicBezTo>
                        <a:pt x="1137" y="500"/>
                        <a:pt x="1096" y="511"/>
                        <a:pt x="1057" y="525"/>
                      </a:cubicBezTo>
                      <a:cubicBezTo>
                        <a:pt x="1018" y="538"/>
                        <a:pt x="979" y="555"/>
                        <a:pt x="937" y="571"/>
                      </a:cubicBezTo>
                      <a:cubicBezTo>
                        <a:pt x="903" y="548"/>
                        <a:pt x="863" y="520"/>
                        <a:pt x="822" y="494"/>
                      </a:cubicBezTo>
                      <a:cubicBezTo>
                        <a:pt x="675" y="399"/>
                        <a:pt x="512" y="342"/>
                        <a:pt x="342" y="304"/>
                      </a:cubicBezTo>
                      <a:cubicBezTo>
                        <a:pt x="278" y="290"/>
                        <a:pt x="214" y="276"/>
                        <a:pt x="151" y="260"/>
                      </a:cubicBezTo>
                      <a:cubicBezTo>
                        <a:pt x="101" y="248"/>
                        <a:pt x="62" y="220"/>
                        <a:pt x="32" y="178"/>
                      </a:cubicBezTo>
                      <a:cubicBezTo>
                        <a:pt x="2" y="137"/>
                        <a:pt x="0" y="92"/>
                        <a:pt x="5" y="44"/>
                      </a:cubicBezTo>
                      <a:cubicBezTo>
                        <a:pt x="9" y="2"/>
                        <a:pt x="8" y="1"/>
                        <a:pt x="52" y="0"/>
                      </a:cubicBezTo>
                      <a:cubicBezTo>
                        <a:pt x="67" y="0"/>
                        <a:pt x="82" y="0"/>
                        <a:pt x="9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42" name="Freeform 14"/>
                <p:cNvSpPr>
                  <a:spLocks/>
                </p:cNvSpPr>
                <p:nvPr/>
              </p:nvSpPr>
              <p:spPr bwMode="auto">
                <a:xfrm>
                  <a:off x="2918537" y="3238500"/>
                  <a:ext cx="681038" cy="446088"/>
                </a:xfrm>
                <a:custGeom>
                  <a:avLst/>
                  <a:gdLst>
                    <a:gd name="T0" fmla="*/ 70 w 758"/>
                    <a:gd name="T1" fmla="*/ 1 h 497"/>
                    <a:gd name="T2" fmla="*/ 70 w 758"/>
                    <a:gd name="T3" fmla="*/ 121 h 497"/>
                    <a:gd name="T4" fmla="*/ 226 w 758"/>
                    <a:gd name="T5" fmla="*/ 325 h 497"/>
                    <a:gd name="T6" fmla="*/ 453 w 758"/>
                    <a:gd name="T7" fmla="*/ 370 h 497"/>
                    <a:gd name="T8" fmla="*/ 746 w 758"/>
                    <a:gd name="T9" fmla="*/ 482 h 497"/>
                    <a:gd name="T10" fmla="*/ 758 w 758"/>
                    <a:gd name="T11" fmla="*/ 497 h 497"/>
                    <a:gd name="T12" fmla="*/ 678 w 758"/>
                    <a:gd name="T13" fmla="*/ 492 h 497"/>
                    <a:gd name="T14" fmla="*/ 222 w 758"/>
                    <a:gd name="T15" fmla="*/ 421 h 497"/>
                    <a:gd name="T16" fmla="*/ 10 w 758"/>
                    <a:gd name="T17" fmla="*/ 207 h 497"/>
                    <a:gd name="T18" fmla="*/ 0 w 758"/>
                    <a:gd name="T19" fmla="*/ 79 h 497"/>
                    <a:gd name="T20" fmla="*/ 4 w 758"/>
                    <a:gd name="T21" fmla="*/ 18 h 497"/>
                    <a:gd name="T22" fmla="*/ 23 w 758"/>
                    <a:gd name="T23" fmla="*/ 1 h 497"/>
                    <a:gd name="T24" fmla="*/ 70 w 758"/>
                    <a:gd name="T25" fmla="*/ 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8" h="497">
                      <a:moveTo>
                        <a:pt x="70" y="1"/>
                      </a:moveTo>
                      <a:cubicBezTo>
                        <a:pt x="70" y="44"/>
                        <a:pt x="67" y="82"/>
                        <a:pt x="70" y="121"/>
                      </a:cubicBezTo>
                      <a:cubicBezTo>
                        <a:pt x="79" y="221"/>
                        <a:pt x="128" y="291"/>
                        <a:pt x="226" y="325"/>
                      </a:cubicBezTo>
                      <a:cubicBezTo>
                        <a:pt x="300" y="350"/>
                        <a:pt x="376" y="360"/>
                        <a:pt x="453" y="370"/>
                      </a:cubicBezTo>
                      <a:cubicBezTo>
                        <a:pt x="560" y="382"/>
                        <a:pt x="659" y="416"/>
                        <a:pt x="746" y="482"/>
                      </a:cubicBezTo>
                      <a:cubicBezTo>
                        <a:pt x="750" y="485"/>
                        <a:pt x="755" y="489"/>
                        <a:pt x="758" y="497"/>
                      </a:cubicBezTo>
                      <a:cubicBezTo>
                        <a:pt x="731" y="495"/>
                        <a:pt x="705" y="494"/>
                        <a:pt x="678" y="492"/>
                      </a:cubicBezTo>
                      <a:cubicBezTo>
                        <a:pt x="524" y="478"/>
                        <a:pt x="372" y="461"/>
                        <a:pt x="222" y="421"/>
                      </a:cubicBezTo>
                      <a:cubicBezTo>
                        <a:pt x="110" y="391"/>
                        <a:pt x="34" y="323"/>
                        <a:pt x="10" y="207"/>
                      </a:cubicBezTo>
                      <a:cubicBezTo>
                        <a:pt x="2" y="165"/>
                        <a:pt x="2" y="122"/>
                        <a:pt x="0" y="79"/>
                      </a:cubicBezTo>
                      <a:cubicBezTo>
                        <a:pt x="0" y="59"/>
                        <a:pt x="4" y="38"/>
                        <a:pt x="4" y="18"/>
                      </a:cubicBezTo>
                      <a:cubicBezTo>
                        <a:pt x="5" y="5"/>
                        <a:pt x="11" y="0"/>
                        <a:pt x="23" y="1"/>
                      </a:cubicBezTo>
                      <a:cubicBezTo>
                        <a:pt x="38" y="2"/>
                        <a:pt x="54" y="1"/>
                        <a:pt x="70" y="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pic>
              <p:nvPicPr>
                <p:cNvPr id="143" name="图片 142"/>
                <p:cNvPicPr>
                  <a:picLocks noChangeAspect="1"/>
                </p:cNvPicPr>
                <p:nvPr/>
              </p:nvPicPr>
              <p:blipFill rotWithShape="1">
                <a:blip r:embed="rId3"/>
                <a:srcRect b="12499"/>
                <a:stretch/>
              </p:blipFill>
              <p:spPr>
                <a:xfrm>
                  <a:off x="2195318" y="3236682"/>
                  <a:ext cx="1140051" cy="848185"/>
                </a:xfrm>
                <a:prstGeom prst="rect">
                  <a:avLst/>
                </a:prstGeom>
              </p:spPr>
            </p:pic>
          </p:grpSp>
        </p:grpSp>
        <p:sp>
          <p:nvSpPr>
            <p:cNvPr id="133" name="文本框 77"/>
            <p:cNvSpPr txBox="1"/>
            <p:nvPr/>
          </p:nvSpPr>
          <p:spPr>
            <a:xfrm>
              <a:off x="1044185" y="2863098"/>
              <a:ext cx="1522918" cy="63864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Arial"/>
                  <a:ea typeface="微软雅黑"/>
                  <a:cs typeface="+mn-ea"/>
                  <a:sym typeface="+mn-lt"/>
                </a:rPr>
                <a:t>下半年</a:t>
              </a:r>
              <a:endParaRPr kumimoji="0" lang="en-US" altLang="zh-CN" sz="2000" b="0" i="0" u="none" strike="noStrike" kern="1200" cap="none" spc="0" normalizeH="0" baseline="0" noProof="0" dirty="0">
                <a:ln>
                  <a:noFill/>
                </a:ln>
                <a:solidFill>
                  <a:prstClr val="white"/>
                </a:solidFill>
                <a:effectLst/>
                <a:uLnTx/>
                <a:uFillTx/>
                <a:latin typeface="Arial"/>
                <a:ea typeface="微软雅黑"/>
                <a:cs typeface="+mn-ea"/>
                <a:sym typeface="+mn-lt"/>
              </a:endParaRPr>
            </a:p>
          </p:txBody>
        </p:sp>
      </p:grpSp>
      <p:grpSp>
        <p:nvGrpSpPr>
          <p:cNvPr id="149" name="组合 148"/>
          <p:cNvGrpSpPr/>
          <p:nvPr/>
        </p:nvGrpSpPr>
        <p:grpSpPr>
          <a:xfrm>
            <a:off x="3611452" y="4190123"/>
            <a:ext cx="6777624" cy="864393"/>
            <a:chOff x="7183564" y="3791142"/>
            <a:chExt cx="6777624" cy="902563"/>
          </a:xfrm>
        </p:grpSpPr>
        <p:sp>
          <p:nvSpPr>
            <p:cNvPr id="150" name="文本框 31"/>
            <p:cNvSpPr txBox="1"/>
            <p:nvPr/>
          </p:nvSpPr>
          <p:spPr bwMode="auto">
            <a:xfrm>
              <a:off x="7183564" y="4143631"/>
              <a:ext cx="6777624" cy="550074"/>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此处添加详细文本描述，建议与标题相关并符合整体语言风格，语言描述尽量简洁描述尽量简洁生动。此处添加详细文本描述，建议与标题相关并符合整体语言风格，语言描描述尽量简洁述尽量简洁生动。</a:t>
              </a:r>
            </a:p>
          </p:txBody>
        </p:sp>
        <p:sp>
          <p:nvSpPr>
            <p:cNvPr id="151" name="文本框 32"/>
            <p:cNvSpPr txBox="1"/>
            <p:nvPr/>
          </p:nvSpPr>
          <p:spPr bwMode="auto">
            <a:xfrm>
              <a:off x="7183564" y="3791142"/>
              <a:ext cx="2483753" cy="41777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100" normalizeH="0" baseline="0" noProof="0" dirty="0">
                  <a:ln>
                    <a:noFill/>
                  </a:ln>
                  <a:solidFill>
                    <a:srgbClr val="C00000"/>
                  </a:solidFill>
                  <a:effectLst/>
                  <a:uLnTx/>
                  <a:uFillTx/>
                  <a:latin typeface="Arial"/>
                  <a:ea typeface="微软雅黑"/>
                  <a:cs typeface="+mn-ea"/>
                  <a:sym typeface="+mn-lt"/>
                </a:rPr>
                <a:t>完成目标：</a:t>
              </a:r>
              <a:r>
                <a:rPr kumimoji="0" lang="en-US" altLang="zh-CN" sz="2000" b="0" i="0" u="none" strike="noStrike" kern="1200" cap="none" spc="100" normalizeH="0" baseline="0" noProof="0" dirty="0">
                  <a:ln>
                    <a:noFill/>
                  </a:ln>
                  <a:solidFill>
                    <a:srgbClr val="C00000"/>
                  </a:solidFill>
                  <a:effectLst/>
                  <a:uLnTx/>
                  <a:uFillTx/>
                  <a:latin typeface="Arial"/>
                  <a:ea typeface="微软雅黑"/>
                  <a:cs typeface="+mn-ea"/>
                  <a:sym typeface="+mn-lt"/>
                </a:rPr>
                <a:t>5180</a:t>
              </a:r>
              <a:r>
                <a:rPr kumimoji="0" lang="zh-CN" altLang="en-US" sz="2000" b="0" i="0" u="none" strike="noStrike" kern="1200" cap="none" spc="100" normalizeH="0" baseline="0" noProof="0" dirty="0">
                  <a:ln>
                    <a:noFill/>
                  </a:ln>
                  <a:solidFill>
                    <a:srgbClr val="C00000"/>
                  </a:solidFill>
                  <a:effectLst/>
                  <a:uLnTx/>
                  <a:uFillTx/>
                  <a:latin typeface="Arial"/>
                  <a:ea typeface="微软雅黑"/>
                  <a:cs typeface="+mn-ea"/>
                  <a:sym typeface="+mn-lt"/>
                </a:rPr>
                <a:t>万</a:t>
              </a:r>
            </a:p>
          </p:txBody>
        </p:sp>
      </p:grpSp>
      <p:grpSp>
        <p:nvGrpSpPr>
          <p:cNvPr id="152" name="组合 151"/>
          <p:cNvGrpSpPr/>
          <p:nvPr/>
        </p:nvGrpSpPr>
        <p:grpSpPr>
          <a:xfrm>
            <a:off x="-16540" y="305207"/>
            <a:ext cx="11864097" cy="6247586"/>
            <a:chOff x="-16540" y="305207"/>
            <a:chExt cx="11864097" cy="6247586"/>
          </a:xfrm>
        </p:grpSpPr>
        <p:sp>
          <p:nvSpPr>
            <p:cNvPr id="153" name="矩形 152"/>
            <p:cNvSpPr/>
            <p:nvPr/>
          </p:nvSpPr>
          <p:spPr>
            <a:xfrm>
              <a:off x="323808" y="305207"/>
              <a:ext cx="11523749" cy="6247586"/>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nvGrpSpPr>
            <p:cNvPr id="154" name="组合 153"/>
            <p:cNvGrpSpPr/>
            <p:nvPr/>
          </p:nvGrpSpPr>
          <p:grpSpPr>
            <a:xfrm rot="10800000">
              <a:off x="-16540" y="5025659"/>
              <a:ext cx="787152" cy="228570"/>
              <a:chOff x="11404745" y="946150"/>
              <a:chExt cx="787255" cy="228600"/>
            </a:xfrm>
          </p:grpSpPr>
          <p:cxnSp>
            <p:nvCxnSpPr>
              <p:cNvPr id="158" name="直接连接符 157"/>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59" name="椭圆 158"/>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155" name="组合 154"/>
            <p:cNvGrpSpPr/>
            <p:nvPr/>
          </p:nvGrpSpPr>
          <p:grpSpPr>
            <a:xfrm rot="10800000">
              <a:off x="-16540" y="1489328"/>
              <a:ext cx="787152" cy="228570"/>
              <a:chOff x="11404745" y="946150"/>
              <a:chExt cx="787255" cy="228600"/>
            </a:xfrm>
          </p:grpSpPr>
          <p:cxnSp>
            <p:nvCxnSpPr>
              <p:cNvPr id="156" name="直接连接符 155"/>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57" name="椭圆 156"/>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spTree>
    <p:extLst>
      <p:ext uri="{BB962C8B-B14F-4D97-AF65-F5344CB8AC3E}">
        <p14:creationId xmlns:p14="http://schemas.microsoft.com/office/powerpoint/2010/main" val="181713534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1000"/>
                                        <p:tgtEl>
                                          <p:spTgt spid="144"/>
                                        </p:tgtEl>
                                      </p:cBhvr>
                                    </p:animEffect>
                                    <p:anim calcmode="lin" valueType="num">
                                      <p:cBhvr>
                                        <p:cTn id="8" dur="1000" fill="hold"/>
                                        <p:tgtEl>
                                          <p:spTgt spid="144"/>
                                        </p:tgtEl>
                                        <p:attrNameLst>
                                          <p:attrName>ppt_x</p:attrName>
                                        </p:attrNameLst>
                                      </p:cBhvr>
                                      <p:tavLst>
                                        <p:tav tm="0">
                                          <p:val>
                                            <p:strVal val="#ppt_x"/>
                                          </p:val>
                                        </p:tav>
                                        <p:tav tm="100000">
                                          <p:val>
                                            <p:strVal val="#ppt_x"/>
                                          </p:val>
                                        </p:tav>
                                      </p:tavLst>
                                    </p:anim>
                                    <p:anim calcmode="lin" valueType="num">
                                      <p:cBhvr>
                                        <p:cTn id="9" dur="1000" fill="hold"/>
                                        <p:tgtEl>
                                          <p:spTgt spid="14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09"/>
                                        </p:tgtEl>
                                        <p:attrNameLst>
                                          <p:attrName>style.visibility</p:attrName>
                                        </p:attrNameLst>
                                      </p:cBhvr>
                                      <p:to>
                                        <p:strVal val="visible"/>
                                      </p:to>
                                    </p:set>
                                    <p:animEffect transition="in" filter="fade">
                                      <p:cBhvr>
                                        <p:cTn id="12" dur="1000"/>
                                        <p:tgtEl>
                                          <p:spTgt spid="109"/>
                                        </p:tgtEl>
                                      </p:cBhvr>
                                    </p:animEffect>
                                    <p:anim calcmode="lin" valueType="num">
                                      <p:cBhvr>
                                        <p:cTn id="13" dur="1000" fill="hold"/>
                                        <p:tgtEl>
                                          <p:spTgt spid="109"/>
                                        </p:tgtEl>
                                        <p:attrNameLst>
                                          <p:attrName>ppt_x</p:attrName>
                                        </p:attrNameLst>
                                      </p:cBhvr>
                                      <p:tavLst>
                                        <p:tav tm="0">
                                          <p:val>
                                            <p:strVal val="#ppt_x"/>
                                          </p:val>
                                        </p:tav>
                                        <p:tav tm="100000">
                                          <p:val>
                                            <p:strVal val="#ppt_x"/>
                                          </p:val>
                                        </p:tav>
                                      </p:tavLst>
                                    </p:anim>
                                    <p:anim calcmode="lin" valueType="num">
                                      <p:cBhvr>
                                        <p:cTn id="14" dur="1000" fill="hold"/>
                                        <p:tgtEl>
                                          <p:spTgt spid="10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126"/>
                                        </p:tgtEl>
                                        <p:attrNameLst>
                                          <p:attrName>style.visibility</p:attrName>
                                        </p:attrNameLst>
                                      </p:cBhvr>
                                      <p:to>
                                        <p:strVal val="visible"/>
                                      </p:to>
                                    </p:set>
                                    <p:animEffect transition="in" filter="barn(inVertical)">
                                      <p:cBhvr>
                                        <p:cTn id="18" dur="500"/>
                                        <p:tgtEl>
                                          <p:spTgt spid="126"/>
                                        </p:tgtEl>
                                      </p:cBhvr>
                                    </p:animEffect>
                                  </p:childTnLst>
                                </p:cTn>
                              </p:par>
                              <p:par>
                                <p:cTn id="19" presetID="16" presetClass="entr" presetSubtype="37" fill="hold" nodeType="withEffect">
                                  <p:stCondLst>
                                    <p:cond delay="1500"/>
                                  </p:stCondLst>
                                  <p:childTnLst>
                                    <p:set>
                                      <p:cBhvr>
                                        <p:cTn id="20" dur="1" fill="hold">
                                          <p:stCondLst>
                                            <p:cond delay="0"/>
                                          </p:stCondLst>
                                        </p:cTn>
                                        <p:tgtEl>
                                          <p:spTgt spid="127"/>
                                        </p:tgtEl>
                                        <p:attrNameLst>
                                          <p:attrName>style.visibility</p:attrName>
                                        </p:attrNameLst>
                                      </p:cBhvr>
                                      <p:to>
                                        <p:strVal val="visible"/>
                                      </p:to>
                                    </p:set>
                                    <p:animEffect transition="in" filter="barn(outVertical)">
                                      <p:cBhvr>
                                        <p:cTn id="21" dur="500"/>
                                        <p:tgtEl>
                                          <p:spTgt spid="127"/>
                                        </p:tgtEl>
                                      </p:cBhvr>
                                    </p:animEffect>
                                  </p:childTnLst>
                                </p:cTn>
                              </p:par>
                              <p:par>
                                <p:cTn id="22" presetID="42" presetClass="entr" presetSubtype="0" fill="hold" nodeType="withEffect">
                                  <p:stCondLst>
                                    <p:cond delay="500"/>
                                  </p:stCondLst>
                                  <p:childTnLst>
                                    <p:set>
                                      <p:cBhvr>
                                        <p:cTn id="23" dur="1" fill="hold">
                                          <p:stCondLst>
                                            <p:cond delay="0"/>
                                          </p:stCondLst>
                                        </p:cTn>
                                        <p:tgtEl>
                                          <p:spTgt spid="131"/>
                                        </p:tgtEl>
                                        <p:attrNameLst>
                                          <p:attrName>style.visibility</p:attrName>
                                        </p:attrNameLst>
                                      </p:cBhvr>
                                      <p:to>
                                        <p:strVal val="visible"/>
                                      </p:to>
                                    </p:set>
                                    <p:animEffect transition="in" filter="fade">
                                      <p:cBhvr>
                                        <p:cTn id="24" dur="1000"/>
                                        <p:tgtEl>
                                          <p:spTgt spid="131"/>
                                        </p:tgtEl>
                                      </p:cBhvr>
                                    </p:animEffect>
                                    <p:anim calcmode="lin" valueType="num">
                                      <p:cBhvr>
                                        <p:cTn id="25" dur="1000" fill="hold"/>
                                        <p:tgtEl>
                                          <p:spTgt spid="131"/>
                                        </p:tgtEl>
                                        <p:attrNameLst>
                                          <p:attrName>ppt_x</p:attrName>
                                        </p:attrNameLst>
                                      </p:cBhvr>
                                      <p:tavLst>
                                        <p:tav tm="0">
                                          <p:val>
                                            <p:strVal val="#ppt_x"/>
                                          </p:val>
                                        </p:tav>
                                        <p:tav tm="100000">
                                          <p:val>
                                            <p:strVal val="#ppt_x"/>
                                          </p:val>
                                        </p:tav>
                                      </p:tavLst>
                                    </p:anim>
                                    <p:anim calcmode="lin" valueType="num">
                                      <p:cBhvr>
                                        <p:cTn id="26" dur="1000" fill="hold"/>
                                        <p:tgtEl>
                                          <p:spTgt spid="131"/>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16" presetClass="entr" presetSubtype="21" fill="hold" grpId="0" nodeType="afterEffect">
                                  <p:stCondLst>
                                    <p:cond delay="0"/>
                                  </p:stCondLst>
                                  <p:childTnLst>
                                    <p:set>
                                      <p:cBhvr>
                                        <p:cTn id="29" dur="1" fill="hold">
                                          <p:stCondLst>
                                            <p:cond delay="0"/>
                                          </p:stCondLst>
                                        </p:cTn>
                                        <p:tgtEl>
                                          <p:spTgt spid="130"/>
                                        </p:tgtEl>
                                        <p:attrNameLst>
                                          <p:attrName>style.visibility</p:attrName>
                                        </p:attrNameLst>
                                      </p:cBhvr>
                                      <p:to>
                                        <p:strVal val="visible"/>
                                      </p:to>
                                    </p:set>
                                    <p:animEffect transition="in" filter="barn(inVertical)">
                                      <p:cBhvr>
                                        <p:cTn id="30" dur="500"/>
                                        <p:tgtEl>
                                          <p:spTgt spid="130"/>
                                        </p:tgtEl>
                                      </p:cBhvr>
                                    </p:animEffect>
                                  </p:childTnLst>
                                </p:cTn>
                              </p:par>
                              <p:par>
                                <p:cTn id="31" presetID="16" presetClass="entr" presetSubtype="37" fill="hold" nodeType="withEffect">
                                  <p:stCondLst>
                                    <p:cond delay="1500"/>
                                  </p:stCondLst>
                                  <p:childTnLst>
                                    <p:set>
                                      <p:cBhvr>
                                        <p:cTn id="32" dur="1" fill="hold">
                                          <p:stCondLst>
                                            <p:cond delay="0"/>
                                          </p:stCondLst>
                                        </p:cTn>
                                        <p:tgtEl>
                                          <p:spTgt spid="149"/>
                                        </p:tgtEl>
                                        <p:attrNameLst>
                                          <p:attrName>style.visibility</p:attrName>
                                        </p:attrNameLst>
                                      </p:cBhvr>
                                      <p:to>
                                        <p:strVal val="visible"/>
                                      </p:to>
                                    </p:set>
                                    <p:animEffect transition="in" filter="barn(outVertical)">
                                      <p:cBhvr>
                                        <p:cTn id="33"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44" grpId="0"/>
      <p:bldP spid="1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4882458" y="908720"/>
            <a:ext cx="244827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4" name="TextBox 30"/>
          <p:cNvSpPr txBox="1"/>
          <p:nvPr/>
        </p:nvSpPr>
        <p:spPr>
          <a:xfrm>
            <a:off x="4583038" y="416277"/>
            <a:ext cx="3047113" cy="49244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B30B0B"/>
                </a:solidFill>
                <a:effectLst/>
                <a:uLnTx/>
                <a:uFillTx/>
                <a:latin typeface="Arial"/>
                <a:ea typeface="微软雅黑"/>
                <a:cs typeface="+mn-ea"/>
                <a:sym typeface="+mn-lt"/>
              </a:rPr>
              <a:t>季度销售</a:t>
            </a:r>
            <a:endParaRPr kumimoji="0" lang="zh-CN" altLang="en-US" sz="20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grpSp>
        <p:nvGrpSpPr>
          <p:cNvPr id="110" name="组合 109"/>
          <p:cNvGrpSpPr/>
          <p:nvPr/>
        </p:nvGrpSpPr>
        <p:grpSpPr>
          <a:xfrm>
            <a:off x="2675348" y="1268760"/>
            <a:ext cx="6516202" cy="1137319"/>
            <a:chOff x="7183564" y="3791142"/>
            <a:chExt cx="6516202" cy="1137319"/>
          </a:xfrm>
        </p:grpSpPr>
        <p:sp>
          <p:nvSpPr>
            <p:cNvPr id="111" name="文本框 31"/>
            <p:cNvSpPr txBox="1"/>
            <p:nvPr/>
          </p:nvSpPr>
          <p:spPr bwMode="auto">
            <a:xfrm>
              <a:off x="7183564" y="4143631"/>
              <a:ext cx="6516202" cy="78483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此处添加详细文本描述，建议与标题相关并符合整体语言风格，语言描述尽量简洁生动。此处添加详细文本描述，建议与标题相关并符合整体语言风格，语言描述尽量简洁生动。</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12" name="文本框 32"/>
            <p:cNvSpPr txBox="1"/>
            <p:nvPr/>
          </p:nvSpPr>
          <p:spPr bwMode="auto">
            <a:xfrm>
              <a:off x="7268290" y="3791142"/>
              <a:ext cx="1678948" cy="400110"/>
            </a:xfrm>
            <a:prstGeom prst="rect">
              <a:avLst/>
            </a:prstGeom>
            <a:solidFill>
              <a:srgbClr val="C0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100" normalizeH="0" baseline="0" noProof="0" dirty="0">
                  <a:ln>
                    <a:noFill/>
                  </a:ln>
                  <a:solidFill>
                    <a:prstClr val="white"/>
                  </a:solidFill>
                  <a:effectLst/>
                  <a:uLnTx/>
                  <a:uFillTx/>
                  <a:latin typeface="Arial"/>
                  <a:ea typeface="微软雅黑"/>
                  <a:cs typeface="+mn-ea"/>
                  <a:sym typeface="+mn-lt"/>
                </a:rPr>
                <a:t>一季度销售</a:t>
              </a:r>
            </a:p>
          </p:txBody>
        </p:sp>
      </p:grpSp>
      <p:cxnSp>
        <p:nvCxnSpPr>
          <p:cNvPr id="113" name="直接连接符 112"/>
          <p:cNvCxnSpPr/>
          <p:nvPr/>
        </p:nvCxnSpPr>
        <p:spPr>
          <a:xfrm>
            <a:off x="2782838" y="2204864"/>
            <a:ext cx="756084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4" name="文本框 32"/>
          <p:cNvSpPr txBox="1"/>
          <p:nvPr/>
        </p:nvSpPr>
        <p:spPr bwMode="auto">
          <a:xfrm>
            <a:off x="9290038" y="1525825"/>
            <a:ext cx="1589456"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100" normalizeH="0" baseline="0" noProof="0" dirty="0">
                <a:ln>
                  <a:noFill/>
                </a:ln>
                <a:solidFill>
                  <a:srgbClr val="C00000"/>
                </a:solidFill>
                <a:effectLst/>
                <a:uLnTx/>
                <a:uFillTx/>
                <a:latin typeface="Arial"/>
                <a:ea typeface="微软雅黑"/>
                <a:cs typeface="+mn-ea"/>
                <a:sym typeface="+mn-lt"/>
              </a:rPr>
              <a:t>800</a:t>
            </a:r>
            <a:r>
              <a:rPr kumimoji="0" lang="zh-CN" altLang="en-US" sz="4000" b="0" i="0" u="none" strike="noStrike" kern="1200" cap="none" spc="100" normalizeH="0" baseline="0" noProof="0" dirty="0">
                <a:ln>
                  <a:noFill/>
                </a:ln>
                <a:solidFill>
                  <a:srgbClr val="C00000"/>
                </a:solidFill>
                <a:effectLst/>
                <a:uLnTx/>
                <a:uFillTx/>
                <a:latin typeface="Arial"/>
                <a:ea typeface="微软雅黑"/>
                <a:cs typeface="+mn-ea"/>
                <a:sym typeface="+mn-lt"/>
              </a:rPr>
              <a:t>万</a:t>
            </a:r>
          </a:p>
        </p:txBody>
      </p:sp>
      <p:grpSp>
        <p:nvGrpSpPr>
          <p:cNvPr id="116" name="组合 115"/>
          <p:cNvGrpSpPr/>
          <p:nvPr/>
        </p:nvGrpSpPr>
        <p:grpSpPr>
          <a:xfrm>
            <a:off x="2679695" y="2579713"/>
            <a:ext cx="6516202" cy="1137319"/>
            <a:chOff x="7183564" y="3791142"/>
            <a:chExt cx="6516202" cy="1137319"/>
          </a:xfrm>
        </p:grpSpPr>
        <p:sp>
          <p:nvSpPr>
            <p:cNvPr id="117" name="文本框 31"/>
            <p:cNvSpPr txBox="1"/>
            <p:nvPr/>
          </p:nvSpPr>
          <p:spPr bwMode="auto">
            <a:xfrm>
              <a:off x="7183564" y="4143631"/>
              <a:ext cx="6516202" cy="78483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此处添加详细文本描述，建议与标题相关并符合整体语言风格，语言描述尽量简洁生动。此处添加详细文本描述，建议与标题相关并符合整体语言风格，语言描述尽量简洁生动。</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18" name="文本框 32"/>
            <p:cNvSpPr txBox="1"/>
            <p:nvPr/>
          </p:nvSpPr>
          <p:spPr bwMode="auto">
            <a:xfrm>
              <a:off x="7268289" y="3791142"/>
              <a:ext cx="1674601" cy="400110"/>
            </a:xfrm>
            <a:prstGeom prst="rect">
              <a:avLst/>
            </a:prstGeom>
            <a:solidFill>
              <a:srgbClr val="C0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100" normalizeH="0" baseline="0" noProof="0" dirty="0">
                  <a:ln>
                    <a:noFill/>
                  </a:ln>
                  <a:solidFill>
                    <a:prstClr val="white"/>
                  </a:solidFill>
                  <a:effectLst/>
                  <a:uLnTx/>
                  <a:uFillTx/>
                  <a:latin typeface="Arial"/>
                  <a:ea typeface="微软雅黑"/>
                  <a:cs typeface="+mn-ea"/>
                  <a:sym typeface="+mn-lt"/>
                </a:rPr>
                <a:t>二季度销售</a:t>
              </a:r>
            </a:p>
          </p:txBody>
        </p:sp>
      </p:grpSp>
      <p:cxnSp>
        <p:nvCxnSpPr>
          <p:cNvPr id="119" name="直接连接符 118"/>
          <p:cNvCxnSpPr/>
          <p:nvPr/>
        </p:nvCxnSpPr>
        <p:spPr>
          <a:xfrm>
            <a:off x="2787185" y="3515817"/>
            <a:ext cx="756084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20" name="文本框 32"/>
          <p:cNvSpPr txBox="1"/>
          <p:nvPr/>
        </p:nvSpPr>
        <p:spPr bwMode="auto">
          <a:xfrm>
            <a:off x="9294384" y="2836778"/>
            <a:ext cx="1631499"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100" normalizeH="0" baseline="0" noProof="0" dirty="0">
                <a:ln>
                  <a:noFill/>
                </a:ln>
                <a:solidFill>
                  <a:srgbClr val="C00000"/>
                </a:solidFill>
                <a:effectLst/>
                <a:uLnTx/>
                <a:uFillTx/>
                <a:latin typeface="Arial"/>
                <a:ea typeface="微软雅黑"/>
                <a:cs typeface="+mn-ea"/>
                <a:sym typeface="+mn-lt"/>
              </a:rPr>
              <a:t>800</a:t>
            </a:r>
            <a:r>
              <a:rPr kumimoji="0" lang="zh-CN" altLang="en-US" sz="4000" b="0" i="0" u="none" strike="noStrike" kern="1200" cap="none" spc="100" normalizeH="0" baseline="0" noProof="0" dirty="0">
                <a:ln>
                  <a:noFill/>
                </a:ln>
                <a:solidFill>
                  <a:srgbClr val="C00000"/>
                </a:solidFill>
                <a:effectLst/>
                <a:uLnTx/>
                <a:uFillTx/>
                <a:latin typeface="Arial"/>
                <a:ea typeface="微软雅黑"/>
                <a:cs typeface="+mn-ea"/>
                <a:sym typeface="+mn-lt"/>
              </a:rPr>
              <a:t>万</a:t>
            </a:r>
          </a:p>
        </p:txBody>
      </p:sp>
      <p:grpSp>
        <p:nvGrpSpPr>
          <p:cNvPr id="122" name="组合 121"/>
          <p:cNvGrpSpPr/>
          <p:nvPr/>
        </p:nvGrpSpPr>
        <p:grpSpPr>
          <a:xfrm>
            <a:off x="2659357" y="3789040"/>
            <a:ext cx="6516202" cy="1137319"/>
            <a:chOff x="7183564" y="3791142"/>
            <a:chExt cx="6516202" cy="1137319"/>
          </a:xfrm>
        </p:grpSpPr>
        <p:sp>
          <p:nvSpPr>
            <p:cNvPr id="123" name="文本框 31"/>
            <p:cNvSpPr txBox="1"/>
            <p:nvPr/>
          </p:nvSpPr>
          <p:spPr bwMode="auto">
            <a:xfrm>
              <a:off x="7183564" y="4143631"/>
              <a:ext cx="6516202" cy="78483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此处添加详细文本描述，建议与标题相关并符合整体语言风格，语言描述尽量简洁生动。此处添加详细文本描述，建议与标题相关并符合整体语言风格，语言描述尽量简洁生动。</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24" name="文本框 32"/>
            <p:cNvSpPr txBox="1"/>
            <p:nvPr/>
          </p:nvSpPr>
          <p:spPr bwMode="auto">
            <a:xfrm>
              <a:off x="7268290" y="3791142"/>
              <a:ext cx="1694938" cy="400110"/>
            </a:xfrm>
            <a:prstGeom prst="rect">
              <a:avLst/>
            </a:prstGeom>
            <a:solidFill>
              <a:srgbClr val="C0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100" normalizeH="0" baseline="0" noProof="0" dirty="0">
                  <a:ln>
                    <a:noFill/>
                  </a:ln>
                  <a:solidFill>
                    <a:prstClr val="white"/>
                  </a:solidFill>
                  <a:effectLst/>
                  <a:uLnTx/>
                  <a:uFillTx/>
                  <a:latin typeface="Arial"/>
                  <a:ea typeface="微软雅黑"/>
                  <a:cs typeface="+mn-ea"/>
                  <a:sym typeface="+mn-lt"/>
                </a:rPr>
                <a:t>三季度销售</a:t>
              </a:r>
            </a:p>
          </p:txBody>
        </p:sp>
      </p:grpSp>
      <p:cxnSp>
        <p:nvCxnSpPr>
          <p:cNvPr id="125" name="直接连接符 124"/>
          <p:cNvCxnSpPr/>
          <p:nvPr/>
        </p:nvCxnSpPr>
        <p:spPr>
          <a:xfrm>
            <a:off x="2766847" y="4725144"/>
            <a:ext cx="756084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26" name="文本框 32"/>
          <p:cNvSpPr txBox="1"/>
          <p:nvPr/>
        </p:nvSpPr>
        <p:spPr bwMode="auto">
          <a:xfrm>
            <a:off x="9274047" y="4046105"/>
            <a:ext cx="1690591"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100" normalizeH="0" baseline="0" noProof="0" dirty="0">
                <a:ln>
                  <a:noFill/>
                </a:ln>
                <a:solidFill>
                  <a:srgbClr val="C00000"/>
                </a:solidFill>
                <a:effectLst/>
                <a:uLnTx/>
                <a:uFillTx/>
                <a:latin typeface="Arial"/>
                <a:ea typeface="微软雅黑"/>
                <a:cs typeface="+mn-ea"/>
                <a:sym typeface="+mn-lt"/>
              </a:rPr>
              <a:t>800</a:t>
            </a:r>
            <a:r>
              <a:rPr kumimoji="0" lang="zh-CN" altLang="en-US" sz="4000" b="0" i="0" u="none" strike="noStrike" kern="1200" cap="none" spc="100" normalizeH="0" baseline="0" noProof="0" dirty="0">
                <a:ln>
                  <a:noFill/>
                </a:ln>
                <a:solidFill>
                  <a:srgbClr val="C00000"/>
                </a:solidFill>
                <a:effectLst/>
                <a:uLnTx/>
                <a:uFillTx/>
                <a:latin typeface="Arial"/>
                <a:ea typeface="微软雅黑"/>
                <a:cs typeface="+mn-ea"/>
                <a:sym typeface="+mn-lt"/>
              </a:rPr>
              <a:t>万</a:t>
            </a:r>
          </a:p>
        </p:txBody>
      </p:sp>
      <p:grpSp>
        <p:nvGrpSpPr>
          <p:cNvPr id="128" name="组合 127"/>
          <p:cNvGrpSpPr/>
          <p:nvPr/>
        </p:nvGrpSpPr>
        <p:grpSpPr>
          <a:xfrm>
            <a:off x="2663704" y="5099993"/>
            <a:ext cx="6516202" cy="1137319"/>
            <a:chOff x="7183564" y="3791142"/>
            <a:chExt cx="6516202" cy="1137319"/>
          </a:xfrm>
        </p:grpSpPr>
        <p:sp>
          <p:nvSpPr>
            <p:cNvPr id="129" name="文本框 31"/>
            <p:cNvSpPr txBox="1"/>
            <p:nvPr/>
          </p:nvSpPr>
          <p:spPr bwMode="auto">
            <a:xfrm>
              <a:off x="7183564" y="4143631"/>
              <a:ext cx="6516202" cy="78483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此处添加详细文本描述，建议与标题相关并符合整体语言风格，语言描述尽量简洁生动。此处添加详细文本描述，建议与标题相关并符合整体语言风格，语言描述尽量简洁生动。</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30" name="文本框 32"/>
            <p:cNvSpPr txBox="1"/>
            <p:nvPr/>
          </p:nvSpPr>
          <p:spPr bwMode="auto">
            <a:xfrm>
              <a:off x="7268289" y="3791142"/>
              <a:ext cx="1690591" cy="400110"/>
            </a:xfrm>
            <a:prstGeom prst="rect">
              <a:avLst/>
            </a:prstGeom>
            <a:solidFill>
              <a:srgbClr val="C0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100" normalizeH="0" baseline="0" noProof="0" dirty="0">
                  <a:ln>
                    <a:noFill/>
                  </a:ln>
                  <a:solidFill>
                    <a:prstClr val="white"/>
                  </a:solidFill>
                  <a:effectLst/>
                  <a:uLnTx/>
                  <a:uFillTx/>
                  <a:latin typeface="Arial"/>
                  <a:ea typeface="微软雅黑"/>
                  <a:cs typeface="+mn-ea"/>
                  <a:sym typeface="+mn-lt"/>
                </a:rPr>
                <a:t>四季度销售</a:t>
              </a:r>
            </a:p>
          </p:txBody>
        </p:sp>
      </p:grpSp>
      <p:cxnSp>
        <p:nvCxnSpPr>
          <p:cNvPr id="131" name="直接连接符 130"/>
          <p:cNvCxnSpPr/>
          <p:nvPr/>
        </p:nvCxnSpPr>
        <p:spPr>
          <a:xfrm>
            <a:off x="2771194" y="6036097"/>
            <a:ext cx="756084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2" name="文本框 32"/>
          <p:cNvSpPr txBox="1"/>
          <p:nvPr/>
        </p:nvSpPr>
        <p:spPr bwMode="auto">
          <a:xfrm>
            <a:off x="9278394" y="5357058"/>
            <a:ext cx="1647489"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100" normalizeH="0" baseline="0" noProof="0" dirty="0">
                <a:ln>
                  <a:noFill/>
                </a:ln>
                <a:solidFill>
                  <a:srgbClr val="C00000"/>
                </a:solidFill>
                <a:effectLst/>
                <a:uLnTx/>
                <a:uFillTx/>
                <a:latin typeface="Arial"/>
                <a:ea typeface="微软雅黑"/>
                <a:cs typeface="+mn-ea"/>
                <a:sym typeface="+mn-lt"/>
              </a:rPr>
              <a:t>800</a:t>
            </a:r>
            <a:r>
              <a:rPr kumimoji="0" lang="zh-CN" altLang="en-US" sz="4000" b="0" i="0" u="none" strike="noStrike" kern="1200" cap="none" spc="100" normalizeH="0" baseline="0" noProof="0" dirty="0">
                <a:ln>
                  <a:noFill/>
                </a:ln>
                <a:solidFill>
                  <a:srgbClr val="C00000"/>
                </a:solidFill>
                <a:effectLst/>
                <a:uLnTx/>
                <a:uFillTx/>
                <a:latin typeface="Arial"/>
                <a:ea typeface="微软雅黑"/>
                <a:cs typeface="+mn-ea"/>
                <a:sym typeface="+mn-lt"/>
              </a:rPr>
              <a:t>万</a:t>
            </a:r>
          </a:p>
        </p:txBody>
      </p:sp>
      <p:grpSp>
        <p:nvGrpSpPr>
          <p:cNvPr id="133" name="组合 132"/>
          <p:cNvGrpSpPr/>
          <p:nvPr/>
        </p:nvGrpSpPr>
        <p:grpSpPr>
          <a:xfrm>
            <a:off x="-16540" y="305207"/>
            <a:ext cx="11864097" cy="6247586"/>
            <a:chOff x="-16540" y="305207"/>
            <a:chExt cx="11864097" cy="6247586"/>
          </a:xfrm>
        </p:grpSpPr>
        <p:sp>
          <p:nvSpPr>
            <p:cNvPr id="134" name="矩形 133"/>
            <p:cNvSpPr/>
            <p:nvPr/>
          </p:nvSpPr>
          <p:spPr>
            <a:xfrm>
              <a:off x="323808" y="305207"/>
              <a:ext cx="11523749" cy="6247586"/>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nvGrpSpPr>
            <p:cNvPr id="135" name="组合 134"/>
            <p:cNvGrpSpPr/>
            <p:nvPr/>
          </p:nvGrpSpPr>
          <p:grpSpPr>
            <a:xfrm rot="10800000">
              <a:off x="-16540" y="5025659"/>
              <a:ext cx="787152" cy="228570"/>
              <a:chOff x="11404745" y="946150"/>
              <a:chExt cx="787255" cy="228600"/>
            </a:xfrm>
          </p:grpSpPr>
          <p:cxnSp>
            <p:nvCxnSpPr>
              <p:cNvPr id="139" name="直接连接符 138"/>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40" name="椭圆 139"/>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136" name="组合 135"/>
            <p:cNvGrpSpPr/>
            <p:nvPr/>
          </p:nvGrpSpPr>
          <p:grpSpPr>
            <a:xfrm rot="10800000">
              <a:off x="-16540" y="1489328"/>
              <a:ext cx="787152" cy="228570"/>
              <a:chOff x="11404745" y="946150"/>
              <a:chExt cx="787255" cy="228600"/>
            </a:xfrm>
          </p:grpSpPr>
          <p:cxnSp>
            <p:nvCxnSpPr>
              <p:cNvPr id="137" name="直接连接符 136"/>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sp>
        <p:nvSpPr>
          <p:cNvPr id="36" name="KSO_Shape">
            <a:extLst>
              <a:ext uri="{FF2B5EF4-FFF2-40B4-BE49-F238E27FC236}">
                <a16:creationId xmlns="" xmlns:a16="http://schemas.microsoft.com/office/drawing/2014/main" id="{B5ABD229-6E65-4F72-809C-4A59F2C543D6}"/>
              </a:ext>
            </a:extLst>
          </p:cNvPr>
          <p:cNvSpPr>
            <a:spLocks/>
          </p:cNvSpPr>
          <p:nvPr/>
        </p:nvSpPr>
        <p:spPr bwMode="auto">
          <a:xfrm>
            <a:off x="1530786" y="3910841"/>
            <a:ext cx="1079327" cy="55661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C00000"/>
          </a:solidFill>
          <a:ln>
            <a:no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7" name="KSO_Shape">
            <a:extLst>
              <a:ext uri="{FF2B5EF4-FFF2-40B4-BE49-F238E27FC236}">
                <a16:creationId xmlns="" xmlns:a16="http://schemas.microsoft.com/office/drawing/2014/main" id="{FA77D126-0844-43B0-9C0F-18D80B2F9203}"/>
              </a:ext>
            </a:extLst>
          </p:cNvPr>
          <p:cNvSpPr>
            <a:spLocks/>
          </p:cNvSpPr>
          <p:nvPr/>
        </p:nvSpPr>
        <p:spPr bwMode="auto">
          <a:xfrm>
            <a:off x="1664756" y="1447615"/>
            <a:ext cx="1079327" cy="55661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C00000"/>
          </a:solidFill>
          <a:ln>
            <a:no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8" name="KSO_Shape">
            <a:extLst>
              <a:ext uri="{FF2B5EF4-FFF2-40B4-BE49-F238E27FC236}">
                <a16:creationId xmlns="" xmlns:a16="http://schemas.microsoft.com/office/drawing/2014/main" id="{638CF1A9-C39A-4F37-B685-FA56D702B242}"/>
              </a:ext>
            </a:extLst>
          </p:cNvPr>
          <p:cNvSpPr>
            <a:spLocks/>
          </p:cNvSpPr>
          <p:nvPr/>
        </p:nvSpPr>
        <p:spPr bwMode="auto">
          <a:xfrm>
            <a:off x="1608289" y="2561990"/>
            <a:ext cx="1079327" cy="55661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C00000"/>
          </a:solidFill>
          <a:ln>
            <a:no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9" name="KSO_Shape">
            <a:extLst>
              <a:ext uri="{FF2B5EF4-FFF2-40B4-BE49-F238E27FC236}">
                <a16:creationId xmlns="" xmlns:a16="http://schemas.microsoft.com/office/drawing/2014/main" id="{680E5C85-A211-48C6-88F5-6974AF4F9A95}"/>
              </a:ext>
            </a:extLst>
          </p:cNvPr>
          <p:cNvSpPr>
            <a:spLocks/>
          </p:cNvSpPr>
          <p:nvPr/>
        </p:nvSpPr>
        <p:spPr bwMode="auto">
          <a:xfrm>
            <a:off x="1626740" y="5221794"/>
            <a:ext cx="1079327" cy="55661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C00000"/>
          </a:solidFill>
          <a:ln>
            <a:no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Tree>
    <p:extLst>
      <p:ext uri="{BB962C8B-B14F-4D97-AF65-F5344CB8AC3E}">
        <p14:creationId xmlns:p14="http://schemas.microsoft.com/office/powerpoint/2010/main" val="358803567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1000"/>
                                        <p:tgtEl>
                                          <p:spTgt spid="144"/>
                                        </p:tgtEl>
                                      </p:cBhvr>
                                    </p:animEffect>
                                    <p:anim calcmode="lin" valueType="num">
                                      <p:cBhvr>
                                        <p:cTn id="8" dur="1000" fill="hold"/>
                                        <p:tgtEl>
                                          <p:spTgt spid="144"/>
                                        </p:tgtEl>
                                        <p:attrNameLst>
                                          <p:attrName>ppt_x</p:attrName>
                                        </p:attrNameLst>
                                      </p:cBhvr>
                                      <p:tavLst>
                                        <p:tav tm="0">
                                          <p:val>
                                            <p:strVal val="#ppt_x"/>
                                          </p:val>
                                        </p:tav>
                                        <p:tav tm="100000">
                                          <p:val>
                                            <p:strVal val="#ppt_x"/>
                                          </p:val>
                                        </p:tav>
                                      </p:tavLst>
                                    </p:anim>
                                    <p:anim calcmode="lin" valueType="num">
                                      <p:cBhvr>
                                        <p:cTn id="9" dur="1000" fill="hold"/>
                                        <p:tgtEl>
                                          <p:spTgt spid="14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childTnLst>
                                </p:cTn>
                              </p:par>
                              <p:par>
                                <p:cTn id="13" presetID="16" presetClass="entr" presetSubtype="37" fill="hold" nodeType="withEffect">
                                  <p:stCondLst>
                                    <p:cond delay="1500"/>
                                  </p:stCondLst>
                                  <p:childTnLst>
                                    <p:set>
                                      <p:cBhvr>
                                        <p:cTn id="14" dur="1" fill="hold">
                                          <p:stCondLst>
                                            <p:cond delay="0"/>
                                          </p:stCondLst>
                                        </p:cTn>
                                        <p:tgtEl>
                                          <p:spTgt spid="110"/>
                                        </p:tgtEl>
                                        <p:attrNameLst>
                                          <p:attrName>style.visibility</p:attrName>
                                        </p:attrNameLst>
                                      </p:cBhvr>
                                      <p:to>
                                        <p:strVal val="visible"/>
                                      </p:to>
                                    </p:set>
                                    <p:animEffect transition="in" filter="barn(outVertical)">
                                      <p:cBhvr>
                                        <p:cTn id="15" dur="500"/>
                                        <p:tgtEl>
                                          <p:spTgt spid="110"/>
                                        </p:tgtEl>
                                      </p:cBhvr>
                                    </p:animEffect>
                                  </p:childTnLst>
                                </p:cTn>
                              </p:par>
                            </p:childTnLst>
                          </p:cTn>
                        </p:par>
                        <p:par>
                          <p:cTn id="16" fill="hold">
                            <p:stCondLst>
                              <p:cond delay="2000"/>
                            </p:stCondLst>
                            <p:childTnLst>
                              <p:par>
                                <p:cTn id="17" presetID="16" presetClass="entr" presetSubtype="21" fill="hold" nodeType="afterEffect">
                                  <p:stCondLst>
                                    <p:cond delay="0"/>
                                  </p:stCondLst>
                                  <p:childTnLst>
                                    <p:set>
                                      <p:cBhvr>
                                        <p:cTn id="18" dur="1" fill="hold">
                                          <p:stCondLst>
                                            <p:cond delay="0"/>
                                          </p:stCondLst>
                                        </p:cTn>
                                        <p:tgtEl>
                                          <p:spTgt spid="113"/>
                                        </p:tgtEl>
                                        <p:attrNameLst>
                                          <p:attrName>style.visibility</p:attrName>
                                        </p:attrNameLst>
                                      </p:cBhvr>
                                      <p:to>
                                        <p:strVal val="visible"/>
                                      </p:to>
                                    </p:set>
                                    <p:animEffect transition="in" filter="barn(inVertical)">
                                      <p:cBhvr>
                                        <p:cTn id="19" dur="500"/>
                                        <p:tgtEl>
                                          <p:spTgt spid="113"/>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14"/>
                                        </p:tgtEl>
                                        <p:attrNameLst>
                                          <p:attrName>style.visibility</p:attrName>
                                        </p:attrNameLst>
                                      </p:cBhvr>
                                      <p:to>
                                        <p:strVal val="visible"/>
                                      </p:to>
                                    </p:set>
                                    <p:animEffect transition="in" filter="fade">
                                      <p:cBhvr>
                                        <p:cTn id="23" dur="1000"/>
                                        <p:tgtEl>
                                          <p:spTgt spid="114"/>
                                        </p:tgtEl>
                                      </p:cBhvr>
                                    </p:animEffect>
                                    <p:anim calcmode="lin" valueType="num">
                                      <p:cBhvr>
                                        <p:cTn id="24" dur="1000" fill="hold"/>
                                        <p:tgtEl>
                                          <p:spTgt spid="114"/>
                                        </p:tgtEl>
                                        <p:attrNameLst>
                                          <p:attrName>ppt_x</p:attrName>
                                        </p:attrNameLst>
                                      </p:cBhvr>
                                      <p:tavLst>
                                        <p:tav tm="0">
                                          <p:val>
                                            <p:strVal val="#ppt_x"/>
                                          </p:val>
                                        </p:tav>
                                        <p:tav tm="100000">
                                          <p:val>
                                            <p:strVal val="#ppt_x"/>
                                          </p:val>
                                        </p:tav>
                                      </p:tavLst>
                                    </p:anim>
                                    <p:anim calcmode="lin" valueType="num">
                                      <p:cBhvr>
                                        <p:cTn id="25" dur="1000" fill="hold"/>
                                        <p:tgtEl>
                                          <p:spTgt spid="114"/>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childTnLst>
                                </p:cTn>
                              </p:par>
                              <p:par>
                                <p:cTn id="29" presetID="16" presetClass="entr" presetSubtype="37" fill="hold" nodeType="withEffect">
                                  <p:stCondLst>
                                    <p:cond delay="1500"/>
                                  </p:stCondLst>
                                  <p:childTnLst>
                                    <p:set>
                                      <p:cBhvr>
                                        <p:cTn id="30" dur="1" fill="hold">
                                          <p:stCondLst>
                                            <p:cond delay="0"/>
                                          </p:stCondLst>
                                        </p:cTn>
                                        <p:tgtEl>
                                          <p:spTgt spid="116"/>
                                        </p:tgtEl>
                                        <p:attrNameLst>
                                          <p:attrName>style.visibility</p:attrName>
                                        </p:attrNameLst>
                                      </p:cBhvr>
                                      <p:to>
                                        <p:strVal val="visible"/>
                                      </p:to>
                                    </p:set>
                                    <p:animEffect transition="in" filter="barn(outVertical)">
                                      <p:cBhvr>
                                        <p:cTn id="31" dur="500"/>
                                        <p:tgtEl>
                                          <p:spTgt spid="116"/>
                                        </p:tgtEl>
                                      </p:cBhvr>
                                    </p:animEffect>
                                  </p:childTnLst>
                                </p:cTn>
                              </p:par>
                            </p:childTnLst>
                          </p:cTn>
                        </p:par>
                        <p:par>
                          <p:cTn id="32" fill="hold">
                            <p:stCondLst>
                              <p:cond delay="4500"/>
                            </p:stCondLst>
                            <p:childTnLst>
                              <p:par>
                                <p:cTn id="33" presetID="16" presetClass="entr" presetSubtype="21" fill="hold" nodeType="afterEffect">
                                  <p:stCondLst>
                                    <p:cond delay="0"/>
                                  </p:stCondLst>
                                  <p:childTnLst>
                                    <p:set>
                                      <p:cBhvr>
                                        <p:cTn id="34" dur="1" fill="hold">
                                          <p:stCondLst>
                                            <p:cond delay="0"/>
                                          </p:stCondLst>
                                        </p:cTn>
                                        <p:tgtEl>
                                          <p:spTgt spid="119"/>
                                        </p:tgtEl>
                                        <p:attrNameLst>
                                          <p:attrName>style.visibility</p:attrName>
                                        </p:attrNameLst>
                                      </p:cBhvr>
                                      <p:to>
                                        <p:strVal val="visible"/>
                                      </p:to>
                                    </p:set>
                                    <p:animEffect transition="in" filter="barn(inVertical)">
                                      <p:cBhvr>
                                        <p:cTn id="35" dur="500"/>
                                        <p:tgtEl>
                                          <p:spTgt spid="119"/>
                                        </p:tgtEl>
                                      </p:cBhvr>
                                    </p:animEffect>
                                  </p:childTnLst>
                                </p:cTn>
                              </p:par>
                            </p:childTnLst>
                          </p:cTn>
                        </p:par>
                        <p:par>
                          <p:cTn id="36" fill="hold">
                            <p:stCondLst>
                              <p:cond delay="5000"/>
                            </p:stCondLst>
                            <p:childTnLst>
                              <p:par>
                                <p:cTn id="37" presetID="42" presetClass="entr" presetSubtype="0" fill="hold" grpId="0" nodeType="afterEffect">
                                  <p:stCondLst>
                                    <p:cond delay="0"/>
                                  </p:stCondLst>
                                  <p:childTnLst>
                                    <p:set>
                                      <p:cBhvr>
                                        <p:cTn id="38" dur="1" fill="hold">
                                          <p:stCondLst>
                                            <p:cond delay="0"/>
                                          </p:stCondLst>
                                        </p:cTn>
                                        <p:tgtEl>
                                          <p:spTgt spid="120"/>
                                        </p:tgtEl>
                                        <p:attrNameLst>
                                          <p:attrName>style.visibility</p:attrName>
                                        </p:attrNameLst>
                                      </p:cBhvr>
                                      <p:to>
                                        <p:strVal val="visible"/>
                                      </p:to>
                                    </p:set>
                                    <p:animEffect transition="in" filter="fade">
                                      <p:cBhvr>
                                        <p:cTn id="39" dur="1000"/>
                                        <p:tgtEl>
                                          <p:spTgt spid="120"/>
                                        </p:tgtEl>
                                      </p:cBhvr>
                                    </p:animEffect>
                                    <p:anim calcmode="lin" valueType="num">
                                      <p:cBhvr>
                                        <p:cTn id="40" dur="1000" fill="hold"/>
                                        <p:tgtEl>
                                          <p:spTgt spid="120"/>
                                        </p:tgtEl>
                                        <p:attrNameLst>
                                          <p:attrName>ppt_x</p:attrName>
                                        </p:attrNameLst>
                                      </p:cBhvr>
                                      <p:tavLst>
                                        <p:tav tm="0">
                                          <p:val>
                                            <p:strVal val="#ppt_x"/>
                                          </p:val>
                                        </p:tav>
                                        <p:tav tm="100000">
                                          <p:val>
                                            <p:strVal val="#ppt_x"/>
                                          </p:val>
                                        </p:tav>
                                      </p:tavLst>
                                    </p:anim>
                                    <p:anim calcmode="lin" valueType="num">
                                      <p:cBhvr>
                                        <p:cTn id="41" dur="1000" fill="hold"/>
                                        <p:tgtEl>
                                          <p:spTgt spid="120"/>
                                        </p:tgtEl>
                                        <p:attrNameLst>
                                          <p:attrName>ppt_y</p:attrName>
                                        </p:attrNameLst>
                                      </p:cBhvr>
                                      <p:tavLst>
                                        <p:tav tm="0">
                                          <p:val>
                                            <p:strVal val="#ppt_y+.1"/>
                                          </p:val>
                                        </p:tav>
                                        <p:tav tm="100000">
                                          <p:val>
                                            <p:strVal val="#ppt_y"/>
                                          </p:val>
                                        </p:tav>
                                      </p:tavLst>
                                    </p:anim>
                                  </p:childTnLst>
                                </p:cTn>
                              </p:par>
                              <p:par>
                                <p:cTn id="42" presetID="10" presetClass="entr" presetSubtype="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1000"/>
                                        <p:tgtEl>
                                          <p:spTgt spid="36"/>
                                        </p:tgtEl>
                                      </p:cBhvr>
                                    </p:animEffect>
                                  </p:childTnLst>
                                </p:cTn>
                              </p:par>
                              <p:par>
                                <p:cTn id="45" presetID="16" presetClass="entr" presetSubtype="37" fill="hold" nodeType="withEffect">
                                  <p:stCondLst>
                                    <p:cond delay="1500"/>
                                  </p:stCondLst>
                                  <p:childTnLst>
                                    <p:set>
                                      <p:cBhvr>
                                        <p:cTn id="46" dur="1" fill="hold">
                                          <p:stCondLst>
                                            <p:cond delay="0"/>
                                          </p:stCondLst>
                                        </p:cTn>
                                        <p:tgtEl>
                                          <p:spTgt spid="122"/>
                                        </p:tgtEl>
                                        <p:attrNameLst>
                                          <p:attrName>style.visibility</p:attrName>
                                        </p:attrNameLst>
                                      </p:cBhvr>
                                      <p:to>
                                        <p:strVal val="visible"/>
                                      </p:to>
                                    </p:set>
                                    <p:animEffect transition="in" filter="barn(outVertical)">
                                      <p:cBhvr>
                                        <p:cTn id="47" dur="500"/>
                                        <p:tgtEl>
                                          <p:spTgt spid="122"/>
                                        </p:tgtEl>
                                      </p:cBhvr>
                                    </p:animEffect>
                                  </p:childTnLst>
                                </p:cTn>
                              </p:par>
                            </p:childTnLst>
                          </p:cTn>
                        </p:par>
                        <p:par>
                          <p:cTn id="48" fill="hold">
                            <p:stCondLst>
                              <p:cond delay="7000"/>
                            </p:stCondLst>
                            <p:childTnLst>
                              <p:par>
                                <p:cTn id="49" presetID="16" presetClass="entr" presetSubtype="21" fill="hold" nodeType="afterEffect">
                                  <p:stCondLst>
                                    <p:cond delay="0"/>
                                  </p:stCondLst>
                                  <p:childTnLst>
                                    <p:set>
                                      <p:cBhvr>
                                        <p:cTn id="50" dur="1" fill="hold">
                                          <p:stCondLst>
                                            <p:cond delay="0"/>
                                          </p:stCondLst>
                                        </p:cTn>
                                        <p:tgtEl>
                                          <p:spTgt spid="125"/>
                                        </p:tgtEl>
                                        <p:attrNameLst>
                                          <p:attrName>style.visibility</p:attrName>
                                        </p:attrNameLst>
                                      </p:cBhvr>
                                      <p:to>
                                        <p:strVal val="visible"/>
                                      </p:to>
                                    </p:set>
                                    <p:animEffect transition="in" filter="barn(inVertical)">
                                      <p:cBhvr>
                                        <p:cTn id="51" dur="500"/>
                                        <p:tgtEl>
                                          <p:spTgt spid="125"/>
                                        </p:tgtEl>
                                      </p:cBhvr>
                                    </p:animEffect>
                                  </p:childTnLst>
                                </p:cTn>
                              </p:par>
                            </p:childTnLst>
                          </p:cTn>
                        </p:par>
                        <p:par>
                          <p:cTn id="52" fill="hold">
                            <p:stCondLst>
                              <p:cond delay="7500"/>
                            </p:stCondLst>
                            <p:childTnLst>
                              <p:par>
                                <p:cTn id="53" presetID="42" presetClass="entr" presetSubtype="0"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fade">
                                      <p:cBhvr>
                                        <p:cTn id="55" dur="1000"/>
                                        <p:tgtEl>
                                          <p:spTgt spid="126"/>
                                        </p:tgtEl>
                                      </p:cBhvr>
                                    </p:animEffect>
                                    <p:anim calcmode="lin" valueType="num">
                                      <p:cBhvr>
                                        <p:cTn id="56" dur="1000" fill="hold"/>
                                        <p:tgtEl>
                                          <p:spTgt spid="126"/>
                                        </p:tgtEl>
                                        <p:attrNameLst>
                                          <p:attrName>ppt_x</p:attrName>
                                        </p:attrNameLst>
                                      </p:cBhvr>
                                      <p:tavLst>
                                        <p:tav tm="0">
                                          <p:val>
                                            <p:strVal val="#ppt_x"/>
                                          </p:val>
                                        </p:tav>
                                        <p:tav tm="100000">
                                          <p:val>
                                            <p:strVal val="#ppt_x"/>
                                          </p:val>
                                        </p:tav>
                                      </p:tavLst>
                                    </p:anim>
                                    <p:anim calcmode="lin" valueType="num">
                                      <p:cBhvr>
                                        <p:cTn id="57" dur="1000" fill="hold"/>
                                        <p:tgtEl>
                                          <p:spTgt spid="126"/>
                                        </p:tgtEl>
                                        <p:attrNameLst>
                                          <p:attrName>ppt_y</p:attrName>
                                        </p:attrNameLst>
                                      </p:cBhvr>
                                      <p:tavLst>
                                        <p:tav tm="0">
                                          <p:val>
                                            <p:strVal val="#ppt_y+.1"/>
                                          </p:val>
                                        </p:tav>
                                        <p:tav tm="100000">
                                          <p:val>
                                            <p:strVal val="#ppt_y"/>
                                          </p:val>
                                        </p:tav>
                                      </p:tavLst>
                                    </p:anim>
                                  </p:childTnLst>
                                </p:cTn>
                              </p:par>
                              <p:par>
                                <p:cTn id="58" presetID="10" presetClass="entr" presetSubtype="0"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1000"/>
                                        <p:tgtEl>
                                          <p:spTgt spid="39"/>
                                        </p:tgtEl>
                                      </p:cBhvr>
                                    </p:animEffect>
                                  </p:childTnLst>
                                </p:cTn>
                              </p:par>
                              <p:par>
                                <p:cTn id="61" presetID="16" presetClass="entr" presetSubtype="37" fill="hold" nodeType="withEffect">
                                  <p:stCondLst>
                                    <p:cond delay="1500"/>
                                  </p:stCondLst>
                                  <p:childTnLst>
                                    <p:set>
                                      <p:cBhvr>
                                        <p:cTn id="62" dur="1" fill="hold">
                                          <p:stCondLst>
                                            <p:cond delay="0"/>
                                          </p:stCondLst>
                                        </p:cTn>
                                        <p:tgtEl>
                                          <p:spTgt spid="128"/>
                                        </p:tgtEl>
                                        <p:attrNameLst>
                                          <p:attrName>style.visibility</p:attrName>
                                        </p:attrNameLst>
                                      </p:cBhvr>
                                      <p:to>
                                        <p:strVal val="visible"/>
                                      </p:to>
                                    </p:set>
                                    <p:animEffect transition="in" filter="barn(outVertical)">
                                      <p:cBhvr>
                                        <p:cTn id="63" dur="500"/>
                                        <p:tgtEl>
                                          <p:spTgt spid="128"/>
                                        </p:tgtEl>
                                      </p:cBhvr>
                                    </p:animEffect>
                                  </p:childTnLst>
                                </p:cTn>
                              </p:par>
                            </p:childTnLst>
                          </p:cTn>
                        </p:par>
                        <p:par>
                          <p:cTn id="64" fill="hold">
                            <p:stCondLst>
                              <p:cond delay="9500"/>
                            </p:stCondLst>
                            <p:childTnLst>
                              <p:par>
                                <p:cTn id="65" presetID="16" presetClass="entr" presetSubtype="21" fill="hold" nodeType="afterEffect">
                                  <p:stCondLst>
                                    <p:cond delay="0"/>
                                  </p:stCondLst>
                                  <p:childTnLst>
                                    <p:set>
                                      <p:cBhvr>
                                        <p:cTn id="66" dur="1" fill="hold">
                                          <p:stCondLst>
                                            <p:cond delay="0"/>
                                          </p:stCondLst>
                                        </p:cTn>
                                        <p:tgtEl>
                                          <p:spTgt spid="131"/>
                                        </p:tgtEl>
                                        <p:attrNameLst>
                                          <p:attrName>style.visibility</p:attrName>
                                        </p:attrNameLst>
                                      </p:cBhvr>
                                      <p:to>
                                        <p:strVal val="visible"/>
                                      </p:to>
                                    </p:set>
                                    <p:animEffect transition="in" filter="barn(inVertical)">
                                      <p:cBhvr>
                                        <p:cTn id="67" dur="500"/>
                                        <p:tgtEl>
                                          <p:spTgt spid="131"/>
                                        </p:tgtEl>
                                      </p:cBhvr>
                                    </p:animEffect>
                                  </p:childTnLst>
                                </p:cTn>
                              </p:par>
                            </p:childTnLst>
                          </p:cTn>
                        </p:par>
                        <p:par>
                          <p:cTn id="68" fill="hold">
                            <p:stCondLst>
                              <p:cond delay="10000"/>
                            </p:stCondLst>
                            <p:childTnLst>
                              <p:par>
                                <p:cTn id="69" presetID="42" presetClass="entr" presetSubtype="0" fill="hold" grpId="0" nodeType="afterEffect">
                                  <p:stCondLst>
                                    <p:cond delay="0"/>
                                  </p:stCondLst>
                                  <p:childTnLst>
                                    <p:set>
                                      <p:cBhvr>
                                        <p:cTn id="70" dur="1" fill="hold">
                                          <p:stCondLst>
                                            <p:cond delay="0"/>
                                          </p:stCondLst>
                                        </p:cTn>
                                        <p:tgtEl>
                                          <p:spTgt spid="132"/>
                                        </p:tgtEl>
                                        <p:attrNameLst>
                                          <p:attrName>style.visibility</p:attrName>
                                        </p:attrNameLst>
                                      </p:cBhvr>
                                      <p:to>
                                        <p:strVal val="visible"/>
                                      </p:to>
                                    </p:set>
                                    <p:animEffect transition="in" filter="fade">
                                      <p:cBhvr>
                                        <p:cTn id="71" dur="1000"/>
                                        <p:tgtEl>
                                          <p:spTgt spid="132"/>
                                        </p:tgtEl>
                                      </p:cBhvr>
                                    </p:animEffect>
                                    <p:anim calcmode="lin" valueType="num">
                                      <p:cBhvr>
                                        <p:cTn id="72" dur="1000" fill="hold"/>
                                        <p:tgtEl>
                                          <p:spTgt spid="132"/>
                                        </p:tgtEl>
                                        <p:attrNameLst>
                                          <p:attrName>ppt_x</p:attrName>
                                        </p:attrNameLst>
                                      </p:cBhvr>
                                      <p:tavLst>
                                        <p:tav tm="0">
                                          <p:val>
                                            <p:strVal val="#ppt_x"/>
                                          </p:val>
                                        </p:tav>
                                        <p:tav tm="100000">
                                          <p:val>
                                            <p:strVal val="#ppt_x"/>
                                          </p:val>
                                        </p:tav>
                                      </p:tavLst>
                                    </p:anim>
                                    <p:anim calcmode="lin" valueType="num">
                                      <p:cBhvr>
                                        <p:cTn id="73" dur="1000" fill="hold"/>
                                        <p:tgtEl>
                                          <p:spTgt spid="1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14" grpId="0"/>
      <p:bldP spid="120" grpId="0"/>
      <p:bldP spid="126" grpId="0"/>
      <p:bldP spid="132" grpId="0"/>
      <p:bldP spid="36" grpId="0" animBg="1"/>
      <p:bldP spid="37" grpId="0" animBg="1"/>
      <p:bldP spid="38" grpId="0" animBg="1"/>
      <p:bldP spid="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4882458" y="908720"/>
            <a:ext cx="244827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4" name="TextBox 30"/>
          <p:cNvSpPr txBox="1"/>
          <p:nvPr/>
        </p:nvSpPr>
        <p:spPr>
          <a:xfrm>
            <a:off x="4583038" y="416277"/>
            <a:ext cx="3047113" cy="49244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B30B0B"/>
                </a:solidFill>
                <a:effectLst/>
                <a:uLnTx/>
                <a:uFillTx/>
                <a:latin typeface="Arial"/>
                <a:ea typeface="微软雅黑"/>
                <a:cs typeface="+mn-ea"/>
                <a:sym typeface="+mn-lt"/>
              </a:rPr>
              <a:t>同期对比</a:t>
            </a:r>
            <a:endParaRPr kumimoji="0" lang="zh-CN" altLang="en-US" sz="20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grpSp>
        <p:nvGrpSpPr>
          <p:cNvPr id="109" name="组合 108"/>
          <p:cNvGrpSpPr/>
          <p:nvPr/>
        </p:nvGrpSpPr>
        <p:grpSpPr>
          <a:xfrm>
            <a:off x="406574" y="1454587"/>
            <a:ext cx="697860" cy="1291724"/>
            <a:chOff x="5262588" y="513303"/>
            <a:chExt cx="3290764" cy="6091138"/>
          </a:xfrm>
          <a:solidFill>
            <a:srgbClr val="C00000"/>
          </a:solidFill>
        </p:grpSpPr>
        <p:sp>
          <p:nvSpPr>
            <p:cNvPr id="119" name="Freeform 6"/>
            <p:cNvSpPr>
              <a:spLocks/>
            </p:cNvSpPr>
            <p:nvPr/>
          </p:nvSpPr>
          <p:spPr bwMode="auto">
            <a:xfrm>
              <a:off x="6740669" y="2952214"/>
              <a:ext cx="353788" cy="3652227"/>
            </a:xfrm>
            <a:custGeom>
              <a:avLst/>
              <a:gdLst>
                <a:gd name="T0" fmla="*/ 123 w 195"/>
                <a:gd name="T1" fmla="*/ 1162 h 2013"/>
                <a:gd name="T2" fmla="*/ 123 w 195"/>
                <a:gd name="T3" fmla="*/ 1587 h 2013"/>
                <a:gd name="T4" fmla="*/ 122 w 195"/>
                <a:gd name="T5" fmla="*/ 2010 h 2013"/>
                <a:gd name="T6" fmla="*/ 112 w 195"/>
                <a:gd name="T7" fmla="*/ 949 h 2013"/>
                <a:gd name="T8" fmla="*/ 103 w 195"/>
                <a:gd name="T9" fmla="*/ 2013 h 2013"/>
                <a:gd name="T10" fmla="*/ 94 w 195"/>
                <a:gd name="T11" fmla="*/ 949 h 2013"/>
                <a:gd name="T12" fmla="*/ 85 w 195"/>
                <a:gd name="T13" fmla="*/ 2010 h 2013"/>
                <a:gd name="T14" fmla="*/ 73 w 195"/>
                <a:gd name="T15" fmla="*/ 2003 h 2013"/>
                <a:gd name="T16" fmla="*/ 72 w 195"/>
                <a:gd name="T17" fmla="*/ 971 h 2013"/>
                <a:gd name="T18" fmla="*/ 64 w 195"/>
                <a:gd name="T19" fmla="*/ 949 h 2013"/>
                <a:gd name="T20" fmla="*/ 55 w 195"/>
                <a:gd name="T21" fmla="*/ 2011 h 2013"/>
                <a:gd name="T22" fmla="*/ 45 w 195"/>
                <a:gd name="T23" fmla="*/ 949 h 2013"/>
                <a:gd name="T24" fmla="*/ 35 w 195"/>
                <a:gd name="T25" fmla="*/ 2011 h 2013"/>
                <a:gd name="T26" fmla="*/ 33 w 195"/>
                <a:gd name="T27" fmla="*/ 1281 h 2013"/>
                <a:gd name="T28" fmla="*/ 45 w 195"/>
                <a:gd name="T29" fmla="*/ 838 h 2013"/>
                <a:gd name="T30" fmla="*/ 26 w 195"/>
                <a:gd name="T31" fmla="*/ 599 h 2013"/>
                <a:gd name="T32" fmla="*/ 67 w 195"/>
                <a:gd name="T33" fmla="*/ 471 h 2013"/>
                <a:gd name="T34" fmla="*/ 79 w 195"/>
                <a:gd name="T35" fmla="*/ 354 h 2013"/>
                <a:gd name="T36" fmla="*/ 68 w 195"/>
                <a:gd name="T37" fmla="*/ 237 h 2013"/>
                <a:gd name="T38" fmla="*/ 43 w 195"/>
                <a:gd name="T39" fmla="*/ 120 h 2013"/>
                <a:gd name="T40" fmla="*/ 76 w 195"/>
                <a:gd name="T41" fmla="*/ 13 h 2013"/>
                <a:gd name="T42" fmla="*/ 167 w 195"/>
                <a:gd name="T43" fmla="*/ 65 h 2013"/>
                <a:gd name="T44" fmla="*/ 127 w 195"/>
                <a:gd name="T45" fmla="*/ 144 h 2013"/>
                <a:gd name="T46" fmla="*/ 131 w 195"/>
                <a:gd name="T47" fmla="*/ 330 h 2013"/>
                <a:gd name="T48" fmla="*/ 109 w 195"/>
                <a:gd name="T49" fmla="*/ 438 h 2013"/>
                <a:gd name="T50" fmla="*/ 142 w 195"/>
                <a:gd name="T51" fmla="*/ 496 h 2013"/>
                <a:gd name="T52" fmla="*/ 167 w 195"/>
                <a:gd name="T53" fmla="*/ 599 h 2013"/>
                <a:gd name="T54" fmla="*/ 143 w 195"/>
                <a:gd name="T55" fmla="*/ 768 h 2013"/>
                <a:gd name="T56" fmla="*/ 161 w 195"/>
                <a:gd name="T57" fmla="*/ 883 h 2013"/>
                <a:gd name="T58" fmla="*/ 162 w 195"/>
                <a:gd name="T59" fmla="*/ 1974 h 2013"/>
                <a:gd name="T60" fmla="*/ 150 w 195"/>
                <a:gd name="T61" fmla="*/ 2011 h 2013"/>
                <a:gd name="T62" fmla="*/ 141 w 195"/>
                <a:gd name="T63" fmla="*/ 950 h 2013"/>
                <a:gd name="T64" fmla="*/ 131 w 195"/>
                <a:gd name="T65" fmla="*/ 2012 h 2013"/>
                <a:gd name="T66" fmla="*/ 123 w 195"/>
                <a:gd name="T67" fmla="*/ 949 h 2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13">
                  <a:moveTo>
                    <a:pt x="123" y="949"/>
                  </a:moveTo>
                  <a:cubicBezTo>
                    <a:pt x="123" y="1020"/>
                    <a:pt x="123" y="1091"/>
                    <a:pt x="123" y="1162"/>
                  </a:cubicBezTo>
                  <a:cubicBezTo>
                    <a:pt x="123" y="1232"/>
                    <a:pt x="123" y="1303"/>
                    <a:pt x="123" y="1374"/>
                  </a:cubicBezTo>
                  <a:cubicBezTo>
                    <a:pt x="123" y="1445"/>
                    <a:pt x="123" y="1516"/>
                    <a:pt x="123" y="1587"/>
                  </a:cubicBezTo>
                  <a:cubicBezTo>
                    <a:pt x="123" y="1658"/>
                    <a:pt x="123" y="1729"/>
                    <a:pt x="123" y="1799"/>
                  </a:cubicBezTo>
                  <a:cubicBezTo>
                    <a:pt x="123" y="1870"/>
                    <a:pt x="125" y="1940"/>
                    <a:pt x="122" y="2010"/>
                  </a:cubicBezTo>
                  <a:cubicBezTo>
                    <a:pt x="119" y="2010"/>
                    <a:pt x="115" y="2010"/>
                    <a:pt x="112" y="2010"/>
                  </a:cubicBezTo>
                  <a:cubicBezTo>
                    <a:pt x="112" y="1656"/>
                    <a:pt x="112" y="1303"/>
                    <a:pt x="112" y="949"/>
                  </a:cubicBezTo>
                  <a:cubicBezTo>
                    <a:pt x="109" y="949"/>
                    <a:pt x="106" y="949"/>
                    <a:pt x="103" y="949"/>
                  </a:cubicBezTo>
                  <a:cubicBezTo>
                    <a:pt x="103" y="1304"/>
                    <a:pt x="103" y="1658"/>
                    <a:pt x="103" y="2013"/>
                  </a:cubicBezTo>
                  <a:cubicBezTo>
                    <a:pt x="100" y="2013"/>
                    <a:pt x="97" y="2013"/>
                    <a:pt x="94" y="2013"/>
                  </a:cubicBezTo>
                  <a:cubicBezTo>
                    <a:pt x="94" y="1658"/>
                    <a:pt x="94" y="1303"/>
                    <a:pt x="94" y="949"/>
                  </a:cubicBezTo>
                  <a:cubicBezTo>
                    <a:pt x="91" y="949"/>
                    <a:pt x="88" y="949"/>
                    <a:pt x="85" y="949"/>
                  </a:cubicBezTo>
                  <a:cubicBezTo>
                    <a:pt x="85" y="1303"/>
                    <a:pt x="85" y="1657"/>
                    <a:pt x="85" y="2010"/>
                  </a:cubicBezTo>
                  <a:cubicBezTo>
                    <a:pt x="83" y="2011"/>
                    <a:pt x="81" y="2012"/>
                    <a:pt x="79" y="2012"/>
                  </a:cubicBezTo>
                  <a:cubicBezTo>
                    <a:pt x="77" y="2009"/>
                    <a:pt x="73" y="2006"/>
                    <a:pt x="73" y="2003"/>
                  </a:cubicBezTo>
                  <a:cubicBezTo>
                    <a:pt x="72" y="1997"/>
                    <a:pt x="72" y="1991"/>
                    <a:pt x="72" y="1985"/>
                  </a:cubicBezTo>
                  <a:cubicBezTo>
                    <a:pt x="72" y="1647"/>
                    <a:pt x="72" y="1309"/>
                    <a:pt x="72" y="971"/>
                  </a:cubicBezTo>
                  <a:cubicBezTo>
                    <a:pt x="72" y="964"/>
                    <a:pt x="71" y="956"/>
                    <a:pt x="71" y="949"/>
                  </a:cubicBezTo>
                  <a:cubicBezTo>
                    <a:pt x="69" y="949"/>
                    <a:pt x="66" y="949"/>
                    <a:pt x="64" y="949"/>
                  </a:cubicBezTo>
                  <a:cubicBezTo>
                    <a:pt x="64" y="1303"/>
                    <a:pt x="64" y="1657"/>
                    <a:pt x="64" y="2011"/>
                  </a:cubicBezTo>
                  <a:cubicBezTo>
                    <a:pt x="61" y="2011"/>
                    <a:pt x="58" y="2011"/>
                    <a:pt x="55" y="2011"/>
                  </a:cubicBezTo>
                  <a:cubicBezTo>
                    <a:pt x="55" y="1657"/>
                    <a:pt x="55" y="1303"/>
                    <a:pt x="55" y="949"/>
                  </a:cubicBezTo>
                  <a:cubicBezTo>
                    <a:pt x="52" y="949"/>
                    <a:pt x="49" y="949"/>
                    <a:pt x="45" y="949"/>
                  </a:cubicBezTo>
                  <a:cubicBezTo>
                    <a:pt x="45" y="1303"/>
                    <a:pt x="45" y="1657"/>
                    <a:pt x="45" y="2010"/>
                  </a:cubicBezTo>
                  <a:cubicBezTo>
                    <a:pt x="42" y="2010"/>
                    <a:pt x="39" y="2011"/>
                    <a:pt x="35" y="2011"/>
                  </a:cubicBezTo>
                  <a:cubicBezTo>
                    <a:pt x="34" y="1999"/>
                    <a:pt x="33" y="1987"/>
                    <a:pt x="33" y="1975"/>
                  </a:cubicBezTo>
                  <a:cubicBezTo>
                    <a:pt x="33" y="1744"/>
                    <a:pt x="33" y="1513"/>
                    <a:pt x="33" y="1281"/>
                  </a:cubicBezTo>
                  <a:cubicBezTo>
                    <a:pt x="32" y="1155"/>
                    <a:pt x="31" y="1028"/>
                    <a:pt x="32" y="901"/>
                  </a:cubicBezTo>
                  <a:cubicBezTo>
                    <a:pt x="33" y="880"/>
                    <a:pt x="42" y="859"/>
                    <a:pt x="45" y="838"/>
                  </a:cubicBezTo>
                  <a:cubicBezTo>
                    <a:pt x="51" y="791"/>
                    <a:pt x="61" y="744"/>
                    <a:pt x="26" y="703"/>
                  </a:cubicBezTo>
                  <a:cubicBezTo>
                    <a:pt x="0" y="674"/>
                    <a:pt x="0" y="628"/>
                    <a:pt x="26" y="599"/>
                  </a:cubicBezTo>
                  <a:cubicBezTo>
                    <a:pt x="45" y="578"/>
                    <a:pt x="51" y="556"/>
                    <a:pt x="49" y="529"/>
                  </a:cubicBezTo>
                  <a:cubicBezTo>
                    <a:pt x="47" y="508"/>
                    <a:pt x="50" y="489"/>
                    <a:pt x="67" y="471"/>
                  </a:cubicBezTo>
                  <a:cubicBezTo>
                    <a:pt x="79" y="460"/>
                    <a:pt x="82" y="438"/>
                    <a:pt x="83" y="420"/>
                  </a:cubicBezTo>
                  <a:cubicBezTo>
                    <a:pt x="85" y="398"/>
                    <a:pt x="82" y="376"/>
                    <a:pt x="79" y="354"/>
                  </a:cubicBezTo>
                  <a:cubicBezTo>
                    <a:pt x="79" y="348"/>
                    <a:pt x="73" y="342"/>
                    <a:pt x="68" y="337"/>
                  </a:cubicBezTo>
                  <a:cubicBezTo>
                    <a:pt x="30" y="303"/>
                    <a:pt x="29" y="271"/>
                    <a:pt x="68" y="237"/>
                  </a:cubicBezTo>
                  <a:cubicBezTo>
                    <a:pt x="83" y="223"/>
                    <a:pt x="84" y="205"/>
                    <a:pt x="83" y="187"/>
                  </a:cubicBezTo>
                  <a:cubicBezTo>
                    <a:pt x="80" y="159"/>
                    <a:pt x="64" y="138"/>
                    <a:pt x="43" y="120"/>
                  </a:cubicBezTo>
                  <a:cubicBezTo>
                    <a:pt x="8" y="88"/>
                    <a:pt x="8" y="81"/>
                    <a:pt x="42" y="47"/>
                  </a:cubicBezTo>
                  <a:cubicBezTo>
                    <a:pt x="53" y="36"/>
                    <a:pt x="65" y="24"/>
                    <a:pt x="76" y="13"/>
                  </a:cubicBezTo>
                  <a:cubicBezTo>
                    <a:pt x="89" y="2"/>
                    <a:pt x="103" y="0"/>
                    <a:pt x="116" y="13"/>
                  </a:cubicBezTo>
                  <a:cubicBezTo>
                    <a:pt x="133" y="30"/>
                    <a:pt x="150" y="48"/>
                    <a:pt x="167" y="65"/>
                  </a:cubicBezTo>
                  <a:cubicBezTo>
                    <a:pt x="179" y="78"/>
                    <a:pt x="178" y="91"/>
                    <a:pt x="167" y="103"/>
                  </a:cubicBezTo>
                  <a:cubicBezTo>
                    <a:pt x="154" y="117"/>
                    <a:pt x="139" y="130"/>
                    <a:pt x="127" y="144"/>
                  </a:cubicBezTo>
                  <a:cubicBezTo>
                    <a:pt x="99" y="176"/>
                    <a:pt x="102" y="217"/>
                    <a:pt x="134" y="244"/>
                  </a:cubicBezTo>
                  <a:cubicBezTo>
                    <a:pt x="162" y="268"/>
                    <a:pt x="162" y="308"/>
                    <a:pt x="131" y="330"/>
                  </a:cubicBezTo>
                  <a:cubicBezTo>
                    <a:pt x="114" y="343"/>
                    <a:pt x="108" y="358"/>
                    <a:pt x="110" y="378"/>
                  </a:cubicBezTo>
                  <a:cubicBezTo>
                    <a:pt x="112" y="398"/>
                    <a:pt x="110" y="418"/>
                    <a:pt x="109" y="438"/>
                  </a:cubicBezTo>
                  <a:cubicBezTo>
                    <a:pt x="109" y="455"/>
                    <a:pt x="110" y="470"/>
                    <a:pt x="130" y="477"/>
                  </a:cubicBezTo>
                  <a:cubicBezTo>
                    <a:pt x="135" y="479"/>
                    <a:pt x="140" y="489"/>
                    <a:pt x="142" y="496"/>
                  </a:cubicBezTo>
                  <a:cubicBezTo>
                    <a:pt x="144" y="507"/>
                    <a:pt x="144" y="518"/>
                    <a:pt x="143" y="530"/>
                  </a:cubicBezTo>
                  <a:cubicBezTo>
                    <a:pt x="141" y="556"/>
                    <a:pt x="148" y="579"/>
                    <a:pt x="167" y="599"/>
                  </a:cubicBezTo>
                  <a:cubicBezTo>
                    <a:pt x="195" y="629"/>
                    <a:pt x="194" y="674"/>
                    <a:pt x="165" y="706"/>
                  </a:cubicBezTo>
                  <a:cubicBezTo>
                    <a:pt x="148" y="724"/>
                    <a:pt x="143" y="743"/>
                    <a:pt x="143" y="768"/>
                  </a:cubicBezTo>
                  <a:cubicBezTo>
                    <a:pt x="143" y="801"/>
                    <a:pt x="142" y="834"/>
                    <a:pt x="159" y="865"/>
                  </a:cubicBezTo>
                  <a:cubicBezTo>
                    <a:pt x="161" y="870"/>
                    <a:pt x="161" y="877"/>
                    <a:pt x="161" y="883"/>
                  </a:cubicBezTo>
                  <a:cubicBezTo>
                    <a:pt x="161" y="895"/>
                    <a:pt x="161" y="907"/>
                    <a:pt x="161" y="919"/>
                  </a:cubicBezTo>
                  <a:cubicBezTo>
                    <a:pt x="161" y="1271"/>
                    <a:pt x="162" y="1622"/>
                    <a:pt x="162" y="1974"/>
                  </a:cubicBezTo>
                  <a:cubicBezTo>
                    <a:pt x="162" y="1987"/>
                    <a:pt x="160" y="1999"/>
                    <a:pt x="159" y="2012"/>
                  </a:cubicBezTo>
                  <a:cubicBezTo>
                    <a:pt x="156" y="2011"/>
                    <a:pt x="153" y="2011"/>
                    <a:pt x="150" y="2011"/>
                  </a:cubicBezTo>
                  <a:cubicBezTo>
                    <a:pt x="150" y="1657"/>
                    <a:pt x="150" y="1303"/>
                    <a:pt x="150" y="950"/>
                  </a:cubicBezTo>
                  <a:cubicBezTo>
                    <a:pt x="147" y="950"/>
                    <a:pt x="144" y="950"/>
                    <a:pt x="141" y="950"/>
                  </a:cubicBezTo>
                  <a:cubicBezTo>
                    <a:pt x="141" y="1304"/>
                    <a:pt x="141" y="1658"/>
                    <a:pt x="141" y="2012"/>
                  </a:cubicBezTo>
                  <a:cubicBezTo>
                    <a:pt x="138" y="2012"/>
                    <a:pt x="134" y="2012"/>
                    <a:pt x="131" y="2012"/>
                  </a:cubicBezTo>
                  <a:cubicBezTo>
                    <a:pt x="131" y="1658"/>
                    <a:pt x="131" y="1304"/>
                    <a:pt x="131" y="949"/>
                  </a:cubicBezTo>
                  <a:cubicBezTo>
                    <a:pt x="129" y="949"/>
                    <a:pt x="126" y="949"/>
                    <a:pt x="123" y="9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0" name="Freeform 7"/>
            <p:cNvSpPr>
              <a:spLocks noEditPoints="1"/>
            </p:cNvSpPr>
            <p:nvPr/>
          </p:nvSpPr>
          <p:spPr bwMode="auto">
            <a:xfrm>
              <a:off x="6505066" y="513303"/>
              <a:ext cx="812715" cy="1247083"/>
            </a:xfrm>
            <a:custGeom>
              <a:avLst/>
              <a:gdLst>
                <a:gd name="T0" fmla="*/ 85 w 448"/>
                <a:gd name="T1" fmla="*/ 140 h 687"/>
                <a:gd name="T2" fmla="*/ 225 w 448"/>
                <a:gd name="T3" fmla="*/ 0 h 687"/>
                <a:gd name="T4" fmla="*/ 366 w 448"/>
                <a:gd name="T5" fmla="*/ 145 h 687"/>
                <a:gd name="T6" fmla="*/ 300 w 448"/>
                <a:gd name="T7" fmla="*/ 210 h 687"/>
                <a:gd name="T8" fmla="*/ 258 w 448"/>
                <a:gd name="T9" fmla="*/ 253 h 687"/>
                <a:gd name="T10" fmla="*/ 237 w 448"/>
                <a:gd name="T11" fmla="*/ 306 h 687"/>
                <a:gd name="T12" fmla="*/ 295 w 448"/>
                <a:gd name="T13" fmla="*/ 342 h 687"/>
                <a:gd name="T14" fmla="*/ 338 w 448"/>
                <a:gd name="T15" fmla="*/ 335 h 687"/>
                <a:gd name="T16" fmla="*/ 381 w 448"/>
                <a:gd name="T17" fmla="*/ 328 h 687"/>
                <a:gd name="T18" fmla="*/ 446 w 448"/>
                <a:gd name="T19" fmla="*/ 389 h 687"/>
                <a:gd name="T20" fmla="*/ 388 w 448"/>
                <a:gd name="T21" fmla="*/ 461 h 687"/>
                <a:gd name="T22" fmla="*/ 345 w 448"/>
                <a:gd name="T23" fmla="*/ 456 h 687"/>
                <a:gd name="T24" fmla="*/ 242 w 448"/>
                <a:gd name="T25" fmla="*/ 481 h 687"/>
                <a:gd name="T26" fmla="*/ 246 w 448"/>
                <a:gd name="T27" fmla="*/ 534 h 687"/>
                <a:gd name="T28" fmla="*/ 291 w 448"/>
                <a:gd name="T29" fmla="*/ 579 h 687"/>
                <a:gd name="T30" fmla="*/ 292 w 448"/>
                <a:gd name="T31" fmla="*/ 631 h 687"/>
                <a:gd name="T32" fmla="*/ 249 w 448"/>
                <a:gd name="T33" fmla="*/ 673 h 687"/>
                <a:gd name="T34" fmla="*/ 205 w 448"/>
                <a:gd name="T35" fmla="*/ 673 h 687"/>
                <a:gd name="T36" fmla="*/ 157 w 448"/>
                <a:gd name="T37" fmla="*/ 625 h 687"/>
                <a:gd name="T38" fmla="*/ 158 w 448"/>
                <a:gd name="T39" fmla="*/ 583 h 687"/>
                <a:gd name="T40" fmla="*/ 193 w 448"/>
                <a:gd name="T41" fmla="*/ 548 h 687"/>
                <a:gd name="T42" fmla="*/ 216 w 448"/>
                <a:gd name="T43" fmla="*/ 504 h 687"/>
                <a:gd name="T44" fmla="*/ 212 w 448"/>
                <a:gd name="T45" fmla="*/ 486 h 687"/>
                <a:gd name="T46" fmla="*/ 132 w 448"/>
                <a:gd name="T47" fmla="*/ 457 h 687"/>
                <a:gd name="T48" fmla="*/ 87 w 448"/>
                <a:gd name="T49" fmla="*/ 466 h 687"/>
                <a:gd name="T50" fmla="*/ 15 w 448"/>
                <a:gd name="T51" fmla="*/ 437 h 687"/>
                <a:gd name="T52" fmla="*/ 22 w 448"/>
                <a:gd name="T53" fmla="*/ 356 h 687"/>
                <a:gd name="T54" fmla="*/ 61 w 448"/>
                <a:gd name="T55" fmla="*/ 335 h 687"/>
                <a:gd name="T56" fmla="*/ 110 w 448"/>
                <a:gd name="T57" fmla="*/ 339 h 687"/>
                <a:gd name="T58" fmla="*/ 197 w 448"/>
                <a:gd name="T59" fmla="*/ 323 h 687"/>
                <a:gd name="T60" fmla="*/ 205 w 448"/>
                <a:gd name="T61" fmla="*/ 264 h 687"/>
                <a:gd name="T62" fmla="*/ 100 w 448"/>
                <a:gd name="T63" fmla="*/ 157 h 687"/>
                <a:gd name="T64" fmla="*/ 85 w 448"/>
                <a:gd name="T65" fmla="*/ 140 h 687"/>
                <a:gd name="T66" fmla="*/ 81 w 448"/>
                <a:gd name="T67" fmla="*/ 440 h 687"/>
                <a:gd name="T68" fmla="*/ 127 w 448"/>
                <a:gd name="T69" fmla="*/ 425 h 687"/>
                <a:gd name="T70" fmla="*/ 125 w 448"/>
                <a:gd name="T71" fmla="*/ 373 h 687"/>
                <a:gd name="T72" fmla="*/ 77 w 448"/>
                <a:gd name="T73" fmla="*/ 364 h 687"/>
                <a:gd name="T74" fmla="*/ 39 w 448"/>
                <a:gd name="T75" fmla="*/ 402 h 687"/>
                <a:gd name="T76" fmla="*/ 81 w 448"/>
                <a:gd name="T77" fmla="*/ 440 h 687"/>
                <a:gd name="T78" fmla="*/ 375 w 448"/>
                <a:gd name="T79" fmla="*/ 435 h 687"/>
                <a:gd name="T80" fmla="*/ 409 w 448"/>
                <a:gd name="T81" fmla="*/ 410 h 687"/>
                <a:gd name="T82" fmla="*/ 406 w 448"/>
                <a:gd name="T83" fmla="*/ 371 h 687"/>
                <a:gd name="T84" fmla="*/ 363 w 448"/>
                <a:gd name="T85" fmla="*/ 360 h 687"/>
                <a:gd name="T86" fmla="*/ 318 w 448"/>
                <a:gd name="T87" fmla="*/ 375 h 687"/>
                <a:gd name="T88" fmla="*/ 317 w 448"/>
                <a:gd name="T89" fmla="*/ 417 h 687"/>
                <a:gd name="T90" fmla="*/ 375 w 448"/>
                <a:gd name="T91" fmla="*/ 43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8" h="687">
                  <a:moveTo>
                    <a:pt x="85" y="140"/>
                  </a:moveTo>
                  <a:cubicBezTo>
                    <a:pt x="132" y="93"/>
                    <a:pt x="179" y="46"/>
                    <a:pt x="225" y="0"/>
                  </a:cubicBezTo>
                  <a:cubicBezTo>
                    <a:pt x="271" y="48"/>
                    <a:pt x="317" y="95"/>
                    <a:pt x="366" y="145"/>
                  </a:cubicBezTo>
                  <a:cubicBezTo>
                    <a:pt x="347" y="164"/>
                    <a:pt x="323" y="187"/>
                    <a:pt x="300" y="210"/>
                  </a:cubicBezTo>
                  <a:cubicBezTo>
                    <a:pt x="286" y="225"/>
                    <a:pt x="272" y="239"/>
                    <a:pt x="258" y="253"/>
                  </a:cubicBezTo>
                  <a:cubicBezTo>
                    <a:pt x="243" y="268"/>
                    <a:pt x="229" y="287"/>
                    <a:pt x="237" y="306"/>
                  </a:cubicBezTo>
                  <a:cubicBezTo>
                    <a:pt x="247" y="328"/>
                    <a:pt x="269" y="341"/>
                    <a:pt x="295" y="342"/>
                  </a:cubicBezTo>
                  <a:cubicBezTo>
                    <a:pt x="309" y="342"/>
                    <a:pt x="324" y="338"/>
                    <a:pt x="338" y="335"/>
                  </a:cubicBezTo>
                  <a:cubicBezTo>
                    <a:pt x="352" y="333"/>
                    <a:pt x="367" y="328"/>
                    <a:pt x="381" y="328"/>
                  </a:cubicBezTo>
                  <a:cubicBezTo>
                    <a:pt x="420" y="327"/>
                    <a:pt x="444" y="350"/>
                    <a:pt x="446" y="389"/>
                  </a:cubicBezTo>
                  <a:cubicBezTo>
                    <a:pt x="448" y="429"/>
                    <a:pt x="426" y="458"/>
                    <a:pt x="388" y="461"/>
                  </a:cubicBezTo>
                  <a:cubicBezTo>
                    <a:pt x="374" y="462"/>
                    <a:pt x="359" y="461"/>
                    <a:pt x="345" y="456"/>
                  </a:cubicBezTo>
                  <a:cubicBezTo>
                    <a:pt x="313" y="446"/>
                    <a:pt x="265" y="457"/>
                    <a:pt x="242" y="481"/>
                  </a:cubicBezTo>
                  <a:cubicBezTo>
                    <a:pt x="230" y="494"/>
                    <a:pt x="231" y="519"/>
                    <a:pt x="246" y="534"/>
                  </a:cubicBezTo>
                  <a:cubicBezTo>
                    <a:pt x="261" y="550"/>
                    <a:pt x="276" y="564"/>
                    <a:pt x="291" y="579"/>
                  </a:cubicBezTo>
                  <a:cubicBezTo>
                    <a:pt x="310" y="598"/>
                    <a:pt x="310" y="612"/>
                    <a:pt x="292" y="631"/>
                  </a:cubicBezTo>
                  <a:cubicBezTo>
                    <a:pt x="278" y="645"/>
                    <a:pt x="264" y="659"/>
                    <a:pt x="249" y="673"/>
                  </a:cubicBezTo>
                  <a:cubicBezTo>
                    <a:pt x="234" y="687"/>
                    <a:pt x="220" y="687"/>
                    <a:pt x="205" y="673"/>
                  </a:cubicBezTo>
                  <a:cubicBezTo>
                    <a:pt x="189" y="658"/>
                    <a:pt x="173" y="642"/>
                    <a:pt x="157" y="625"/>
                  </a:cubicBezTo>
                  <a:cubicBezTo>
                    <a:pt x="143" y="610"/>
                    <a:pt x="144" y="598"/>
                    <a:pt x="158" y="583"/>
                  </a:cubicBezTo>
                  <a:cubicBezTo>
                    <a:pt x="170" y="571"/>
                    <a:pt x="183" y="561"/>
                    <a:pt x="193" y="548"/>
                  </a:cubicBezTo>
                  <a:cubicBezTo>
                    <a:pt x="203" y="535"/>
                    <a:pt x="209" y="519"/>
                    <a:pt x="216" y="504"/>
                  </a:cubicBezTo>
                  <a:cubicBezTo>
                    <a:pt x="218" y="499"/>
                    <a:pt x="215" y="490"/>
                    <a:pt x="212" y="486"/>
                  </a:cubicBezTo>
                  <a:cubicBezTo>
                    <a:pt x="190" y="462"/>
                    <a:pt x="165" y="449"/>
                    <a:pt x="132" y="457"/>
                  </a:cubicBezTo>
                  <a:cubicBezTo>
                    <a:pt x="117" y="461"/>
                    <a:pt x="102" y="464"/>
                    <a:pt x="87" y="466"/>
                  </a:cubicBezTo>
                  <a:cubicBezTo>
                    <a:pt x="58" y="470"/>
                    <a:pt x="31" y="465"/>
                    <a:pt x="15" y="437"/>
                  </a:cubicBezTo>
                  <a:cubicBezTo>
                    <a:pt x="0" y="410"/>
                    <a:pt x="4" y="381"/>
                    <a:pt x="22" y="356"/>
                  </a:cubicBezTo>
                  <a:cubicBezTo>
                    <a:pt x="30" y="346"/>
                    <a:pt x="47" y="338"/>
                    <a:pt x="61" y="335"/>
                  </a:cubicBezTo>
                  <a:cubicBezTo>
                    <a:pt x="76" y="333"/>
                    <a:pt x="94" y="335"/>
                    <a:pt x="110" y="339"/>
                  </a:cubicBezTo>
                  <a:cubicBezTo>
                    <a:pt x="142" y="347"/>
                    <a:pt x="170" y="342"/>
                    <a:pt x="197" y="323"/>
                  </a:cubicBezTo>
                  <a:cubicBezTo>
                    <a:pt x="222" y="306"/>
                    <a:pt x="227" y="286"/>
                    <a:pt x="205" y="264"/>
                  </a:cubicBezTo>
                  <a:cubicBezTo>
                    <a:pt x="171" y="227"/>
                    <a:pt x="135" y="192"/>
                    <a:pt x="100" y="157"/>
                  </a:cubicBezTo>
                  <a:cubicBezTo>
                    <a:pt x="95" y="151"/>
                    <a:pt x="90" y="145"/>
                    <a:pt x="85" y="140"/>
                  </a:cubicBezTo>
                  <a:close/>
                  <a:moveTo>
                    <a:pt x="81" y="440"/>
                  </a:moveTo>
                  <a:cubicBezTo>
                    <a:pt x="97" y="435"/>
                    <a:pt x="113" y="432"/>
                    <a:pt x="127" y="425"/>
                  </a:cubicBezTo>
                  <a:cubicBezTo>
                    <a:pt x="151" y="411"/>
                    <a:pt x="150" y="385"/>
                    <a:pt x="125" y="373"/>
                  </a:cubicBezTo>
                  <a:cubicBezTo>
                    <a:pt x="111" y="367"/>
                    <a:pt x="94" y="364"/>
                    <a:pt x="77" y="364"/>
                  </a:cubicBezTo>
                  <a:cubicBezTo>
                    <a:pt x="54" y="363"/>
                    <a:pt x="38" y="380"/>
                    <a:pt x="39" y="402"/>
                  </a:cubicBezTo>
                  <a:cubicBezTo>
                    <a:pt x="39" y="425"/>
                    <a:pt x="54" y="438"/>
                    <a:pt x="81" y="440"/>
                  </a:cubicBezTo>
                  <a:close/>
                  <a:moveTo>
                    <a:pt x="375" y="435"/>
                  </a:moveTo>
                  <a:cubicBezTo>
                    <a:pt x="386" y="428"/>
                    <a:pt x="402" y="422"/>
                    <a:pt x="409" y="410"/>
                  </a:cubicBezTo>
                  <a:cubicBezTo>
                    <a:pt x="414" y="400"/>
                    <a:pt x="411" y="382"/>
                    <a:pt x="406" y="371"/>
                  </a:cubicBezTo>
                  <a:cubicBezTo>
                    <a:pt x="397" y="354"/>
                    <a:pt x="379" y="356"/>
                    <a:pt x="363" y="360"/>
                  </a:cubicBezTo>
                  <a:cubicBezTo>
                    <a:pt x="348" y="364"/>
                    <a:pt x="332" y="368"/>
                    <a:pt x="318" y="375"/>
                  </a:cubicBezTo>
                  <a:cubicBezTo>
                    <a:pt x="301" y="383"/>
                    <a:pt x="300" y="409"/>
                    <a:pt x="317" y="417"/>
                  </a:cubicBezTo>
                  <a:cubicBezTo>
                    <a:pt x="334" y="424"/>
                    <a:pt x="352" y="428"/>
                    <a:pt x="375" y="4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1" name="Freeform 9"/>
            <p:cNvSpPr>
              <a:spLocks/>
            </p:cNvSpPr>
            <p:nvPr/>
          </p:nvSpPr>
          <p:spPr bwMode="auto">
            <a:xfrm>
              <a:off x="7653150" y="1861688"/>
              <a:ext cx="900202" cy="961597"/>
            </a:xfrm>
            <a:custGeom>
              <a:avLst/>
              <a:gdLst>
                <a:gd name="T0" fmla="*/ 496 w 496"/>
                <a:gd name="T1" fmla="*/ 273 h 530"/>
                <a:gd name="T2" fmla="*/ 461 w 496"/>
                <a:gd name="T3" fmla="*/ 431 h 530"/>
                <a:gd name="T4" fmla="*/ 298 w 496"/>
                <a:gd name="T5" fmla="*/ 526 h 530"/>
                <a:gd name="T6" fmla="*/ 25 w 496"/>
                <a:gd name="T7" fmla="*/ 426 h 530"/>
                <a:gd name="T8" fmla="*/ 11 w 496"/>
                <a:gd name="T9" fmla="*/ 410 h 530"/>
                <a:gd name="T10" fmla="*/ 10 w 496"/>
                <a:gd name="T11" fmla="*/ 379 h 530"/>
                <a:gd name="T12" fmla="*/ 42 w 496"/>
                <a:gd name="T13" fmla="*/ 371 h 530"/>
                <a:gd name="T14" fmla="*/ 107 w 496"/>
                <a:gd name="T15" fmla="*/ 410 h 530"/>
                <a:gd name="T16" fmla="*/ 279 w 496"/>
                <a:gd name="T17" fmla="*/ 467 h 530"/>
                <a:gd name="T18" fmla="*/ 418 w 496"/>
                <a:gd name="T19" fmla="*/ 358 h 530"/>
                <a:gd name="T20" fmla="*/ 416 w 496"/>
                <a:gd name="T21" fmla="*/ 172 h 530"/>
                <a:gd name="T22" fmla="*/ 258 w 496"/>
                <a:gd name="T23" fmla="*/ 74 h 530"/>
                <a:gd name="T24" fmla="*/ 71 w 496"/>
                <a:gd name="T25" fmla="*/ 150 h 530"/>
                <a:gd name="T26" fmla="*/ 47 w 496"/>
                <a:gd name="T27" fmla="*/ 167 h 530"/>
                <a:gd name="T28" fmla="*/ 11 w 496"/>
                <a:gd name="T29" fmla="*/ 163 h 530"/>
                <a:gd name="T30" fmla="*/ 13 w 496"/>
                <a:gd name="T31" fmla="*/ 126 h 530"/>
                <a:gd name="T32" fmla="*/ 15 w 496"/>
                <a:gd name="T33" fmla="*/ 124 h 530"/>
                <a:gd name="T34" fmla="*/ 335 w 496"/>
                <a:gd name="T35" fmla="*/ 19 h 530"/>
                <a:gd name="T36" fmla="*/ 469 w 496"/>
                <a:gd name="T37" fmla="*/ 127 h 530"/>
                <a:gd name="T38" fmla="*/ 496 w 496"/>
                <a:gd name="T39" fmla="*/ 27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530">
                  <a:moveTo>
                    <a:pt x="496" y="273"/>
                  </a:moveTo>
                  <a:cubicBezTo>
                    <a:pt x="495" y="327"/>
                    <a:pt x="487" y="381"/>
                    <a:pt x="461" y="431"/>
                  </a:cubicBezTo>
                  <a:cubicBezTo>
                    <a:pt x="426" y="496"/>
                    <a:pt x="369" y="524"/>
                    <a:pt x="298" y="526"/>
                  </a:cubicBezTo>
                  <a:cubicBezTo>
                    <a:pt x="194" y="530"/>
                    <a:pt x="104" y="492"/>
                    <a:pt x="25" y="426"/>
                  </a:cubicBezTo>
                  <a:cubicBezTo>
                    <a:pt x="20" y="422"/>
                    <a:pt x="13" y="416"/>
                    <a:pt x="11" y="410"/>
                  </a:cubicBezTo>
                  <a:cubicBezTo>
                    <a:pt x="8" y="400"/>
                    <a:pt x="7" y="388"/>
                    <a:pt x="10" y="379"/>
                  </a:cubicBezTo>
                  <a:cubicBezTo>
                    <a:pt x="16" y="367"/>
                    <a:pt x="30" y="365"/>
                    <a:pt x="42" y="371"/>
                  </a:cubicBezTo>
                  <a:cubicBezTo>
                    <a:pt x="64" y="384"/>
                    <a:pt x="85" y="397"/>
                    <a:pt x="107" y="410"/>
                  </a:cubicBezTo>
                  <a:cubicBezTo>
                    <a:pt x="160" y="442"/>
                    <a:pt x="214" y="469"/>
                    <a:pt x="279" y="467"/>
                  </a:cubicBezTo>
                  <a:cubicBezTo>
                    <a:pt x="355" y="465"/>
                    <a:pt x="397" y="432"/>
                    <a:pt x="418" y="358"/>
                  </a:cubicBezTo>
                  <a:cubicBezTo>
                    <a:pt x="437" y="295"/>
                    <a:pt x="436" y="233"/>
                    <a:pt x="416" y="172"/>
                  </a:cubicBezTo>
                  <a:cubicBezTo>
                    <a:pt x="393" y="100"/>
                    <a:pt x="334" y="65"/>
                    <a:pt x="258" y="74"/>
                  </a:cubicBezTo>
                  <a:cubicBezTo>
                    <a:pt x="188" y="82"/>
                    <a:pt x="127" y="110"/>
                    <a:pt x="71" y="150"/>
                  </a:cubicBezTo>
                  <a:cubicBezTo>
                    <a:pt x="63" y="156"/>
                    <a:pt x="55" y="162"/>
                    <a:pt x="47" y="167"/>
                  </a:cubicBezTo>
                  <a:cubicBezTo>
                    <a:pt x="34" y="175"/>
                    <a:pt x="21" y="176"/>
                    <a:pt x="11" y="163"/>
                  </a:cubicBezTo>
                  <a:cubicBezTo>
                    <a:pt x="0" y="150"/>
                    <a:pt x="3" y="138"/>
                    <a:pt x="13" y="126"/>
                  </a:cubicBezTo>
                  <a:cubicBezTo>
                    <a:pt x="14" y="125"/>
                    <a:pt x="14" y="125"/>
                    <a:pt x="15" y="124"/>
                  </a:cubicBezTo>
                  <a:cubicBezTo>
                    <a:pt x="106" y="42"/>
                    <a:pt x="211" y="0"/>
                    <a:pt x="335" y="19"/>
                  </a:cubicBezTo>
                  <a:cubicBezTo>
                    <a:pt x="400" y="29"/>
                    <a:pt x="444" y="67"/>
                    <a:pt x="469" y="127"/>
                  </a:cubicBezTo>
                  <a:cubicBezTo>
                    <a:pt x="489" y="173"/>
                    <a:pt x="496" y="221"/>
                    <a:pt x="496" y="2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2" name="Freeform 10"/>
            <p:cNvSpPr>
              <a:spLocks/>
            </p:cNvSpPr>
            <p:nvPr/>
          </p:nvSpPr>
          <p:spPr bwMode="auto">
            <a:xfrm>
              <a:off x="5262588" y="1887013"/>
              <a:ext cx="915551" cy="943179"/>
            </a:xfrm>
            <a:custGeom>
              <a:avLst/>
              <a:gdLst>
                <a:gd name="T0" fmla="*/ 224 w 505"/>
                <a:gd name="T1" fmla="*/ 1 h 520"/>
                <a:gd name="T2" fmla="*/ 486 w 505"/>
                <a:gd name="T3" fmla="*/ 106 h 520"/>
                <a:gd name="T4" fmla="*/ 494 w 505"/>
                <a:gd name="T5" fmla="*/ 150 h 520"/>
                <a:gd name="T6" fmla="*/ 451 w 505"/>
                <a:gd name="T7" fmla="*/ 149 h 520"/>
                <a:gd name="T8" fmla="*/ 275 w 505"/>
                <a:gd name="T9" fmla="*/ 65 h 520"/>
                <a:gd name="T10" fmla="*/ 192 w 505"/>
                <a:gd name="T11" fmla="*/ 65 h 520"/>
                <a:gd name="T12" fmla="*/ 80 w 505"/>
                <a:gd name="T13" fmla="*/ 187 h 520"/>
                <a:gd name="T14" fmla="*/ 83 w 505"/>
                <a:gd name="T15" fmla="*/ 336 h 520"/>
                <a:gd name="T16" fmla="*/ 242 w 505"/>
                <a:gd name="T17" fmla="*/ 453 h 520"/>
                <a:gd name="T18" fmla="*/ 439 w 505"/>
                <a:gd name="T19" fmla="*/ 373 h 520"/>
                <a:gd name="T20" fmla="*/ 462 w 505"/>
                <a:gd name="T21" fmla="*/ 357 h 520"/>
                <a:gd name="T22" fmla="*/ 494 w 505"/>
                <a:gd name="T23" fmla="*/ 364 h 520"/>
                <a:gd name="T24" fmla="*/ 495 w 505"/>
                <a:gd name="T25" fmla="*/ 397 h 520"/>
                <a:gd name="T26" fmla="*/ 489 w 505"/>
                <a:gd name="T27" fmla="*/ 404 h 520"/>
                <a:gd name="T28" fmla="*/ 191 w 505"/>
                <a:gd name="T29" fmla="*/ 511 h 520"/>
                <a:gd name="T30" fmla="*/ 33 w 505"/>
                <a:gd name="T31" fmla="*/ 390 h 520"/>
                <a:gd name="T32" fmla="*/ 23 w 505"/>
                <a:gd name="T33" fmla="*/ 152 h 520"/>
                <a:gd name="T34" fmla="*/ 224 w 505"/>
                <a:gd name="T35" fmla="*/ 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5" h="520">
                  <a:moveTo>
                    <a:pt x="224" y="1"/>
                  </a:moveTo>
                  <a:cubicBezTo>
                    <a:pt x="326" y="0"/>
                    <a:pt x="411" y="41"/>
                    <a:pt x="486" y="106"/>
                  </a:cubicBezTo>
                  <a:cubicBezTo>
                    <a:pt x="503" y="121"/>
                    <a:pt x="505" y="136"/>
                    <a:pt x="494" y="150"/>
                  </a:cubicBezTo>
                  <a:cubicBezTo>
                    <a:pt x="483" y="162"/>
                    <a:pt x="470" y="163"/>
                    <a:pt x="451" y="149"/>
                  </a:cubicBezTo>
                  <a:cubicBezTo>
                    <a:pt x="398" y="109"/>
                    <a:pt x="342" y="75"/>
                    <a:pt x="275" y="65"/>
                  </a:cubicBezTo>
                  <a:cubicBezTo>
                    <a:pt x="248" y="61"/>
                    <a:pt x="219" y="60"/>
                    <a:pt x="192" y="65"/>
                  </a:cubicBezTo>
                  <a:cubicBezTo>
                    <a:pt x="130" y="75"/>
                    <a:pt x="90" y="119"/>
                    <a:pt x="80" y="187"/>
                  </a:cubicBezTo>
                  <a:cubicBezTo>
                    <a:pt x="73" y="237"/>
                    <a:pt x="72" y="286"/>
                    <a:pt x="83" y="336"/>
                  </a:cubicBezTo>
                  <a:cubicBezTo>
                    <a:pt x="101" y="416"/>
                    <a:pt x="160" y="460"/>
                    <a:pt x="242" y="453"/>
                  </a:cubicBezTo>
                  <a:cubicBezTo>
                    <a:pt x="316" y="447"/>
                    <a:pt x="380" y="416"/>
                    <a:pt x="439" y="373"/>
                  </a:cubicBezTo>
                  <a:cubicBezTo>
                    <a:pt x="447" y="367"/>
                    <a:pt x="454" y="361"/>
                    <a:pt x="462" y="357"/>
                  </a:cubicBezTo>
                  <a:cubicBezTo>
                    <a:pt x="474" y="351"/>
                    <a:pt x="488" y="351"/>
                    <a:pt x="494" y="364"/>
                  </a:cubicBezTo>
                  <a:cubicBezTo>
                    <a:pt x="498" y="373"/>
                    <a:pt x="496" y="385"/>
                    <a:pt x="495" y="397"/>
                  </a:cubicBezTo>
                  <a:cubicBezTo>
                    <a:pt x="495" y="399"/>
                    <a:pt x="492" y="402"/>
                    <a:pt x="489" y="404"/>
                  </a:cubicBezTo>
                  <a:cubicBezTo>
                    <a:pt x="404" y="479"/>
                    <a:pt x="307" y="520"/>
                    <a:pt x="191" y="511"/>
                  </a:cubicBezTo>
                  <a:cubicBezTo>
                    <a:pt x="113" y="505"/>
                    <a:pt x="60" y="464"/>
                    <a:pt x="33" y="390"/>
                  </a:cubicBezTo>
                  <a:cubicBezTo>
                    <a:pt x="5" y="312"/>
                    <a:pt x="0" y="233"/>
                    <a:pt x="23" y="152"/>
                  </a:cubicBezTo>
                  <a:cubicBezTo>
                    <a:pt x="53" y="46"/>
                    <a:pt x="113" y="1"/>
                    <a:pt x="2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3" name="Freeform 12"/>
            <p:cNvSpPr>
              <a:spLocks/>
            </p:cNvSpPr>
            <p:nvPr/>
          </p:nvSpPr>
          <p:spPr bwMode="auto">
            <a:xfrm>
              <a:off x="7791289" y="2142570"/>
              <a:ext cx="560996" cy="417485"/>
            </a:xfrm>
            <a:custGeom>
              <a:avLst/>
              <a:gdLst>
                <a:gd name="T0" fmla="*/ 168 w 309"/>
                <a:gd name="T1" fmla="*/ 229 h 230"/>
                <a:gd name="T2" fmla="*/ 27 w 309"/>
                <a:gd name="T3" fmla="*/ 186 h 230"/>
                <a:gd name="T4" fmla="*/ 11 w 309"/>
                <a:gd name="T5" fmla="*/ 166 h 230"/>
                <a:gd name="T6" fmla="*/ 13 w 309"/>
                <a:gd name="T7" fmla="*/ 137 h 230"/>
                <a:gd name="T8" fmla="*/ 41 w 309"/>
                <a:gd name="T9" fmla="*/ 135 h 230"/>
                <a:gd name="T10" fmla="*/ 137 w 309"/>
                <a:gd name="T11" fmla="*/ 172 h 230"/>
                <a:gd name="T12" fmla="*/ 166 w 309"/>
                <a:gd name="T13" fmla="*/ 180 h 230"/>
                <a:gd name="T14" fmla="*/ 234 w 309"/>
                <a:gd name="T15" fmla="*/ 154 h 230"/>
                <a:gd name="T16" fmla="*/ 224 w 309"/>
                <a:gd name="T17" fmla="*/ 74 h 230"/>
                <a:gd name="T18" fmla="*/ 175 w 309"/>
                <a:gd name="T19" fmla="*/ 59 h 230"/>
                <a:gd name="T20" fmla="*/ 44 w 309"/>
                <a:gd name="T21" fmla="*/ 95 h 230"/>
                <a:gd name="T22" fmla="*/ 7 w 309"/>
                <a:gd name="T23" fmla="*/ 87 h 230"/>
                <a:gd name="T24" fmla="*/ 25 w 309"/>
                <a:gd name="T25" fmla="*/ 46 h 230"/>
                <a:gd name="T26" fmla="*/ 83 w 309"/>
                <a:gd name="T27" fmla="*/ 26 h 230"/>
                <a:gd name="T28" fmla="*/ 127 w 309"/>
                <a:gd name="T29" fmla="*/ 13 h 230"/>
                <a:gd name="T30" fmla="*/ 214 w 309"/>
                <a:gd name="T31" fmla="*/ 11 h 230"/>
                <a:gd name="T32" fmla="*/ 286 w 309"/>
                <a:gd name="T33" fmla="*/ 163 h 230"/>
                <a:gd name="T34" fmla="*/ 168 w 309"/>
                <a:gd name="T35" fmla="*/ 22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 h="230">
                  <a:moveTo>
                    <a:pt x="168" y="229"/>
                  </a:moveTo>
                  <a:cubicBezTo>
                    <a:pt x="122" y="229"/>
                    <a:pt x="73" y="211"/>
                    <a:pt x="27" y="186"/>
                  </a:cubicBezTo>
                  <a:cubicBezTo>
                    <a:pt x="20" y="182"/>
                    <a:pt x="13" y="174"/>
                    <a:pt x="11" y="166"/>
                  </a:cubicBezTo>
                  <a:cubicBezTo>
                    <a:pt x="9" y="157"/>
                    <a:pt x="8" y="144"/>
                    <a:pt x="13" y="137"/>
                  </a:cubicBezTo>
                  <a:cubicBezTo>
                    <a:pt x="17" y="132"/>
                    <a:pt x="32" y="132"/>
                    <a:pt x="41" y="135"/>
                  </a:cubicBezTo>
                  <a:cubicBezTo>
                    <a:pt x="73" y="147"/>
                    <a:pt x="105" y="160"/>
                    <a:pt x="137" y="172"/>
                  </a:cubicBezTo>
                  <a:cubicBezTo>
                    <a:pt x="147" y="176"/>
                    <a:pt x="157" y="178"/>
                    <a:pt x="166" y="180"/>
                  </a:cubicBezTo>
                  <a:cubicBezTo>
                    <a:pt x="197" y="187"/>
                    <a:pt x="221" y="177"/>
                    <a:pt x="234" y="154"/>
                  </a:cubicBezTo>
                  <a:cubicBezTo>
                    <a:pt x="247" y="131"/>
                    <a:pt x="243" y="94"/>
                    <a:pt x="224" y="74"/>
                  </a:cubicBezTo>
                  <a:cubicBezTo>
                    <a:pt x="211" y="59"/>
                    <a:pt x="194" y="54"/>
                    <a:pt x="175" y="59"/>
                  </a:cubicBezTo>
                  <a:cubicBezTo>
                    <a:pt x="131" y="71"/>
                    <a:pt x="88" y="82"/>
                    <a:pt x="44" y="95"/>
                  </a:cubicBezTo>
                  <a:cubicBezTo>
                    <a:pt x="30" y="99"/>
                    <a:pt x="16" y="106"/>
                    <a:pt x="7" y="87"/>
                  </a:cubicBezTo>
                  <a:cubicBezTo>
                    <a:pt x="0" y="71"/>
                    <a:pt x="7" y="53"/>
                    <a:pt x="25" y="46"/>
                  </a:cubicBezTo>
                  <a:cubicBezTo>
                    <a:pt x="44" y="38"/>
                    <a:pt x="64" y="33"/>
                    <a:pt x="83" y="26"/>
                  </a:cubicBezTo>
                  <a:cubicBezTo>
                    <a:pt x="98" y="22"/>
                    <a:pt x="114" y="19"/>
                    <a:pt x="127" y="13"/>
                  </a:cubicBezTo>
                  <a:cubicBezTo>
                    <a:pt x="156" y="0"/>
                    <a:pt x="185" y="5"/>
                    <a:pt x="214" y="11"/>
                  </a:cubicBezTo>
                  <a:cubicBezTo>
                    <a:pt x="274" y="23"/>
                    <a:pt x="309" y="98"/>
                    <a:pt x="286" y="163"/>
                  </a:cubicBezTo>
                  <a:cubicBezTo>
                    <a:pt x="269" y="209"/>
                    <a:pt x="235" y="230"/>
                    <a:pt x="168"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4" name="Freeform 13"/>
            <p:cNvSpPr>
              <a:spLocks/>
            </p:cNvSpPr>
            <p:nvPr/>
          </p:nvSpPr>
          <p:spPr bwMode="auto">
            <a:xfrm>
              <a:off x="5510470" y="2154081"/>
              <a:ext cx="527996" cy="415183"/>
            </a:xfrm>
            <a:custGeom>
              <a:avLst/>
              <a:gdLst>
                <a:gd name="T0" fmla="*/ 129 w 291"/>
                <a:gd name="T1" fmla="*/ 2 h 229"/>
                <a:gd name="T2" fmla="*/ 261 w 291"/>
                <a:gd name="T3" fmla="*/ 37 h 229"/>
                <a:gd name="T4" fmla="*/ 276 w 291"/>
                <a:gd name="T5" fmla="*/ 48 h 229"/>
                <a:gd name="T6" fmla="*/ 280 w 291"/>
                <a:gd name="T7" fmla="*/ 83 h 229"/>
                <a:gd name="T8" fmla="*/ 251 w 291"/>
                <a:gd name="T9" fmla="*/ 89 h 229"/>
                <a:gd name="T10" fmla="*/ 164 w 291"/>
                <a:gd name="T11" fmla="*/ 60 h 229"/>
                <a:gd name="T12" fmla="*/ 98 w 291"/>
                <a:gd name="T13" fmla="*/ 54 h 229"/>
                <a:gd name="T14" fmla="*/ 52 w 291"/>
                <a:gd name="T15" fmla="*/ 128 h 229"/>
                <a:gd name="T16" fmla="*/ 121 w 291"/>
                <a:gd name="T17" fmla="*/ 174 h 229"/>
                <a:gd name="T18" fmla="*/ 249 w 291"/>
                <a:gd name="T19" fmla="*/ 131 h 229"/>
                <a:gd name="T20" fmla="*/ 282 w 291"/>
                <a:gd name="T21" fmla="*/ 134 h 229"/>
                <a:gd name="T22" fmla="*/ 277 w 291"/>
                <a:gd name="T23" fmla="*/ 174 h 229"/>
                <a:gd name="T24" fmla="*/ 252 w 291"/>
                <a:gd name="T25" fmla="*/ 186 h 229"/>
                <a:gd name="T26" fmla="*/ 127 w 291"/>
                <a:gd name="T27" fmla="*/ 225 h 229"/>
                <a:gd name="T28" fmla="*/ 41 w 291"/>
                <a:gd name="T29" fmla="*/ 205 h 229"/>
                <a:gd name="T30" fmla="*/ 2 w 291"/>
                <a:gd name="T31" fmla="*/ 139 h 229"/>
                <a:gd name="T32" fmla="*/ 2 w 291"/>
                <a:gd name="T33" fmla="*/ 87 h 229"/>
                <a:gd name="T34" fmla="*/ 129 w 291"/>
                <a:gd name="T35" fmla="*/ 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1" h="229">
                  <a:moveTo>
                    <a:pt x="129" y="2"/>
                  </a:moveTo>
                  <a:cubicBezTo>
                    <a:pt x="168" y="2"/>
                    <a:pt x="215" y="17"/>
                    <a:pt x="261" y="37"/>
                  </a:cubicBezTo>
                  <a:cubicBezTo>
                    <a:pt x="267" y="39"/>
                    <a:pt x="275" y="43"/>
                    <a:pt x="276" y="48"/>
                  </a:cubicBezTo>
                  <a:cubicBezTo>
                    <a:pt x="280" y="59"/>
                    <a:pt x="284" y="73"/>
                    <a:pt x="280" y="83"/>
                  </a:cubicBezTo>
                  <a:cubicBezTo>
                    <a:pt x="278" y="88"/>
                    <a:pt x="260" y="92"/>
                    <a:pt x="251" y="89"/>
                  </a:cubicBezTo>
                  <a:cubicBezTo>
                    <a:pt x="221" y="81"/>
                    <a:pt x="193" y="67"/>
                    <a:pt x="164" y="60"/>
                  </a:cubicBezTo>
                  <a:cubicBezTo>
                    <a:pt x="143" y="54"/>
                    <a:pt x="119" y="51"/>
                    <a:pt x="98" y="54"/>
                  </a:cubicBezTo>
                  <a:cubicBezTo>
                    <a:pt x="62" y="59"/>
                    <a:pt x="45" y="91"/>
                    <a:pt x="52" y="128"/>
                  </a:cubicBezTo>
                  <a:cubicBezTo>
                    <a:pt x="59" y="164"/>
                    <a:pt x="85" y="184"/>
                    <a:pt x="121" y="174"/>
                  </a:cubicBezTo>
                  <a:cubicBezTo>
                    <a:pt x="164" y="163"/>
                    <a:pt x="206" y="146"/>
                    <a:pt x="249" y="131"/>
                  </a:cubicBezTo>
                  <a:cubicBezTo>
                    <a:pt x="261" y="126"/>
                    <a:pt x="273" y="119"/>
                    <a:pt x="282" y="134"/>
                  </a:cubicBezTo>
                  <a:cubicBezTo>
                    <a:pt x="290" y="148"/>
                    <a:pt x="291" y="163"/>
                    <a:pt x="277" y="174"/>
                  </a:cubicBezTo>
                  <a:cubicBezTo>
                    <a:pt x="270" y="179"/>
                    <a:pt x="261" y="184"/>
                    <a:pt x="252" y="186"/>
                  </a:cubicBezTo>
                  <a:cubicBezTo>
                    <a:pt x="211" y="200"/>
                    <a:pt x="170" y="219"/>
                    <a:pt x="127" y="225"/>
                  </a:cubicBezTo>
                  <a:cubicBezTo>
                    <a:pt x="99" y="229"/>
                    <a:pt x="68" y="217"/>
                    <a:pt x="41" y="205"/>
                  </a:cubicBezTo>
                  <a:cubicBezTo>
                    <a:pt x="15" y="194"/>
                    <a:pt x="5" y="167"/>
                    <a:pt x="2" y="139"/>
                  </a:cubicBezTo>
                  <a:cubicBezTo>
                    <a:pt x="0" y="122"/>
                    <a:pt x="0" y="104"/>
                    <a:pt x="2" y="87"/>
                  </a:cubicBezTo>
                  <a:cubicBezTo>
                    <a:pt x="10" y="32"/>
                    <a:pt x="53" y="0"/>
                    <a:pt x="1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5" name="Freeform 17"/>
            <p:cNvSpPr>
              <a:spLocks/>
            </p:cNvSpPr>
            <p:nvPr/>
          </p:nvSpPr>
          <p:spPr bwMode="auto">
            <a:xfrm>
              <a:off x="7281711" y="2718146"/>
              <a:ext cx="482717" cy="482717"/>
            </a:xfrm>
            <a:custGeom>
              <a:avLst/>
              <a:gdLst>
                <a:gd name="T0" fmla="*/ 7 w 266"/>
                <a:gd name="T1" fmla="*/ 125 h 266"/>
                <a:gd name="T2" fmla="*/ 40 w 266"/>
                <a:gd name="T3" fmla="*/ 141 h 266"/>
                <a:gd name="T4" fmla="*/ 90 w 266"/>
                <a:gd name="T5" fmla="*/ 187 h 266"/>
                <a:gd name="T6" fmla="*/ 157 w 266"/>
                <a:gd name="T7" fmla="*/ 221 h 266"/>
                <a:gd name="T8" fmla="*/ 212 w 266"/>
                <a:gd name="T9" fmla="*/ 207 h 266"/>
                <a:gd name="T10" fmla="*/ 218 w 266"/>
                <a:gd name="T11" fmla="*/ 155 h 266"/>
                <a:gd name="T12" fmla="*/ 146 w 266"/>
                <a:gd name="T13" fmla="*/ 48 h 266"/>
                <a:gd name="T14" fmla="*/ 129 w 266"/>
                <a:gd name="T15" fmla="*/ 26 h 266"/>
                <a:gd name="T16" fmla="*/ 131 w 266"/>
                <a:gd name="T17" fmla="*/ 5 h 266"/>
                <a:gd name="T18" fmla="*/ 156 w 266"/>
                <a:gd name="T19" fmla="*/ 5 h 266"/>
                <a:gd name="T20" fmla="*/ 252 w 266"/>
                <a:gd name="T21" fmla="*/ 123 h 266"/>
                <a:gd name="T22" fmla="*/ 228 w 266"/>
                <a:gd name="T23" fmla="*/ 236 h 266"/>
                <a:gd name="T24" fmla="*/ 124 w 266"/>
                <a:gd name="T25" fmla="*/ 252 h 266"/>
                <a:gd name="T26" fmla="*/ 8 w 266"/>
                <a:gd name="T27" fmla="*/ 163 h 266"/>
                <a:gd name="T28" fmla="*/ 0 w 266"/>
                <a:gd name="T29" fmla="*/ 131 h 266"/>
                <a:gd name="T30" fmla="*/ 7 w 266"/>
                <a:gd name="T31" fmla="*/ 12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266">
                  <a:moveTo>
                    <a:pt x="7" y="125"/>
                  </a:moveTo>
                  <a:cubicBezTo>
                    <a:pt x="18" y="131"/>
                    <a:pt x="31" y="134"/>
                    <a:pt x="40" y="141"/>
                  </a:cubicBezTo>
                  <a:cubicBezTo>
                    <a:pt x="58" y="155"/>
                    <a:pt x="72" y="174"/>
                    <a:pt x="90" y="187"/>
                  </a:cubicBezTo>
                  <a:cubicBezTo>
                    <a:pt x="111" y="201"/>
                    <a:pt x="134" y="212"/>
                    <a:pt x="157" y="221"/>
                  </a:cubicBezTo>
                  <a:cubicBezTo>
                    <a:pt x="177" y="229"/>
                    <a:pt x="197" y="223"/>
                    <a:pt x="212" y="207"/>
                  </a:cubicBezTo>
                  <a:cubicBezTo>
                    <a:pt x="226" y="191"/>
                    <a:pt x="228" y="172"/>
                    <a:pt x="218" y="155"/>
                  </a:cubicBezTo>
                  <a:cubicBezTo>
                    <a:pt x="195" y="118"/>
                    <a:pt x="171" y="83"/>
                    <a:pt x="146" y="48"/>
                  </a:cubicBezTo>
                  <a:cubicBezTo>
                    <a:pt x="141" y="40"/>
                    <a:pt x="133" y="34"/>
                    <a:pt x="129" y="26"/>
                  </a:cubicBezTo>
                  <a:cubicBezTo>
                    <a:pt x="127" y="20"/>
                    <a:pt x="128" y="7"/>
                    <a:pt x="131" y="5"/>
                  </a:cubicBezTo>
                  <a:cubicBezTo>
                    <a:pt x="138" y="2"/>
                    <a:pt x="151" y="0"/>
                    <a:pt x="156" y="5"/>
                  </a:cubicBezTo>
                  <a:cubicBezTo>
                    <a:pt x="196" y="38"/>
                    <a:pt x="234" y="73"/>
                    <a:pt x="252" y="123"/>
                  </a:cubicBezTo>
                  <a:cubicBezTo>
                    <a:pt x="266" y="165"/>
                    <a:pt x="259" y="204"/>
                    <a:pt x="228" y="236"/>
                  </a:cubicBezTo>
                  <a:cubicBezTo>
                    <a:pt x="198" y="266"/>
                    <a:pt x="161" y="266"/>
                    <a:pt x="124" y="252"/>
                  </a:cubicBezTo>
                  <a:cubicBezTo>
                    <a:pt x="76" y="234"/>
                    <a:pt x="39" y="202"/>
                    <a:pt x="8" y="163"/>
                  </a:cubicBezTo>
                  <a:cubicBezTo>
                    <a:pt x="1" y="156"/>
                    <a:pt x="2" y="142"/>
                    <a:pt x="0" y="131"/>
                  </a:cubicBezTo>
                  <a:cubicBezTo>
                    <a:pt x="2" y="129"/>
                    <a:pt x="4" y="127"/>
                    <a:pt x="7"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6" name="Freeform 18"/>
            <p:cNvSpPr>
              <a:spLocks/>
            </p:cNvSpPr>
            <p:nvPr/>
          </p:nvSpPr>
          <p:spPr bwMode="auto">
            <a:xfrm>
              <a:off x="6066093" y="2719681"/>
              <a:ext cx="484252" cy="488089"/>
            </a:xfrm>
            <a:custGeom>
              <a:avLst/>
              <a:gdLst>
                <a:gd name="T0" fmla="*/ 144 w 267"/>
                <a:gd name="T1" fmla="*/ 9 h 269"/>
                <a:gd name="T2" fmla="*/ 126 w 267"/>
                <a:gd name="T3" fmla="*/ 41 h 269"/>
                <a:gd name="T4" fmla="*/ 70 w 267"/>
                <a:gd name="T5" fmla="*/ 106 h 269"/>
                <a:gd name="T6" fmla="*/ 47 w 267"/>
                <a:gd name="T7" fmla="*/ 159 h 269"/>
                <a:gd name="T8" fmla="*/ 63 w 267"/>
                <a:gd name="T9" fmla="*/ 213 h 269"/>
                <a:gd name="T10" fmla="*/ 115 w 267"/>
                <a:gd name="T11" fmla="*/ 218 h 269"/>
                <a:gd name="T12" fmla="*/ 224 w 267"/>
                <a:gd name="T13" fmla="*/ 144 h 269"/>
                <a:gd name="T14" fmla="*/ 259 w 267"/>
                <a:gd name="T15" fmla="*/ 122 h 269"/>
                <a:gd name="T16" fmla="*/ 253 w 267"/>
                <a:gd name="T17" fmla="*/ 171 h 269"/>
                <a:gd name="T18" fmla="*/ 160 w 267"/>
                <a:gd name="T19" fmla="*/ 245 h 269"/>
                <a:gd name="T20" fmla="*/ 39 w 267"/>
                <a:gd name="T21" fmla="*/ 233 h 269"/>
                <a:gd name="T22" fmla="*/ 17 w 267"/>
                <a:gd name="T23" fmla="*/ 124 h 269"/>
                <a:gd name="T24" fmla="*/ 107 w 267"/>
                <a:gd name="T25" fmla="*/ 7 h 269"/>
                <a:gd name="T26" fmla="*/ 138 w 267"/>
                <a:gd name="T27" fmla="*/ 0 h 269"/>
                <a:gd name="T28" fmla="*/ 144 w 267"/>
                <a:gd name="T29" fmla="*/ 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7" h="269">
                  <a:moveTo>
                    <a:pt x="144" y="9"/>
                  </a:moveTo>
                  <a:cubicBezTo>
                    <a:pt x="138" y="20"/>
                    <a:pt x="134" y="32"/>
                    <a:pt x="126" y="41"/>
                  </a:cubicBezTo>
                  <a:cubicBezTo>
                    <a:pt x="108" y="63"/>
                    <a:pt x="87" y="83"/>
                    <a:pt x="70" y="106"/>
                  </a:cubicBezTo>
                  <a:cubicBezTo>
                    <a:pt x="59" y="122"/>
                    <a:pt x="52" y="140"/>
                    <a:pt x="47" y="159"/>
                  </a:cubicBezTo>
                  <a:cubicBezTo>
                    <a:pt x="40" y="179"/>
                    <a:pt x="46" y="198"/>
                    <a:pt x="63" y="213"/>
                  </a:cubicBezTo>
                  <a:cubicBezTo>
                    <a:pt x="79" y="226"/>
                    <a:pt x="99" y="228"/>
                    <a:pt x="115" y="218"/>
                  </a:cubicBezTo>
                  <a:cubicBezTo>
                    <a:pt x="153" y="195"/>
                    <a:pt x="188" y="169"/>
                    <a:pt x="224" y="144"/>
                  </a:cubicBezTo>
                  <a:cubicBezTo>
                    <a:pt x="235" y="137"/>
                    <a:pt x="246" y="130"/>
                    <a:pt x="259" y="122"/>
                  </a:cubicBezTo>
                  <a:cubicBezTo>
                    <a:pt x="267" y="144"/>
                    <a:pt x="267" y="159"/>
                    <a:pt x="253" y="171"/>
                  </a:cubicBezTo>
                  <a:cubicBezTo>
                    <a:pt x="222" y="196"/>
                    <a:pt x="193" y="223"/>
                    <a:pt x="160" y="245"/>
                  </a:cubicBezTo>
                  <a:cubicBezTo>
                    <a:pt x="124" y="269"/>
                    <a:pt x="71" y="261"/>
                    <a:pt x="39" y="233"/>
                  </a:cubicBezTo>
                  <a:cubicBezTo>
                    <a:pt x="7" y="206"/>
                    <a:pt x="0" y="169"/>
                    <a:pt x="17" y="124"/>
                  </a:cubicBezTo>
                  <a:cubicBezTo>
                    <a:pt x="35" y="75"/>
                    <a:pt x="68" y="38"/>
                    <a:pt x="107" y="7"/>
                  </a:cubicBezTo>
                  <a:cubicBezTo>
                    <a:pt x="114" y="1"/>
                    <a:pt x="127" y="2"/>
                    <a:pt x="138" y="0"/>
                  </a:cubicBezTo>
                  <a:cubicBezTo>
                    <a:pt x="140" y="3"/>
                    <a:pt x="142" y="6"/>
                    <a:pt x="14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7" name="Freeform 19"/>
            <p:cNvSpPr>
              <a:spLocks/>
            </p:cNvSpPr>
            <p:nvPr/>
          </p:nvSpPr>
          <p:spPr bwMode="auto">
            <a:xfrm>
              <a:off x="6066093" y="1509435"/>
              <a:ext cx="491159" cy="495764"/>
            </a:xfrm>
            <a:custGeom>
              <a:avLst/>
              <a:gdLst>
                <a:gd name="T0" fmla="*/ 44 w 271"/>
                <a:gd name="T1" fmla="*/ 105 h 273"/>
                <a:gd name="T2" fmla="*/ 67 w 271"/>
                <a:gd name="T3" fmla="*/ 157 h 273"/>
                <a:gd name="T4" fmla="*/ 126 w 271"/>
                <a:gd name="T5" fmla="*/ 224 h 273"/>
                <a:gd name="T6" fmla="*/ 139 w 271"/>
                <a:gd name="T7" fmla="*/ 259 h 273"/>
                <a:gd name="T8" fmla="*/ 99 w 271"/>
                <a:gd name="T9" fmla="*/ 257 h 273"/>
                <a:gd name="T10" fmla="*/ 9 w 271"/>
                <a:gd name="T11" fmla="*/ 108 h 273"/>
                <a:gd name="T12" fmla="*/ 95 w 271"/>
                <a:gd name="T13" fmla="*/ 3 h 273"/>
                <a:gd name="T14" fmla="*/ 178 w 271"/>
                <a:gd name="T15" fmla="*/ 34 h 273"/>
                <a:gd name="T16" fmla="*/ 262 w 271"/>
                <a:gd name="T17" fmla="*/ 105 h 273"/>
                <a:gd name="T18" fmla="*/ 268 w 271"/>
                <a:gd name="T19" fmla="*/ 132 h 273"/>
                <a:gd name="T20" fmla="*/ 238 w 271"/>
                <a:gd name="T21" fmla="*/ 133 h 273"/>
                <a:gd name="T22" fmla="*/ 193 w 271"/>
                <a:gd name="T23" fmla="*/ 94 h 273"/>
                <a:gd name="T24" fmla="*/ 108 w 271"/>
                <a:gd name="T25" fmla="*/ 44 h 273"/>
                <a:gd name="T26" fmla="*/ 44 w 271"/>
                <a:gd name="T27"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1" h="273">
                  <a:moveTo>
                    <a:pt x="44" y="105"/>
                  </a:moveTo>
                  <a:cubicBezTo>
                    <a:pt x="49" y="116"/>
                    <a:pt x="55" y="139"/>
                    <a:pt x="67" y="157"/>
                  </a:cubicBezTo>
                  <a:cubicBezTo>
                    <a:pt x="84" y="181"/>
                    <a:pt x="106" y="202"/>
                    <a:pt x="126" y="224"/>
                  </a:cubicBezTo>
                  <a:cubicBezTo>
                    <a:pt x="136" y="235"/>
                    <a:pt x="149" y="247"/>
                    <a:pt x="139" y="259"/>
                  </a:cubicBezTo>
                  <a:cubicBezTo>
                    <a:pt x="128" y="273"/>
                    <a:pt x="112" y="267"/>
                    <a:pt x="99" y="257"/>
                  </a:cubicBezTo>
                  <a:cubicBezTo>
                    <a:pt x="53" y="217"/>
                    <a:pt x="21" y="168"/>
                    <a:pt x="9" y="108"/>
                  </a:cubicBezTo>
                  <a:cubicBezTo>
                    <a:pt x="0" y="58"/>
                    <a:pt x="45" y="0"/>
                    <a:pt x="95" y="3"/>
                  </a:cubicBezTo>
                  <a:cubicBezTo>
                    <a:pt x="123" y="5"/>
                    <a:pt x="153" y="19"/>
                    <a:pt x="178" y="34"/>
                  </a:cubicBezTo>
                  <a:cubicBezTo>
                    <a:pt x="209" y="54"/>
                    <a:pt x="235" y="80"/>
                    <a:pt x="262" y="105"/>
                  </a:cubicBezTo>
                  <a:cubicBezTo>
                    <a:pt x="267" y="110"/>
                    <a:pt x="271" y="125"/>
                    <a:pt x="268" y="132"/>
                  </a:cubicBezTo>
                  <a:cubicBezTo>
                    <a:pt x="261" y="145"/>
                    <a:pt x="247" y="140"/>
                    <a:pt x="238" y="133"/>
                  </a:cubicBezTo>
                  <a:cubicBezTo>
                    <a:pt x="222" y="121"/>
                    <a:pt x="207" y="108"/>
                    <a:pt x="193" y="94"/>
                  </a:cubicBezTo>
                  <a:cubicBezTo>
                    <a:pt x="168" y="71"/>
                    <a:pt x="142" y="51"/>
                    <a:pt x="108" y="44"/>
                  </a:cubicBezTo>
                  <a:cubicBezTo>
                    <a:pt x="74" y="37"/>
                    <a:pt x="44" y="60"/>
                    <a:pt x="44"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8" name="Freeform 20"/>
            <p:cNvSpPr>
              <a:spLocks/>
            </p:cNvSpPr>
            <p:nvPr/>
          </p:nvSpPr>
          <p:spPr bwMode="auto">
            <a:xfrm>
              <a:off x="7281711" y="1511737"/>
              <a:ext cx="480415" cy="476578"/>
            </a:xfrm>
            <a:custGeom>
              <a:avLst/>
              <a:gdLst>
                <a:gd name="T0" fmla="*/ 124 w 265"/>
                <a:gd name="T1" fmla="*/ 257 h 263"/>
                <a:gd name="T2" fmla="*/ 142 w 265"/>
                <a:gd name="T3" fmla="*/ 223 h 263"/>
                <a:gd name="T4" fmla="*/ 196 w 265"/>
                <a:gd name="T5" fmla="*/ 159 h 263"/>
                <a:gd name="T6" fmla="*/ 220 w 265"/>
                <a:gd name="T7" fmla="*/ 107 h 263"/>
                <a:gd name="T8" fmla="*/ 156 w 265"/>
                <a:gd name="T9" fmla="*/ 44 h 263"/>
                <a:gd name="T10" fmla="*/ 81 w 265"/>
                <a:gd name="T11" fmla="*/ 85 h 263"/>
                <a:gd name="T12" fmla="*/ 35 w 265"/>
                <a:gd name="T13" fmla="*/ 129 h 263"/>
                <a:gd name="T14" fmla="*/ 5 w 265"/>
                <a:gd name="T15" fmla="*/ 135 h 263"/>
                <a:gd name="T16" fmla="*/ 5 w 265"/>
                <a:gd name="T17" fmla="*/ 106 h 263"/>
                <a:gd name="T18" fmla="*/ 134 w 265"/>
                <a:gd name="T19" fmla="*/ 10 h 263"/>
                <a:gd name="T20" fmla="*/ 231 w 265"/>
                <a:gd name="T21" fmla="*/ 30 h 263"/>
                <a:gd name="T22" fmla="*/ 255 w 265"/>
                <a:gd name="T23" fmla="*/ 128 h 263"/>
                <a:gd name="T24" fmla="*/ 161 w 265"/>
                <a:gd name="T25" fmla="*/ 257 h 263"/>
                <a:gd name="T26" fmla="*/ 128 w 265"/>
                <a:gd name="T27" fmla="*/ 262 h 263"/>
                <a:gd name="T28" fmla="*/ 124 w 265"/>
                <a:gd name="T29"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5" h="263">
                  <a:moveTo>
                    <a:pt x="124" y="257"/>
                  </a:moveTo>
                  <a:cubicBezTo>
                    <a:pt x="130" y="245"/>
                    <a:pt x="134" y="233"/>
                    <a:pt x="142" y="223"/>
                  </a:cubicBezTo>
                  <a:cubicBezTo>
                    <a:pt x="159" y="201"/>
                    <a:pt x="180" y="182"/>
                    <a:pt x="196" y="159"/>
                  </a:cubicBezTo>
                  <a:cubicBezTo>
                    <a:pt x="207" y="144"/>
                    <a:pt x="216" y="125"/>
                    <a:pt x="220" y="107"/>
                  </a:cubicBezTo>
                  <a:cubicBezTo>
                    <a:pt x="231" y="64"/>
                    <a:pt x="198" y="31"/>
                    <a:pt x="156" y="44"/>
                  </a:cubicBezTo>
                  <a:cubicBezTo>
                    <a:pt x="129" y="53"/>
                    <a:pt x="105" y="69"/>
                    <a:pt x="81" y="85"/>
                  </a:cubicBezTo>
                  <a:cubicBezTo>
                    <a:pt x="64" y="97"/>
                    <a:pt x="52" y="116"/>
                    <a:pt x="35" y="129"/>
                  </a:cubicBezTo>
                  <a:cubicBezTo>
                    <a:pt x="28" y="134"/>
                    <a:pt x="15" y="133"/>
                    <a:pt x="5" y="135"/>
                  </a:cubicBezTo>
                  <a:cubicBezTo>
                    <a:pt x="5" y="126"/>
                    <a:pt x="0" y="112"/>
                    <a:pt x="5" y="106"/>
                  </a:cubicBezTo>
                  <a:cubicBezTo>
                    <a:pt x="40" y="63"/>
                    <a:pt x="79" y="26"/>
                    <a:pt x="134" y="10"/>
                  </a:cubicBezTo>
                  <a:cubicBezTo>
                    <a:pt x="170" y="0"/>
                    <a:pt x="204" y="4"/>
                    <a:pt x="231" y="30"/>
                  </a:cubicBezTo>
                  <a:cubicBezTo>
                    <a:pt x="259" y="57"/>
                    <a:pt x="265" y="91"/>
                    <a:pt x="255" y="128"/>
                  </a:cubicBezTo>
                  <a:cubicBezTo>
                    <a:pt x="240" y="182"/>
                    <a:pt x="202" y="221"/>
                    <a:pt x="161" y="257"/>
                  </a:cubicBezTo>
                  <a:cubicBezTo>
                    <a:pt x="154" y="263"/>
                    <a:pt x="139" y="261"/>
                    <a:pt x="128" y="262"/>
                  </a:cubicBezTo>
                  <a:cubicBezTo>
                    <a:pt x="127" y="261"/>
                    <a:pt x="125" y="259"/>
                    <a:pt x="124"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9" name="Freeform 25"/>
            <p:cNvSpPr>
              <a:spLocks/>
            </p:cNvSpPr>
            <p:nvPr/>
          </p:nvSpPr>
          <p:spPr bwMode="auto">
            <a:xfrm>
              <a:off x="6773669" y="2182476"/>
              <a:ext cx="286254" cy="317718"/>
            </a:xfrm>
            <a:custGeom>
              <a:avLst/>
              <a:gdLst>
                <a:gd name="T0" fmla="*/ 158 w 158"/>
                <a:gd name="T1" fmla="*/ 89 h 175"/>
                <a:gd name="T2" fmla="*/ 80 w 158"/>
                <a:gd name="T3" fmla="*/ 174 h 175"/>
                <a:gd name="T4" fmla="*/ 61 w 158"/>
                <a:gd name="T5" fmla="*/ 168 h 175"/>
                <a:gd name="T6" fmla="*/ 16 w 158"/>
                <a:gd name="T7" fmla="*/ 124 h 175"/>
                <a:gd name="T8" fmla="*/ 15 w 158"/>
                <a:gd name="T9" fmla="*/ 66 h 175"/>
                <a:gd name="T10" fmla="*/ 23 w 158"/>
                <a:gd name="T11" fmla="*/ 56 h 175"/>
                <a:gd name="T12" fmla="*/ 127 w 158"/>
                <a:gd name="T13" fmla="*/ 54 h 175"/>
                <a:gd name="T14" fmla="*/ 158 w 158"/>
                <a:gd name="T15" fmla="*/ 8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75">
                  <a:moveTo>
                    <a:pt x="158" y="89"/>
                  </a:moveTo>
                  <a:cubicBezTo>
                    <a:pt x="157" y="114"/>
                    <a:pt x="96" y="175"/>
                    <a:pt x="80" y="174"/>
                  </a:cubicBezTo>
                  <a:cubicBezTo>
                    <a:pt x="73" y="174"/>
                    <a:pt x="66" y="172"/>
                    <a:pt x="61" y="168"/>
                  </a:cubicBezTo>
                  <a:cubicBezTo>
                    <a:pt x="45" y="154"/>
                    <a:pt x="29" y="140"/>
                    <a:pt x="16" y="124"/>
                  </a:cubicBezTo>
                  <a:cubicBezTo>
                    <a:pt x="0" y="105"/>
                    <a:pt x="1" y="86"/>
                    <a:pt x="15" y="66"/>
                  </a:cubicBezTo>
                  <a:cubicBezTo>
                    <a:pt x="18" y="62"/>
                    <a:pt x="20" y="59"/>
                    <a:pt x="23" y="56"/>
                  </a:cubicBezTo>
                  <a:cubicBezTo>
                    <a:pt x="83" y="0"/>
                    <a:pt x="81" y="8"/>
                    <a:pt x="127" y="54"/>
                  </a:cubicBezTo>
                  <a:cubicBezTo>
                    <a:pt x="140" y="67"/>
                    <a:pt x="150" y="80"/>
                    <a:pt x="158"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0" name="Freeform 26"/>
            <p:cNvSpPr>
              <a:spLocks/>
            </p:cNvSpPr>
            <p:nvPr/>
          </p:nvSpPr>
          <p:spPr bwMode="auto">
            <a:xfrm>
              <a:off x="7142038" y="1832525"/>
              <a:ext cx="300835" cy="303137"/>
            </a:xfrm>
            <a:custGeom>
              <a:avLst/>
              <a:gdLst>
                <a:gd name="T0" fmla="*/ 0 w 166"/>
                <a:gd name="T1" fmla="*/ 82 h 167"/>
                <a:gd name="T2" fmla="*/ 12 w 166"/>
                <a:gd name="T3" fmla="*/ 63 h 167"/>
                <a:gd name="T4" fmla="*/ 60 w 166"/>
                <a:gd name="T5" fmla="*/ 15 h 167"/>
                <a:gd name="T6" fmla="*/ 102 w 166"/>
                <a:gd name="T7" fmla="*/ 14 h 167"/>
                <a:gd name="T8" fmla="*/ 150 w 166"/>
                <a:gd name="T9" fmla="*/ 62 h 167"/>
                <a:gd name="T10" fmla="*/ 151 w 166"/>
                <a:gd name="T11" fmla="*/ 103 h 167"/>
                <a:gd name="T12" fmla="*/ 101 w 166"/>
                <a:gd name="T13" fmla="*/ 154 h 167"/>
                <a:gd name="T14" fmla="*/ 65 w 166"/>
                <a:gd name="T15" fmla="*/ 156 h 167"/>
                <a:gd name="T16" fmla="*/ 7 w 166"/>
                <a:gd name="T17" fmla="*/ 98 h 167"/>
                <a:gd name="T18" fmla="*/ 0 w 166"/>
                <a:gd name="T19" fmla="*/ 8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7">
                  <a:moveTo>
                    <a:pt x="0" y="82"/>
                  </a:moveTo>
                  <a:cubicBezTo>
                    <a:pt x="4" y="76"/>
                    <a:pt x="7" y="68"/>
                    <a:pt x="12" y="63"/>
                  </a:cubicBezTo>
                  <a:cubicBezTo>
                    <a:pt x="28" y="46"/>
                    <a:pt x="44" y="30"/>
                    <a:pt x="60" y="15"/>
                  </a:cubicBezTo>
                  <a:cubicBezTo>
                    <a:pt x="75" y="0"/>
                    <a:pt x="87" y="0"/>
                    <a:pt x="102" y="14"/>
                  </a:cubicBezTo>
                  <a:cubicBezTo>
                    <a:pt x="119" y="29"/>
                    <a:pt x="134" y="46"/>
                    <a:pt x="150" y="62"/>
                  </a:cubicBezTo>
                  <a:cubicBezTo>
                    <a:pt x="163" y="75"/>
                    <a:pt x="166" y="89"/>
                    <a:pt x="151" y="103"/>
                  </a:cubicBezTo>
                  <a:cubicBezTo>
                    <a:pt x="135" y="120"/>
                    <a:pt x="118" y="138"/>
                    <a:pt x="101" y="154"/>
                  </a:cubicBezTo>
                  <a:cubicBezTo>
                    <a:pt x="90" y="165"/>
                    <a:pt x="77" y="167"/>
                    <a:pt x="65" y="156"/>
                  </a:cubicBezTo>
                  <a:cubicBezTo>
                    <a:pt x="45" y="138"/>
                    <a:pt x="26" y="118"/>
                    <a:pt x="7" y="98"/>
                  </a:cubicBezTo>
                  <a:cubicBezTo>
                    <a:pt x="4" y="95"/>
                    <a:pt x="3" y="89"/>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1" name="Freeform 27"/>
            <p:cNvSpPr>
              <a:spLocks/>
            </p:cNvSpPr>
            <p:nvPr/>
          </p:nvSpPr>
          <p:spPr bwMode="auto">
            <a:xfrm>
              <a:off x="6394556" y="2213941"/>
              <a:ext cx="299300" cy="291626"/>
            </a:xfrm>
            <a:custGeom>
              <a:avLst/>
              <a:gdLst>
                <a:gd name="T0" fmla="*/ 81 w 165"/>
                <a:gd name="T1" fmla="*/ 0 h 161"/>
                <a:gd name="T2" fmla="*/ 99 w 165"/>
                <a:gd name="T3" fmla="*/ 7 h 161"/>
                <a:gd name="T4" fmla="*/ 155 w 165"/>
                <a:gd name="T5" fmla="*/ 64 h 161"/>
                <a:gd name="T6" fmla="*/ 154 w 165"/>
                <a:gd name="T7" fmla="*/ 96 h 161"/>
                <a:gd name="T8" fmla="*/ 99 w 165"/>
                <a:gd name="T9" fmla="*/ 151 h 161"/>
                <a:gd name="T10" fmla="*/ 65 w 165"/>
                <a:gd name="T11" fmla="*/ 151 h 161"/>
                <a:gd name="T12" fmla="*/ 10 w 165"/>
                <a:gd name="T13" fmla="*/ 97 h 161"/>
                <a:gd name="T14" fmla="*/ 9 w 165"/>
                <a:gd name="T15" fmla="*/ 62 h 161"/>
                <a:gd name="T16" fmla="*/ 64 w 165"/>
                <a:gd name="T17" fmla="*/ 7 h 161"/>
                <a:gd name="T18" fmla="*/ 81 w 165"/>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1">
                  <a:moveTo>
                    <a:pt x="81" y="0"/>
                  </a:moveTo>
                  <a:cubicBezTo>
                    <a:pt x="87" y="2"/>
                    <a:pt x="95" y="3"/>
                    <a:pt x="99" y="7"/>
                  </a:cubicBezTo>
                  <a:cubicBezTo>
                    <a:pt x="118" y="26"/>
                    <a:pt x="137" y="45"/>
                    <a:pt x="155" y="64"/>
                  </a:cubicBezTo>
                  <a:cubicBezTo>
                    <a:pt x="165" y="75"/>
                    <a:pt x="163" y="86"/>
                    <a:pt x="154" y="96"/>
                  </a:cubicBezTo>
                  <a:cubicBezTo>
                    <a:pt x="136" y="114"/>
                    <a:pt x="118" y="133"/>
                    <a:pt x="99" y="151"/>
                  </a:cubicBezTo>
                  <a:cubicBezTo>
                    <a:pt x="88" y="161"/>
                    <a:pt x="75" y="161"/>
                    <a:pt x="65" y="151"/>
                  </a:cubicBezTo>
                  <a:cubicBezTo>
                    <a:pt x="46" y="134"/>
                    <a:pt x="27" y="115"/>
                    <a:pt x="10" y="97"/>
                  </a:cubicBezTo>
                  <a:cubicBezTo>
                    <a:pt x="0" y="86"/>
                    <a:pt x="0" y="73"/>
                    <a:pt x="9" y="62"/>
                  </a:cubicBezTo>
                  <a:cubicBezTo>
                    <a:pt x="27" y="43"/>
                    <a:pt x="46" y="25"/>
                    <a:pt x="64" y="7"/>
                  </a:cubicBezTo>
                  <a:cubicBezTo>
                    <a:pt x="68" y="3"/>
                    <a:pt x="75"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2" name="Freeform 28"/>
            <p:cNvSpPr>
              <a:spLocks/>
            </p:cNvSpPr>
            <p:nvPr/>
          </p:nvSpPr>
          <p:spPr bwMode="auto">
            <a:xfrm>
              <a:off x="6579508" y="2396591"/>
              <a:ext cx="295463" cy="292393"/>
            </a:xfrm>
            <a:custGeom>
              <a:avLst/>
              <a:gdLst>
                <a:gd name="T0" fmla="*/ 81 w 163"/>
                <a:gd name="T1" fmla="*/ 161 h 161"/>
                <a:gd name="T2" fmla="*/ 62 w 163"/>
                <a:gd name="T3" fmla="*/ 151 h 161"/>
                <a:gd name="T4" fmla="*/ 13 w 163"/>
                <a:gd name="T5" fmla="*/ 101 h 161"/>
                <a:gd name="T6" fmla="*/ 11 w 163"/>
                <a:gd name="T7" fmla="*/ 64 h 161"/>
                <a:gd name="T8" fmla="*/ 59 w 163"/>
                <a:gd name="T9" fmla="*/ 16 h 161"/>
                <a:gd name="T10" fmla="*/ 108 w 163"/>
                <a:gd name="T11" fmla="*/ 17 h 161"/>
                <a:gd name="T12" fmla="*/ 154 w 163"/>
                <a:gd name="T13" fmla="*/ 64 h 161"/>
                <a:gd name="T14" fmla="*/ 159 w 163"/>
                <a:gd name="T15" fmla="*/ 90 h 161"/>
                <a:gd name="T16" fmla="*/ 95 w 163"/>
                <a:gd name="T17" fmla="*/ 157 h 161"/>
                <a:gd name="T18" fmla="*/ 81 w 163"/>
                <a:gd name="T19"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1">
                  <a:moveTo>
                    <a:pt x="81" y="161"/>
                  </a:moveTo>
                  <a:cubicBezTo>
                    <a:pt x="76" y="158"/>
                    <a:pt x="68" y="156"/>
                    <a:pt x="62" y="151"/>
                  </a:cubicBezTo>
                  <a:cubicBezTo>
                    <a:pt x="45" y="135"/>
                    <a:pt x="29" y="118"/>
                    <a:pt x="13" y="101"/>
                  </a:cubicBezTo>
                  <a:cubicBezTo>
                    <a:pt x="2" y="90"/>
                    <a:pt x="0" y="76"/>
                    <a:pt x="11" y="64"/>
                  </a:cubicBezTo>
                  <a:cubicBezTo>
                    <a:pt x="26" y="47"/>
                    <a:pt x="42" y="31"/>
                    <a:pt x="59" y="16"/>
                  </a:cubicBezTo>
                  <a:cubicBezTo>
                    <a:pt x="76" y="0"/>
                    <a:pt x="91" y="1"/>
                    <a:pt x="108" y="17"/>
                  </a:cubicBezTo>
                  <a:cubicBezTo>
                    <a:pt x="124" y="32"/>
                    <a:pt x="140" y="47"/>
                    <a:pt x="154" y="64"/>
                  </a:cubicBezTo>
                  <a:cubicBezTo>
                    <a:pt x="159" y="70"/>
                    <a:pt x="163" y="85"/>
                    <a:pt x="159" y="90"/>
                  </a:cubicBezTo>
                  <a:cubicBezTo>
                    <a:pt x="139" y="113"/>
                    <a:pt x="117" y="135"/>
                    <a:pt x="95" y="157"/>
                  </a:cubicBezTo>
                  <a:cubicBezTo>
                    <a:pt x="92" y="159"/>
                    <a:pt x="87" y="159"/>
                    <a:pt x="8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3" name="Freeform 29"/>
            <p:cNvSpPr>
              <a:spLocks/>
            </p:cNvSpPr>
            <p:nvPr/>
          </p:nvSpPr>
          <p:spPr bwMode="auto">
            <a:xfrm>
              <a:off x="6769832" y="2585380"/>
              <a:ext cx="290091" cy="287021"/>
            </a:xfrm>
            <a:custGeom>
              <a:avLst/>
              <a:gdLst>
                <a:gd name="T0" fmla="*/ 160 w 160"/>
                <a:gd name="T1" fmla="*/ 78 h 158"/>
                <a:gd name="T2" fmla="*/ 82 w 160"/>
                <a:gd name="T3" fmla="*/ 158 h 158"/>
                <a:gd name="T4" fmla="*/ 64 w 160"/>
                <a:gd name="T5" fmla="*/ 152 h 158"/>
                <a:gd name="T6" fmla="*/ 11 w 160"/>
                <a:gd name="T7" fmla="*/ 99 h 158"/>
                <a:gd name="T8" fmla="*/ 13 w 160"/>
                <a:gd name="T9" fmla="*/ 60 h 158"/>
                <a:gd name="T10" fmla="*/ 65 w 160"/>
                <a:gd name="T11" fmla="*/ 8 h 158"/>
                <a:gd name="T12" fmla="*/ 88 w 160"/>
                <a:gd name="T13" fmla="*/ 3 h 158"/>
                <a:gd name="T14" fmla="*/ 157 w 160"/>
                <a:gd name="T15" fmla="*/ 69 h 158"/>
                <a:gd name="T16" fmla="*/ 160 w 160"/>
                <a:gd name="T17" fmla="*/ 7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58">
                  <a:moveTo>
                    <a:pt x="160" y="78"/>
                  </a:moveTo>
                  <a:cubicBezTo>
                    <a:pt x="159" y="95"/>
                    <a:pt x="98" y="158"/>
                    <a:pt x="82" y="158"/>
                  </a:cubicBezTo>
                  <a:cubicBezTo>
                    <a:pt x="76" y="158"/>
                    <a:pt x="68" y="156"/>
                    <a:pt x="64" y="152"/>
                  </a:cubicBezTo>
                  <a:cubicBezTo>
                    <a:pt x="46" y="135"/>
                    <a:pt x="27" y="118"/>
                    <a:pt x="11" y="99"/>
                  </a:cubicBezTo>
                  <a:cubicBezTo>
                    <a:pt x="0" y="86"/>
                    <a:pt x="0" y="72"/>
                    <a:pt x="13" y="60"/>
                  </a:cubicBezTo>
                  <a:cubicBezTo>
                    <a:pt x="30" y="42"/>
                    <a:pt x="47" y="24"/>
                    <a:pt x="65" y="8"/>
                  </a:cubicBezTo>
                  <a:cubicBezTo>
                    <a:pt x="71" y="4"/>
                    <a:pt x="84" y="0"/>
                    <a:pt x="88" y="3"/>
                  </a:cubicBezTo>
                  <a:cubicBezTo>
                    <a:pt x="112" y="24"/>
                    <a:pt x="134" y="46"/>
                    <a:pt x="157" y="69"/>
                  </a:cubicBezTo>
                  <a:cubicBezTo>
                    <a:pt x="159" y="71"/>
                    <a:pt x="159" y="76"/>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4" name="Freeform 30"/>
            <p:cNvSpPr>
              <a:spLocks/>
            </p:cNvSpPr>
            <p:nvPr/>
          </p:nvSpPr>
          <p:spPr bwMode="auto">
            <a:xfrm>
              <a:off x="6586415" y="2764960"/>
              <a:ext cx="296230" cy="293928"/>
            </a:xfrm>
            <a:custGeom>
              <a:avLst/>
              <a:gdLst>
                <a:gd name="T0" fmla="*/ 82 w 163"/>
                <a:gd name="T1" fmla="*/ 162 h 162"/>
                <a:gd name="T2" fmla="*/ 76 w 163"/>
                <a:gd name="T3" fmla="*/ 162 h 162"/>
                <a:gd name="T4" fmla="*/ 1 w 163"/>
                <a:gd name="T5" fmla="*/ 85 h 162"/>
                <a:gd name="T6" fmla="*/ 10 w 163"/>
                <a:gd name="T7" fmla="*/ 62 h 162"/>
                <a:gd name="T8" fmla="*/ 58 w 163"/>
                <a:gd name="T9" fmla="*/ 14 h 162"/>
                <a:gd name="T10" fmla="*/ 99 w 163"/>
                <a:gd name="T11" fmla="*/ 14 h 162"/>
                <a:gd name="T12" fmla="*/ 148 w 163"/>
                <a:gd name="T13" fmla="*/ 63 h 162"/>
                <a:gd name="T14" fmla="*/ 150 w 163"/>
                <a:gd name="T15" fmla="*/ 102 h 162"/>
                <a:gd name="T16" fmla="*/ 96 w 163"/>
                <a:gd name="T17" fmla="*/ 155 h 162"/>
                <a:gd name="T18" fmla="*/ 82 w 163"/>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2">
                  <a:moveTo>
                    <a:pt x="82" y="162"/>
                  </a:moveTo>
                  <a:cubicBezTo>
                    <a:pt x="77" y="162"/>
                    <a:pt x="77" y="162"/>
                    <a:pt x="76" y="162"/>
                  </a:cubicBezTo>
                  <a:cubicBezTo>
                    <a:pt x="60" y="161"/>
                    <a:pt x="0" y="101"/>
                    <a:pt x="1" y="85"/>
                  </a:cubicBezTo>
                  <a:cubicBezTo>
                    <a:pt x="1" y="77"/>
                    <a:pt x="5" y="68"/>
                    <a:pt x="10" y="62"/>
                  </a:cubicBezTo>
                  <a:cubicBezTo>
                    <a:pt x="25" y="45"/>
                    <a:pt x="42" y="29"/>
                    <a:pt x="58" y="14"/>
                  </a:cubicBezTo>
                  <a:cubicBezTo>
                    <a:pt x="71" y="1"/>
                    <a:pt x="85" y="0"/>
                    <a:pt x="99" y="14"/>
                  </a:cubicBezTo>
                  <a:cubicBezTo>
                    <a:pt x="115" y="30"/>
                    <a:pt x="132" y="46"/>
                    <a:pt x="148" y="63"/>
                  </a:cubicBezTo>
                  <a:cubicBezTo>
                    <a:pt x="160" y="75"/>
                    <a:pt x="163" y="88"/>
                    <a:pt x="150" y="102"/>
                  </a:cubicBezTo>
                  <a:cubicBezTo>
                    <a:pt x="132" y="120"/>
                    <a:pt x="114" y="138"/>
                    <a:pt x="96" y="155"/>
                  </a:cubicBezTo>
                  <a:cubicBezTo>
                    <a:pt x="92" y="160"/>
                    <a:pt x="85" y="161"/>
                    <a:pt x="82"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5" name="Freeform 31"/>
            <p:cNvSpPr>
              <a:spLocks/>
            </p:cNvSpPr>
            <p:nvPr/>
          </p:nvSpPr>
          <p:spPr bwMode="auto">
            <a:xfrm>
              <a:off x="6399928" y="2587682"/>
              <a:ext cx="288556" cy="291626"/>
            </a:xfrm>
            <a:custGeom>
              <a:avLst/>
              <a:gdLst>
                <a:gd name="T0" fmla="*/ 159 w 159"/>
                <a:gd name="T1" fmla="*/ 80 h 161"/>
                <a:gd name="T2" fmla="*/ 150 w 159"/>
                <a:gd name="T3" fmla="*/ 97 h 161"/>
                <a:gd name="T4" fmla="*/ 97 w 159"/>
                <a:gd name="T5" fmla="*/ 151 h 161"/>
                <a:gd name="T6" fmla="*/ 61 w 159"/>
                <a:gd name="T7" fmla="*/ 150 h 161"/>
                <a:gd name="T8" fmla="*/ 14 w 159"/>
                <a:gd name="T9" fmla="*/ 104 h 161"/>
                <a:gd name="T10" fmla="*/ 15 w 159"/>
                <a:gd name="T11" fmla="*/ 53 h 161"/>
                <a:gd name="T12" fmla="*/ 62 w 159"/>
                <a:gd name="T13" fmla="*/ 7 h 161"/>
                <a:gd name="T14" fmla="*/ 89 w 159"/>
                <a:gd name="T15" fmla="*/ 4 h 161"/>
                <a:gd name="T16" fmla="*/ 153 w 159"/>
                <a:gd name="T17" fmla="*/ 64 h 161"/>
                <a:gd name="T18" fmla="*/ 159 w 159"/>
                <a:gd name="T19"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1">
                  <a:moveTo>
                    <a:pt x="159" y="80"/>
                  </a:moveTo>
                  <a:cubicBezTo>
                    <a:pt x="156" y="86"/>
                    <a:pt x="155" y="93"/>
                    <a:pt x="150" y="97"/>
                  </a:cubicBezTo>
                  <a:cubicBezTo>
                    <a:pt x="133" y="115"/>
                    <a:pt x="115" y="134"/>
                    <a:pt x="97" y="151"/>
                  </a:cubicBezTo>
                  <a:cubicBezTo>
                    <a:pt x="86" y="161"/>
                    <a:pt x="72" y="161"/>
                    <a:pt x="61" y="150"/>
                  </a:cubicBezTo>
                  <a:cubicBezTo>
                    <a:pt x="44" y="136"/>
                    <a:pt x="28" y="120"/>
                    <a:pt x="14" y="104"/>
                  </a:cubicBezTo>
                  <a:cubicBezTo>
                    <a:pt x="0" y="88"/>
                    <a:pt x="0" y="69"/>
                    <a:pt x="15" y="53"/>
                  </a:cubicBezTo>
                  <a:cubicBezTo>
                    <a:pt x="29" y="37"/>
                    <a:pt x="45" y="21"/>
                    <a:pt x="62" y="7"/>
                  </a:cubicBezTo>
                  <a:cubicBezTo>
                    <a:pt x="68" y="2"/>
                    <a:pt x="84" y="0"/>
                    <a:pt x="89" y="4"/>
                  </a:cubicBezTo>
                  <a:cubicBezTo>
                    <a:pt x="112" y="23"/>
                    <a:pt x="132" y="44"/>
                    <a:pt x="153" y="64"/>
                  </a:cubicBezTo>
                  <a:cubicBezTo>
                    <a:pt x="156" y="68"/>
                    <a:pt x="157" y="74"/>
                    <a:pt x="15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6" name="Freeform 32"/>
            <p:cNvSpPr>
              <a:spLocks/>
            </p:cNvSpPr>
            <p:nvPr/>
          </p:nvSpPr>
          <p:spPr bwMode="auto">
            <a:xfrm>
              <a:off x="6203464" y="2028222"/>
              <a:ext cx="303137" cy="293928"/>
            </a:xfrm>
            <a:custGeom>
              <a:avLst/>
              <a:gdLst>
                <a:gd name="T0" fmla="*/ 86 w 167"/>
                <a:gd name="T1" fmla="*/ 0 h 162"/>
                <a:gd name="T2" fmla="*/ 103 w 167"/>
                <a:gd name="T3" fmla="*/ 9 h 162"/>
                <a:gd name="T4" fmla="*/ 157 w 167"/>
                <a:gd name="T5" fmla="*/ 63 h 162"/>
                <a:gd name="T6" fmla="*/ 158 w 167"/>
                <a:gd name="T7" fmla="*/ 93 h 162"/>
                <a:gd name="T8" fmla="*/ 99 w 167"/>
                <a:gd name="T9" fmla="*/ 152 h 162"/>
                <a:gd name="T10" fmla="*/ 64 w 167"/>
                <a:gd name="T11" fmla="*/ 149 h 162"/>
                <a:gd name="T12" fmla="*/ 12 w 167"/>
                <a:gd name="T13" fmla="*/ 97 h 162"/>
                <a:gd name="T14" fmla="*/ 10 w 167"/>
                <a:gd name="T15" fmla="*/ 64 h 162"/>
                <a:gd name="T16" fmla="*/ 65 w 167"/>
                <a:gd name="T17" fmla="*/ 9 h 162"/>
                <a:gd name="T18" fmla="*/ 86 w 167"/>
                <a:gd name="T1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2">
                  <a:moveTo>
                    <a:pt x="86" y="0"/>
                  </a:moveTo>
                  <a:cubicBezTo>
                    <a:pt x="92" y="3"/>
                    <a:pt x="98" y="5"/>
                    <a:pt x="103" y="9"/>
                  </a:cubicBezTo>
                  <a:cubicBezTo>
                    <a:pt x="121" y="27"/>
                    <a:pt x="139" y="45"/>
                    <a:pt x="157" y="63"/>
                  </a:cubicBezTo>
                  <a:cubicBezTo>
                    <a:pt x="166" y="72"/>
                    <a:pt x="167" y="83"/>
                    <a:pt x="158" y="93"/>
                  </a:cubicBezTo>
                  <a:cubicBezTo>
                    <a:pt x="139" y="113"/>
                    <a:pt x="120" y="134"/>
                    <a:pt x="99" y="152"/>
                  </a:cubicBezTo>
                  <a:cubicBezTo>
                    <a:pt x="88" y="162"/>
                    <a:pt x="75" y="159"/>
                    <a:pt x="64" y="149"/>
                  </a:cubicBezTo>
                  <a:cubicBezTo>
                    <a:pt x="47" y="132"/>
                    <a:pt x="29" y="115"/>
                    <a:pt x="12" y="97"/>
                  </a:cubicBezTo>
                  <a:cubicBezTo>
                    <a:pt x="3" y="87"/>
                    <a:pt x="0" y="74"/>
                    <a:pt x="10" y="64"/>
                  </a:cubicBezTo>
                  <a:cubicBezTo>
                    <a:pt x="27" y="45"/>
                    <a:pt x="46" y="27"/>
                    <a:pt x="65" y="9"/>
                  </a:cubicBezTo>
                  <a:cubicBezTo>
                    <a:pt x="70" y="5"/>
                    <a:pt x="78" y="3"/>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7" name="Freeform 33"/>
            <p:cNvSpPr>
              <a:spLocks/>
            </p:cNvSpPr>
            <p:nvPr/>
          </p:nvSpPr>
          <p:spPr bwMode="auto">
            <a:xfrm>
              <a:off x="6960156" y="2034361"/>
              <a:ext cx="284719" cy="286254"/>
            </a:xfrm>
            <a:custGeom>
              <a:avLst/>
              <a:gdLst>
                <a:gd name="T0" fmla="*/ 81 w 157"/>
                <a:gd name="T1" fmla="*/ 0 h 158"/>
                <a:gd name="T2" fmla="*/ 96 w 157"/>
                <a:gd name="T3" fmla="*/ 5 h 158"/>
                <a:gd name="T4" fmla="*/ 152 w 157"/>
                <a:gd name="T5" fmla="*/ 61 h 158"/>
                <a:gd name="T6" fmla="*/ 150 w 157"/>
                <a:gd name="T7" fmla="*/ 91 h 158"/>
                <a:gd name="T8" fmla="*/ 95 w 157"/>
                <a:gd name="T9" fmla="*/ 148 h 158"/>
                <a:gd name="T10" fmla="*/ 60 w 157"/>
                <a:gd name="T11" fmla="*/ 147 h 158"/>
                <a:gd name="T12" fmla="*/ 8 w 157"/>
                <a:gd name="T13" fmla="*/ 94 h 158"/>
                <a:gd name="T14" fmla="*/ 4 w 157"/>
                <a:gd name="T15" fmla="*/ 63 h 158"/>
                <a:gd name="T16" fmla="*/ 62 w 157"/>
                <a:gd name="T17" fmla="*/ 5 h 158"/>
                <a:gd name="T18" fmla="*/ 81 w 157"/>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158">
                  <a:moveTo>
                    <a:pt x="81" y="0"/>
                  </a:moveTo>
                  <a:cubicBezTo>
                    <a:pt x="86" y="1"/>
                    <a:pt x="92" y="2"/>
                    <a:pt x="96" y="5"/>
                  </a:cubicBezTo>
                  <a:cubicBezTo>
                    <a:pt x="115" y="23"/>
                    <a:pt x="135" y="41"/>
                    <a:pt x="152" y="61"/>
                  </a:cubicBezTo>
                  <a:cubicBezTo>
                    <a:pt x="157" y="67"/>
                    <a:pt x="156" y="85"/>
                    <a:pt x="150" y="91"/>
                  </a:cubicBezTo>
                  <a:cubicBezTo>
                    <a:pt x="134" y="112"/>
                    <a:pt x="114" y="130"/>
                    <a:pt x="95" y="148"/>
                  </a:cubicBezTo>
                  <a:cubicBezTo>
                    <a:pt x="84" y="158"/>
                    <a:pt x="71" y="157"/>
                    <a:pt x="60" y="147"/>
                  </a:cubicBezTo>
                  <a:cubicBezTo>
                    <a:pt x="42" y="130"/>
                    <a:pt x="24" y="114"/>
                    <a:pt x="8" y="94"/>
                  </a:cubicBezTo>
                  <a:cubicBezTo>
                    <a:pt x="2" y="87"/>
                    <a:pt x="0" y="69"/>
                    <a:pt x="4" y="63"/>
                  </a:cubicBezTo>
                  <a:cubicBezTo>
                    <a:pt x="21" y="42"/>
                    <a:pt x="42" y="24"/>
                    <a:pt x="62" y="5"/>
                  </a:cubicBezTo>
                  <a:cubicBezTo>
                    <a:pt x="66" y="1"/>
                    <a:pt x="74"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8" name="Freeform 34"/>
            <p:cNvSpPr>
              <a:spLocks/>
            </p:cNvSpPr>
            <p:nvPr/>
          </p:nvSpPr>
          <p:spPr bwMode="auto">
            <a:xfrm>
              <a:off x="6018512" y="2206267"/>
              <a:ext cx="293928" cy="295463"/>
            </a:xfrm>
            <a:custGeom>
              <a:avLst/>
              <a:gdLst>
                <a:gd name="T0" fmla="*/ 162 w 162"/>
                <a:gd name="T1" fmla="*/ 80 h 163"/>
                <a:gd name="T2" fmla="*/ 83 w 162"/>
                <a:gd name="T3" fmla="*/ 162 h 163"/>
                <a:gd name="T4" fmla="*/ 65 w 162"/>
                <a:gd name="T5" fmla="*/ 155 h 163"/>
                <a:gd name="T6" fmla="*/ 12 w 162"/>
                <a:gd name="T7" fmla="*/ 103 h 163"/>
                <a:gd name="T8" fmla="*/ 13 w 162"/>
                <a:gd name="T9" fmla="*/ 64 h 163"/>
                <a:gd name="T10" fmla="*/ 62 w 162"/>
                <a:gd name="T11" fmla="*/ 14 h 163"/>
                <a:gd name="T12" fmla="*/ 103 w 162"/>
                <a:gd name="T13" fmla="*/ 13 h 163"/>
                <a:gd name="T14" fmla="*/ 155 w 162"/>
                <a:gd name="T15" fmla="*/ 66 h 163"/>
                <a:gd name="T16" fmla="*/ 162 w 162"/>
                <a:gd name="T17" fmla="*/ 8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63">
                  <a:moveTo>
                    <a:pt x="162" y="80"/>
                  </a:moveTo>
                  <a:cubicBezTo>
                    <a:pt x="162" y="101"/>
                    <a:pt x="100" y="163"/>
                    <a:pt x="83" y="162"/>
                  </a:cubicBezTo>
                  <a:cubicBezTo>
                    <a:pt x="77" y="162"/>
                    <a:pt x="69" y="159"/>
                    <a:pt x="65" y="155"/>
                  </a:cubicBezTo>
                  <a:cubicBezTo>
                    <a:pt x="47" y="138"/>
                    <a:pt x="30" y="120"/>
                    <a:pt x="12" y="103"/>
                  </a:cubicBezTo>
                  <a:cubicBezTo>
                    <a:pt x="0" y="90"/>
                    <a:pt x="1" y="76"/>
                    <a:pt x="13" y="64"/>
                  </a:cubicBezTo>
                  <a:cubicBezTo>
                    <a:pt x="29" y="47"/>
                    <a:pt x="46" y="30"/>
                    <a:pt x="62" y="14"/>
                  </a:cubicBezTo>
                  <a:cubicBezTo>
                    <a:pt x="75" y="2"/>
                    <a:pt x="89" y="0"/>
                    <a:pt x="103" y="13"/>
                  </a:cubicBezTo>
                  <a:cubicBezTo>
                    <a:pt x="120" y="31"/>
                    <a:pt x="138" y="48"/>
                    <a:pt x="155" y="66"/>
                  </a:cubicBezTo>
                  <a:cubicBezTo>
                    <a:pt x="159" y="70"/>
                    <a:pt x="161" y="77"/>
                    <a:pt x="16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9" name="Freeform 35"/>
            <p:cNvSpPr>
              <a:spLocks/>
            </p:cNvSpPr>
            <p:nvPr/>
          </p:nvSpPr>
          <p:spPr bwMode="auto">
            <a:xfrm>
              <a:off x="7517314" y="2215476"/>
              <a:ext cx="292393" cy="292393"/>
            </a:xfrm>
            <a:custGeom>
              <a:avLst/>
              <a:gdLst>
                <a:gd name="T0" fmla="*/ 76 w 161"/>
                <a:gd name="T1" fmla="*/ 0 h 161"/>
                <a:gd name="T2" fmla="*/ 159 w 161"/>
                <a:gd name="T3" fmla="*/ 79 h 161"/>
                <a:gd name="T4" fmla="*/ 150 w 161"/>
                <a:gd name="T5" fmla="*/ 98 h 161"/>
                <a:gd name="T6" fmla="*/ 99 w 161"/>
                <a:gd name="T7" fmla="*/ 149 h 161"/>
                <a:gd name="T8" fmla="*/ 62 w 161"/>
                <a:gd name="T9" fmla="*/ 149 h 161"/>
                <a:gd name="T10" fmla="*/ 14 w 161"/>
                <a:gd name="T11" fmla="*/ 101 h 161"/>
                <a:gd name="T12" fmla="*/ 16 w 161"/>
                <a:gd name="T13" fmla="*/ 53 h 161"/>
                <a:gd name="T14" fmla="*/ 61 w 161"/>
                <a:gd name="T15" fmla="*/ 8 h 161"/>
                <a:gd name="T16" fmla="*/ 76 w 161"/>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1">
                  <a:moveTo>
                    <a:pt x="76" y="0"/>
                  </a:moveTo>
                  <a:cubicBezTo>
                    <a:pt x="98" y="0"/>
                    <a:pt x="161" y="61"/>
                    <a:pt x="159" y="79"/>
                  </a:cubicBezTo>
                  <a:cubicBezTo>
                    <a:pt x="159" y="85"/>
                    <a:pt x="155" y="93"/>
                    <a:pt x="150" y="98"/>
                  </a:cubicBezTo>
                  <a:cubicBezTo>
                    <a:pt x="134" y="115"/>
                    <a:pt x="116" y="132"/>
                    <a:pt x="99" y="149"/>
                  </a:cubicBezTo>
                  <a:cubicBezTo>
                    <a:pt x="87" y="160"/>
                    <a:pt x="74" y="161"/>
                    <a:pt x="62" y="149"/>
                  </a:cubicBezTo>
                  <a:cubicBezTo>
                    <a:pt x="45" y="134"/>
                    <a:pt x="29" y="118"/>
                    <a:pt x="14" y="101"/>
                  </a:cubicBezTo>
                  <a:cubicBezTo>
                    <a:pt x="0" y="84"/>
                    <a:pt x="1" y="70"/>
                    <a:pt x="16" y="53"/>
                  </a:cubicBezTo>
                  <a:cubicBezTo>
                    <a:pt x="30" y="38"/>
                    <a:pt x="45" y="23"/>
                    <a:pt x="61" y="8"/>
                  </a:cubicBezTo>
                  <a:cubicBezTo>
                    <a:pt x="66" y="4"/>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0" name="Freeform 36"/>
            <p:cNvSpPr>
              <a:spLocks/>
            </p:cNvSpPr>
            <p:nvPr/>
          </p:nvSpPr>
          <p:spPr bwMode="auto">
            <a:xfrm>
              <a:off x="6951714" y="2393521"/>
              <a:ext cx="304672" cy="295463"/>
            </a:xfrm>
            <a:custGeom>
              <a:avLst/>
              <a:gdLst>
                <a:gd name="T0" fmla="*/ 83 w 168"/>
                <a:gd name="T1" fmla="*/ 163 h 163"/>
                <a:gd name="T2" fmla="*/ 64 w 168"/>
                <a:gd name="T3" fmla="*/ 153 h 163"/>
                <a:gd name="T4" fmla="*/ 15 w 168"/>
                <a:gd name="T5" fmla="*/ 106 h 163"/>
                <a:gd name="T6" fmla="*/ 16 w 168"/>
                <a:gd name="T7" fmla="*/ 60 h 163"/>
                <a:gd name="T8" fmla="*/ 61 w 168"/>
                <a:gd name="T9" fmla="*/ 15 h 163"/>
                <a:gd name="T10" fmla="*/ 105 w 168"/>
                <a:gd name="T11" fmla="*/ 14 h 163"/>
                <a:gd name="T12" fmla="*/ 153 w 168"/>
                <a:gd name="T13" fmla="*/ 63 h 163"/>
                <a:gd name="T14" fmla="*/ 156 w 168"/>
                <a:gd name="T15" fmla="*/ 99 h 163"/>
                <a:gd name="T16" fmla="*/ 100 w 168"/>
                <a:gd name="T17" fmla="*/ 156 h 163"/>
                <a:gd name="T18" fmla="*/ 83 w 168"/>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3">
                  <a:moveTo>
                    <a:pt x="83" y="163"/>
                  </a:moveTo>
                  <a:cubicBezTo>
                    <a:pt x="76" y="160"/>
                    <a:pt x="69" y="158"/>
                    <a:pt x="64" y="153"/>
                  </a:cubicBezTo>
                  <a:cubicBezTo>
                    <a:pt x="47" y="138"/>
                    <a:pt x="31" y="122"/>
                    <a:pt x="15" y="106"/>
                  </a:cubicBezTo>
                  <a:cubicBezTo>
                    <a:pt x="0" y="90"/>
                    <a:pt x="1" y="76"/>
                    <a:pt x="16" y="60"/>
                  </a:cubicBezTo>
                  <a:cubicBezTo>
                    <a:pt x="31" y="45"/>
                    <a:pt x="46" y="30"/>
                    <a:pt x="61" y="15"/>
                  </a:cubicBezTo>
                  <a:cubicBezTo>
                    <a:pt x="77" y="0"/>
                    <a:pt x="89" y="0"/>
                    <a:pt x="105" y="14"/>
                  </a:cubicBezTo>
                  <a:cubicBezTo>
                    <a:pt x="121" y="30"/>
                    <a:pt x="137" y="46"/>
                    <a:pt x="153" y="63"/>
                  </a:cubicBezTo>
                  <a:cubicBezTo>
                    <a:pt x="163" y="74"/>
                    <a:pt x="168" y="87"/>
                    <a:pt x="156" y="99"/>
                  </a:cubicBezTo>
                  <a:cubicBezTo>
                    <a:pt x="138" y="119"/>
                    <a:pt x="119" y="138"/>
                    <a:pt x="100" y="156"/>
                  </a:cubicBezTo>
                  <a:cubicBezTo>
                    <a:pt x="96" y="160"/>
                    <a:pt x="89" y="161"/>
                    <a:pt x="8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1" name="Freeform 37"/>
            <p:cNvSpPr>
              <a:spLocks/>
            </p:cNvSpPr>
            <p:nvPr/>
          </p:nvSpPr>
          <p:spPr bwMode="auto">
            <a:xfrm>
              <a:off x="6396091" y="1830991"/>
              <a:ext cx="292393" cy="304672"/>
            </a:xfrm>
            <a:custGeom>
              <a:avLst/>
              <a:gdLst>
                <a:gd name="T0" fmla="*/ 161 w 161"/>
                <a:gd name="T1" fmla="*/ 86 h 168"/>
                <a:gd name="T2" fmla="*/ 150 w 161"/>
                <a:gd name="T3" fmla="*/ 105 h 168"/>
                <a:gd name="T4" fmla="*/ 101 w 161"/>
                <a:gd name="T5" fmla="*/ 155 h 168"/>
                <a:gd name="T6" fmla="*/ 62 w 161"/>
                <a:gd name="T7" fmla="*/ 156 h 168"/>
                <a:gd name="T8" fmla="*/ 15 w 161"/>
                <a:gd name="T9" fmla="*/ 108 h 168"/>
                <a:gd name="T10" fmla="*/ 16 w 161"/>
                <a:gd name="T11" fmla="*/ 60 h 168"/>
                <a:gd name="T12" fmla="*/ 63 w 161"/>
                <a:gd name="T13" fmla="*/ 14 h 168"/>
                <a:gd name="T14" fmla="*/ 95 w 161"/>
                <a:gd name="T15" fmla="*/ 11 h 168"/>
                <a:gd name="T16" fmla="*/ 154 w 161"/>
                <a:gd name="T17" fmla="*/ 69 h 168"/>
                <a:gd name="T18" fmla="*/ 161 w 161"/>
                <a:gd name="T19" fmla="*/ 8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8">
                  <a:moveTo>
                    <a:pt x="161" y="86"/>
                  </a:moveTo>
                  <a:cubicBezTo>
                    <a:pt x="158" y="92"/>
                    <a:pt x="155" y="100"/>
                    <a:pt x="150" y="105"/>
                  </a:cubicBezTo>
                  <a:cubicBezTo>
                    <a:pt x="134" y="122"/>
                    <a:pt x="118" y="139"/>
                    <a:pt x="101" y="155"/>
                  </a:cubicBezTo>
                  <a:cubicBezTo>
                    <a:pt x="89" y="167"/>
                    <a:pt x="74" y="168"/>
                    <a:pt x="62" y="156"/>
                  </a:cubicBezTo>
                  <a:cubicBezTo>
                    <a:pt x="45" y="141"/>
                    <a:pt x="29" y="125"/>
                    <a:pt x="15" y="108"/>
                  </a:cubicBezTo>
                  <a:cubicBezTo>
                    <a:pt x="0" y="91"/>
                    <a:pt x="1" y="76"/>
                    <a:pt x="16" y="60"/>
                  </a:cubicBezTo>
                  <a:cubicBezTo>
                    <a:pt x="31" y="44"/>
                    <a:pt x="47" y="29"/>
                    <a:pt x="63" y="14"/>
                  </a:cubicBezTo>
                  <a:cubicBezTo>
                    <a:pt x="72" y="5"/>
                    <a:pt x="84" y="0"/>
                    <a:pt x="95" y="11"/>
                  </a:cubicBezTo>
                  <a:cubicBezTo>
                    <a:pt x="115" y="30"/>
                    <a:pt x="135" y="49"/>
                    <a:pt x="154" y="69"/>
                  </a:cubicBezTo>
                  <a:cubicBezTo>
                    <a:pt x="158" y="73"/>
                    <a:pt x="158" y="79"/>
                    <a:pt x="161"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2" name="Freeform 38"/>
            <p:cNvSpPr>
              <a:spLocks/>
            </p:cNvSpPr>
            <p:nvPr/>
          </p:nvSpPr>
          <p:spPr bwMode="auto">
            <a:xfrm>
              <a:off x="6584880" y="2032059"/>
              <a:ext cx="293928" cy="288556"/>
            </a:xfrm>
            <a:custGeom>
              <a:avLst/>
              <a:gdLst>
                <a:gd name="T0" fmla="*/ 80 w 162"/>
                <a:gd name="T1" fmla="*/ 0 h 159"/>
                <a:gd name="T2" fmla="*/ 106 w 162"/>
                <a:gd name="T3" fmla="*/ 13 h 159"/>
                <a:gd name="T4" fmla="*/ 151 w 162"/>
                <a:gd name="T5" fmla="*/ 58 h 159"/>
                <a:gd name="T6" fmla="*/ 151 w 162"/>
                <a:gd name="T7" fmla="*/ 94 h 159"/>
                <a:gd name="T8" fmla="*/ 97 w 162"/>
                <a:gd name="T9" fmla="*/ 149 h 159"/>
                <a:gd name="T10" fmla="*/ 62 w 162"/>
                <a:gd name="T11" fmla="*/ 149 h 159"/>
                <a:gd name="T12" fmla="*/ 14 w 162"/>
                <a:gd name="T13" fmla="*/ 101 h 159"/>
                <a:gd name="T14" fmla="*/ 15 w 162"/>
                <a:gd name="T15" fmla="*/ 51 h 159"/>
                <a:gd name="T16" fmla="*/ 56 w 162"/>
                <a:gd name="T17" fmla="*/ 10 h 159"/>
                <a:gd name="T18" fmla="*/ 80 w 162"/>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80" y="0"/>
                  </a:moveTo>
                  <a:cubicBezTo>
                    <a:pt x="89" y="4"/>
                    <a:pt x="100" y="7"/>
                    <a:pt x="106" y="13"/>
                  </a:cubicBezTo>
                  <a:cubicBezTo>
                    <a:pt x="122" y="27"/>
                    <a:pt x="137" y="43"/>
                    <a:pt x="151" y="58"/>
                  </a:cubicBezTo>
                  <a:cubicBezTo>
                    <a:pt x="162" y="70"/>
                    <a:pt x="162" y="82"/>
                    <a:pt x="151" y="94"/>
                  </a:cubicBezTo>
                  <a:cubicBezTo>
                    <a:pt x="133" y="112"/>
                    <a:pt x="116" y="131"/>
                    <a:pt x="97" y="149"/>
                  </a:cubicBezTo>
                  <a:cubicBezTo>
                    <a:pt x="86" y="158"/>
                    <a:pt x="73" y="159"/>
                    <a:pt x="62" y="149"/>
                  </a:cubicBezTo>
                  <a:cubicBezTo>
                    <a:pt x="46" y="134"/>
                    <a:pt x="29" y="118"/>
                    <a:pt x="14" y="101"/>
                  </a:cubicBezTo>
                  <a:cubicBezTo>
                    <a:pt x="0" y="85"/>
                    <a:pt x="1" y="67"/>
                    <a:pt x="15" y="51"/>
                  </a:cubicBezTo>
                  <a:cubicBezTo>
                    <a:pt x="28" y="36"/>
                    <a:pt x="41" y="23"/>
                    <a:pt x="56" y="10"/>
                  </a:cubicBezTo>
                  <a:cubicBezTo>
                    <a:pt x="62" y="5"/>
                    <a:pt x="71" y="4"/>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3" name="Freeform 39"/>
            <p:cNvSpPr>
              <a:spLocks/>
            </p:cNvSpPr>
            <p:nvPr/>
          </p:nvSpPr>
          <p:spPr bwMode="auto">
            <a:xfrm>
              <a:off x="6958621" y="2775704"/>
              <a:ext cx="286254" cy="285486"/>
            </a:xfrm>
            <a:custGeom>
              <a:avLst/>
              <a:gdLst>
                <a:gd name="T0" fmla="*/ 82 w 158"/>
                <a:gd name="T1" fmla="*/ 157 h 157"/>
                <a:gd name="T2" fmla="*/ 0 w 158"/>
                <a:gd name="T3" fmla="*/ 78 h 157"/>
                <a:gd name="T4" fmla="*/ 1 w 158"/>
                <a:gd name="T5" fmla="*/ 72 h 157"/>
                <a:gd name="T6" fmla="*/ 75 w 158"/>
                <a:gd name="T7" fmla="*/ 2 h 157"/>
                <a:gd name="T8" fmla="*/ 97 w 158"/>
                <a:gd name="T9" fmla="*/ 7 h 157"/>
                <a:gd name="T10" fmla="*/ 151 w 158"/>
                <a:gd name="T11" fmla="*/ 62 h 157"/>
                <a:gd name="T12" fmla="*/ 154 w 158"/>
                <a:gd name="T13" fmla="*/ 88 h 157"/>
                <a:gd name="T14" fmla="*/ 92 w 158"/>
                <a:gd name="T15" fmla="*/ 153 h 157"/>
                <a:gd name="T16" fmla="*/ 82 w 158"/>
                <a:gd name="T17"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7">
                  <a:moveTo>
                    <a:pt x="82" y="157"/>
                  </a:moveTo>
                  <a:cubicBezTo>
                    <a:pt x="62" y="156"/>
                    <a:pt x="0" y="94"/>
                    <a:pt x="0" y="78"/>
                  </a:cubicBezTo>
                  <a:cubicBezTo>
                    <a:pt x="0" y="76"/>
                    <a:pt x="0" y="73"/>
                    <a:pt x="1" y="72"/>
                  </a:cubicBezTo>
                  <a:cubicBezTo>
                    <a:pt x="21" y="43"/>
                    <a:pt x="42" y="16"/>
                    <a:pt x="75" y="2"/>
                  </a:cubicBezTo>
                  <a:cubicBezTo>
                    <a:pt x="81" y="0"/>
                    <a:pt x="92" y="3"/>
                    <a:pt x="97" y="7"/>
                  </a:cubicBezTo>
                  <a:cubicBezTo>
                    <a:pt x="116" y="24"/>
                    <a:pt x="135" y="43"/>
                    <a:pt x="151" y="62"/>
                  </a:cubicBezTo>
                  <a:cubicBezTo>
                    <a:pt x="156" y="68"/>
                    <a:pt x="158" y="83"/>
                    <a:pt x="154" y="88"/>
                  </a:cubicBezTo>
                  <a:cubicBezTo>
                    <a:pt x="135" y="111"/>
                    <a:pt x="113" y="132"/>
                    <a:pt x="92" y="153"/>
                  </a:cubicBezTo>
                  <a:cubicBezTo>
                    <a:pt x="89" y="156"/>
                    <a:pt x="84" y="156"/>
                    <a:pt x="82"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5" name="Freeform 40"/>
            <p:cNvSpPr>
              <a:spLocks/>
            </p:cNvSpPr>
            <p:nvPr/>
          </p:nvSpPr>
          <p:spPr bwMode="auto">
            <a:xfrm>
              <a:off x="6769832" y="1832525"/>
              <a:ext cx="292393" cy="301602"/>
            </a:xfrm>
            <a:custGeom>
              <a:avLst/>
              <a:gdLst>
                <a:gd name="T0" fmla="*/ 161 w 161"/>
                <a:gd name="T1" fmla="*/ 84 h 166"/>
                <a:gd name="T2" fmla="*/ 152 w 161"/>
                <a:gd name="T3" fmla="*/ 102 h 166"/>
                <a:gd name="T4" fmla="*/ 98 w 161"/>
                <a:gd name="T5" fmla="*/ 155 h 166"/>
                <a:gd name="T6" fmla="*/ 63 w 161"/>
                <a:gd name="T7" fmla="*/ 156 h 166"/>
                <a:gd name="T8" fmla="*/ 15 w 161"/>
                <a:gd name="T9" fmla="*/ 108 h 166"/>
                <a:gd name="T10" fmla="*/ 16 w 161"/>
                <a:gd name="T11" fmla="*/ 58 h 166"/>
                <a:gd name="T12" fmla="*/ 61 w 161"/>
                <a:gd name="T13" fmla="*/ 13 h 166"/>
                <a:gd name="T14" fmla="*/ 95 w 161"/>
                <a:gd name="T15" fmla="*/ 10 h 166"/>
                <a:gd name="T16" fmla="*/ 154 w 161"/>
                <a:gd name="T17" fmla="*/ 69 h 166"/>
                <a:gd name="T18" fmla="*/ 161 w 161"/>
                <a:gd name="T19" fmla="*/ 8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6">
                  <a:moveTo>
                    <a:pt x="161" y="84"/>
                  </a:moveTo>
                  <a:cubicBezTo>
                    <a:pt x="158" y="90"/>
                    <a:pt x="156" y="97"/>
                    <a:pt x="152" y="102"/>
                  </a:cubicBezTo>
                  <a:cubicBezTo>
                    <a:pt x="135" y="120"/>
                    <a:pt x="117" y="138"/>
                    <a:pt x="98" y="155"/>
                  </a:cubicBezTo>
                  <a:cubicBezTo>
                    <a:pt x="87" y="166"/>
                    <a:pt x="74" y="166"/>
                    <a:pt x="63" y="156"/>
                  </a:cubicBezTo>
                  <a:cubicBezTo>
                    <a:pt x="46" y="140"/>
                    <a:pt x="30" y="125"/>
                    <a:pt x="15" y="108"/>
                  </a:cubicBezTo>
                  <a:cubicBezTo>
                    <a:pt x="0" y="90"/>
                    <a:pt x="1" y="75"/>
                    <a:pt x="16" y="58"/>
                  </a:cubicBezTo>
                  <a:cubicBezTo>
                    <a:pt x="31" y="43"/>
                    <a:pt x="46" y="28"/>
                    <a:pt x="61" y="13"/>
                  </a:cubicBezTo>
                  <a:cubicBezTo>
                    <a:pt x="72" y="3"/>
                    <a:pt x="84" y="0"/>
                    <a:pt x="95" y="10"/>
                  </a:cubicBezTo>
                  <a:cubicBezTo>
                    <a:pt x="116" y="29"/>
                    <a:pt x="135" y="49"/>
                    <a:pt x="154" y="69"/>
                  </a:cubicBezTo>
                  <a:cubicBezTo>
                    <a:pt x="158" y="72"/>
                    <a:pt x="159" y="78"/>
                    <a:pt x="161"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6" name="Freeform 41"/>
            <p:cNvSpPr>
              <a:spLocks/>
            </p:cNvSpPr>
            <p:nvPr/>
          </p:nvSpPr>
          <p:spPr bwMode="auto">
            <a:xfrm>
              <a:off x="6590252" y="1647573"/>
              <a:ext cx="283184" cy="295463"/>
            </a:xfrm>
            <a:custGeom>
              <a:avLst/>
              <a:gdLst>
                <a:gd name="T0" fmla="*/ 78 w 156"/>
                <a:gd name="T1" fmla="*/ 163 h 163"/>
                <a:gd name="T2" fmla="*/ 71 w 156"/>
                <a:gd name="T3" fmla="*/ 161 h 163"/>
                <a:gd name="T4" fmla="*/ 2 w 156"/>
                <a:gd name="T5" fmla="*/ 87 h 163"/>
                <a:gd name="T6" fmla="*/ 8 w 156"/>
                <a:gd name="T7" fmla="*/ 64 h 163"/>
                <a:gd name="T8" fmla="*/ 62 w 156"/>
                <a:gd name="T9" fmla="*/ 10 h 163"/>
                <a:gd name="T10" fmla="*/ 90 w 156"/>
                <a:gd name="T11" fmla="*/ 9 h 163"/>
                <a:gd name="T12" fmla="*/ 150 w 156"/>
                <a:gd name="T13" fmla="*/ 67 h 163"/>
                <a:gd name="T14" fmla="*/ 151 w 156"/>
                <a:gd name="T15" fmla="*/ 96 h 163"/>
                <a:gd name="T16" fmla="*/ 90 w 156"/>
                <a:gd name="T17" fmla="*/ 158 h 163"/>
                <a:gd name="T18" fmla="*/ 78 w 156"/>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63">
                  <a:moveTo>
                    <a:pt x="78" y="163"/>
                  </a:moveTo>
                  <a:cubicBezTo>
                    <a:pt x="74" y="162"/>
                    <a:pt x="72" y="162"/>
                    <a:pt x="71" y="161"/>
                  </a:cubicBezTo>
                  <a:cubicBezTo>
                    <a:pt x="42" y="141"/>
                    <a:pt x="14" y="121"/>
                    <a:pt x="2" y="87"/>
                  </a:cubicBezTo>
                  <a:cubicBezTo>
                    <a:pt x="0" y="80"/>
                    <a:pt x="4" y="69"/>
                    <a:pt x="8" y="64"/>
                  </a:cubicBezTo>
                  <a:cubicBezTo>
                    <a:pt x="25" y="45"/>
                    <a:pt x="44" y="27"/>
                    <a:pt x="62" y="10"/>
                  </a:cubicBezTo>
                  <a:cubicBezTo>
                    <a:pt x="71" y="1"/>
                    <a:pt x="81" y="0"/>
                    <a:pt x="90" y="9"/>
                  </a:cubicBezTo>
                  <a:cubicBezTo>
                    <a:pt x="110" y="28"/>
                    <a:pt x="131" y="46"/>
                    <a:pt x="150" y="67"/>
                  </a:cubicBezTo>
                  <a:cubicBezTo>
                    <a:pt x="155" y="73"/>
                    <a:pt x="156" y="90"/>
                    <a:pt x="151" y="96"/>
                  </a:cubicBezTo>
                  <a:cubicBezTo>
                    <a:pt x="132" y="118"/>
                    <a:pt x="111" y="138"/>
                    <a:pt x="90" y="158"/>
                  </a:cubicBezTo>
                  <a:cubicBezTo>
                    <a:pt x="87" y="161"/>
                    <a:pt x="81" y="162"/>
                    <a:pt x="78"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7" name="Freeform 42"/>
            <p:cNvSpPr>
              <a:spLocks/>
            </p:cNvSpPr>
            <p:nvPr/>
          </p:nvSpPr>
          <p:spPr bwMode="auto">
            <a:xfrm>
              <a:off x="6963993" y="1651411"/>
              <a:ext cx="279347" cy="290091"/>
            </a:xfrm>
            <a:custGeom>
              <a:avLst/>
              <a:gdLst>
                <a:gd name="T0" fmla="*/ 0 w 154"/>
                <a:gd name="T1" fmla="*/ 80 h 160"/>
                <a:gd name="T2" fmla="*/ 2 w 154"/>
                <a:gd name="T3" fmla="*/ 71 h 160"/>
                <a:gd name="T4" fmla="*/ 71 w 154"/>
                <a:gd name="T5" fmla="*/ 3 h 160"/>
                <a:gd name="T6" fmla="*/ 94 w 154"/>
                <a:gd name="T7" fmla="*/ 9 h 160"/>
                <a:gd name="T8" fmla="*/ 148 w 154"/>
                <a:gd name="T9" fmla="*/ 64 h 160"/>
                <a:gd name="T10" fmla="*/ 149 w 154"/>
                <a:gd name="T11" fmla="*/ 96 h 160"/>
                <a:gd name="T12" fmla="*/ 90 w 154"/>
                <a:gd name="T13" fmla="*/ 155 h 160"/>
                <a:gd name="T14" fmla="*/ 65 w 154"/>
                <a:gd name="T15" fmla="*/ 156 h 160"/>
                <a:gd name="T16" fmla="*/ 5 w 154"/>
                <a:gd name="T17" fmla="*/ 95 h 160"/>
                <a:gd name="T18" fmla="*/ 0 w 154"/>
                <a:gd name="T19"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60">
                  <a:moveTo>
                    <a:pt x="0" y="80"/>
                  </a:moveTo>
                  <a:cubicBezTo>
                    <a:pt x="1" y="76"/>
                    <a:pt x="0" y="72"/>
                    <a:pt x="2" y="71"/>
                  </a:cubicBezTo>
                  <a:cubicBezTo>
                    <a:pt x="24" y="48"/>
                    <a:pt x="47" y="25"/>
                    <a:pt x="71" y="3"/>
                  </a:cubicBezTo>
                  <a:cubicBezTo>
                    <a:pt x="74" y="0"/>
                    <a:pt x="88" y="4"/>
                    <a:pt x="94" y="9"/>
                  </a:cubicBezTo>
                  <a:cubicBezTo>
                    <a:pt x="113" y="26"/>
                    <a:pt x="132" y="44"/>
                    <a:pt x="148" y="64"/>
                  </a:cubicBezTo>
                  <a:cubicBezTo>
                    <a:pt x="154" y="71"/>
                    <a:pt x="154" y="89"/>
                    <a:pt x="149" y="96"/>
                  </a:cubicBezTo>
                  <a:cubicBezTo>
                    <a:pt x="131" y="117"/>
                    <a:pt x="111" y="137"/>
                    <a:pt x="90" y="155"/>
                  </a:cubicBezTo>
                  <a:cubicBezTo>
                    <a:pt x="85" y="159"/>
                    <a:pt x="70" y="160"/>
                    <a:pt x="65" y="156"/>
                  </a:cubicBezTo>
                  <a:cubicBezTo>
                    <a:pt x="44" y="137"/>
                    <a:pt x="24" y="116"/>
                    <a:pt x="5" y="95"/>
                  </a:cubicBezTo>
                  <a:cubicBezTo>
                    <a:pt x="1" y="92"/>
                    <a:pt x="1" y="84"/>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8" name="Freeform 43"/>
            <p:cNvSpPr>
              <a:spLocks/>
            </p:cNvSpPr>
            <p:nvPr/>
          </p:nvSpPr>
          <p:spPr bwMode="auto">
            <a:xfrm>
              <a:off x="7147410" y="2585380"/>
              <a:ext cx="277812" cy="288556"/>
            </a:xfrm>
            <a:custGeom>
              <a:avLst/>
              <a:gdLst>
                <a:gd name="T0" fmla="*/ 76 w 153"/>
                <a:gd name="T1" fmla="*/ 0 h 159"/>
                <a:gd name="T2" fmla="*/ 82 w 153"/>
                <a:gd name="T3" fmla="*/ 1 h 159"/>
                <a:gd name="T4" fmla="*/ 153 w 153"/>
                <a:gd name="T5" fmla="*/ 77 h 159"/>
                <a:gd name="T6" fmla="*/ 153 w 153"/>
                <a:gd name="T7" fmla="*/ 87 h 159"/>
                <a:gd name="T8" fmla="*/ 81 w 153"/>
                <a:gd name="T9" fmla="*/ 158 h 159"/>
                <a:gd name="T10" fmla="*/ 61 w 153"/>
                <a:gd name="T11" fmla="*/ 151 h 159"/>
                <a:gd name="T12" fmla="*/ 8 w 153"/>
                <a:gd name="T13" fmla="*/ 98 h 159"/>
                <a:gd name="T14" fmla="*/ 5 w 153"/>
                <a:gd name="T15" fmla="*/ 66 h 159"/>
                <a:gd name="T16" fmla="*/ 65 w 153"/>
                <a:gd name="T17" fmla="*/ 5 h 159"/>
                <a:gd name="T18" fmla="*/ 76 w 153"/>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59">
                  <a:moveTo>
                    <a:pt x="76" y="0"/>
                  </a:moveTo>
                  <a:cubicBezTo>
                    <a:pt x="79" y="1"/>
                    <a:pt x="80" y="1"/>
                    <a:pt x="82" y="1"/>
                  </a:cubicBezTo>
                  <a:cubicBezTo>
                    <a:pt x="100" y="4"/>
                    <a:pt x="152" y="59"/>
                    <a:pt x="153" y="77"/>
                  </a:cubicBezTo>
                  <a:cubicBezTo>
                    <a:pt x="153" y="80"/>
                    <a:pt x="153" y="84"/>
                    <a:pt x="153" y="87"/>
                  </a:cubicBezTo>
                  <a:cubicBezTo>
                    <a:pt x="150" y="103"/>
                    <a:pt x="97" y="157"/>
                    <a:pt x="81" y="158"/>
                  </a:cubicBezTo>
                  <a:cubicBezTo>
                    <a:pt x="74" y="159"/>
                    <a:pt x="66" y="155"/>
                    <a:pt x="61" y="151"/>
                  </a:cubicBezTo>
                  <a:cubicBezTo>
                    <a:pt x="43" y="134"/>
                    <a:pt x="23" y="117"/>
                    <a:pt x="8" y="98"/>
                  </a:cubicBezTo>
                  <a:cubicBezTo>
                    <a:pt x="2" y="91"/>
                    <a:pt x="0" y="72"/>
                    <a:pt x="5" y="66"/>
                  </a:cubicBezTo>
                  <a:cubicBezTo>
                    <a:pt x="23" y="44"/>
                    <a:pt x="44" y="25"/>
                    <a:pt x="65" y="5"/>
                  </a:cubicBezTo>
                  <a:cubicBezTo>
                    <a:pt x="68" y="2"/>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9" name="Freeform 44"/>
            <p:cNvSpPr>
              <a:spLocks/>
            </p:cNvSpPr>
            <p:nvPr/>
          </p:nvSpPr>
          <p:spPr bwMode="auto">
            <a:xfrm>
              <a:off x="7143573" y="2206267"/>
              <a:ext cx="288556" cy="297765"/>
            </a:xfrm>
            <a:custGeom>
              <a:avLst/>
              <a:gdLst>
                <a:gd name="T0" fmla="*/ 80 w 159"/>
                <a:gd name="T1" fmla="*/ 164 h 164"/>
                <a:gd name="T2" fmla="*/ 60 w 159"/>
                <a:gd name="T3" fmla="*/ 153 h 164"/>
                <a:gd name="T4" fmla="*/ 14 w 159"/>
                <a:gd name="T5" fmla="*/ 106 h 164"/>
                <a:gd name="T6" fmla="*/ 15 w 159"/>
                <a:gd name="T7" fmla="*/ 60 h 164"/>
                <a:gd name="T8" fmla="*/ 62 w 159"/>
                <a:gd name="T9" fmla="*/ 13 h 164"/>
                <a:gd name="T10" fmla="*/ 95 w 159"/>
                <a:gd name="T11" fmla="*/ 10 h 164"/>
                <a:gd name="T12" fmla="*/ 154 w 159"/>
                <a:gd name="T13" fmla="*/ 69 h 164"/>
                <a:gd name="T14" fmla="*/ 154 w 159"/>
                <a:gd name="T15" fmla="*/ 97 h 164"/>
                <a:gd name="T16" fmla="*/ 96 w 159"/>
                <a:gd name="T17" fmla="*/ 157 h 164"/>
                <a:gd name="T18" fmla="*/ 80 w 159"/>
                <a:gd name="T19"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4">
                  <a:moveTo>
                    <a:pt x="80" y="164"/>
                  </a:moveTo>
                  <a:cubicBezTo>
                    <a:pt x="74" y="160"/>
                    <a:pt x="66" y="158"/>
                    <a:pt x="60" y="153"/>
                  </a:cubicBezTo>
                  <a:cubicBezTo>
                    <a:pt x="44" y="138"/>
                    <a:pt x="28" y="123"/>
                    <a:pt x="14" y="106"/>
                  </a:cubicBezTo>
                  <a:cubicBezTo>
                    <a:pt x="0" y="90"/>
                    <a:pt x="0" y="76"/>
                    <a:pt x="15" y="60"/>
                  </a:cubicBezTo>
                  <a:cubicBezTo>
                    <a:pt x="30" y="44"/>
                    <a:pt x="46" y="28"/>
                    <a:pt x="62" y="13"/>
                  </a:cubicBezTo>
                  <a:cubicBezTo>
                    <a:pt x="72" y="3"/>
                    <a:pt x="84" y="0"/>
                    <a:pt x="95" y="10"/>
                  </a:cubicBezTo>
                  <a:cubicBezTo>
                    <a:pt x="115" y="29"/>
                    <a:pt x="136" y="48"/>
                    <a:pt x="154" y="69"/>
                  </a:cubicBezTo>
                  <a:cubicBezTo>
                    <a:pt x="159" y="74"/>
                    <a:pt x="159" y="91"/>
                    <a:pt x="154" y="97"/>
                  </a:cubicBezTo>
                  <a:cubicBezTo>
                    <a:pt x="137" y="118"/>
                    <a:pt x="116" y="137"/>
                    <a:pt x="96" y="157"/>
                  </a:cubicBezTo>
                  <a:cubicBezTo>
                    <a:pt x="93" y="160"/>
                    <a:pt x="87" y="161"/>
                    <a:pt x="80"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0" name="Freeform 45"/>
            <p:cNvSpPr>
              <a:spLocks/>
            </p:cNvSpPr>
            <p:nvPr/>
          </p:nvSpPr>
          <p:spPr bwMode="auto">
            <a:xfrm>
              <a:off x="6205766" y="2400428"/>
              <a:ext cx="290091" cy="288556"/>
            </a:xfrm>
            <a:custGeom>
              <a:avLst/>
              <a:gdLst>
                <a:gd name="T0" fmla="*/ 160 w 160"/>
                <a:gd name="T1" fmla="*/ 78 h 159"/>
                <a:gd name="T2" fmla="*/ 158 w 160"/>
                <a:gd name="T3" fmla="*/ 89 h 159"/>
                <a:gd name="T4" fmla="*/ 90 w 160"/>
                <a:gd name="T5" fmla="*/ 155 h 159"/>
                <a:gd name="T6" fmla="*/ 63 w 160"/>
                <a:gd name="T7" fmla="*/ 149 h 159"/>
                <a:gd name="T8" fmla="*/ 11 w 160"/>
                <a:gd name="T9" fmla="*/ 97 h 159"/>
                <a:gd name="T10" fmla="*/ 11 w 160"/>
                <a:gd name="T11" fmla="*/ 61 h 159"/>
                <a:gd name="T12" fmla="*/ 66 w 160"/>
                <a:gd name="T13" fmla="*/ 7 h 159"/>
                <a:gd name="T14" fmla="*/ 95 w 160"/>
                <a:gd name="T15" fmla="*/ 4 h 159"/>
                <a:gd name="T16" fmla="*/ 155 w 160"/>
                <a:gd name="T17" fmla="*/ 65 h 159"/>
                <a:gd name="T18" fmla="*/ 160 w 160"/>
                <a:gd name="T19" fmla="*/ 7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59">
                  <a:moveTo>
                    <a:pt x="160" y="78"/>
                  </a:moveTo>
                  <a:cubicBezTo>
                    <a:pt x="159" y="83"/>
                    <a:pt x="160" y="87"/>
                    <a:pt x="158" y="89"/>
                  </a:cubicBezTo>
                  <a:cubicBezTo>
                    <a:pt x="135" y="112"/>
                    <a:pt x="114" y="135"/>
                    <a:pt x="90" y="155"/>
                  </a:cubicBezTo>
                  <a:cubicBezTo>
                    <a:pt x="86" y="159"/>
                    <a:pt x="70" y="154"/>
                    <a:pt x="63" y="149"/>
                  </a:cubicBezTo>
                  <a:cubicBezTo>
                    <a:pt x="45" y="133"/>
                    <a:pt x="28" y="115"/>
                    <a:pt x="11" y="97"/>
                  </a:cubicBezTo>
                  <a:cubicBezTo>
                    <a:pt x="1" y="86"/>
                    <a:pt x="0" y="72"/>
                    <a:pt x="11" y="61"/>
                  </a:cubicBezTo>
                  <a:cubicBezTo>
                    <a:pt x="29" y="42"/>
                    <a:pt x="46" y="23"/>
                    <a:pt x="66" y="7"/>
                  </a:cubicBezTo>
                  <a:cubicBezTo>
                    <a:pt x="73" y="2"/>
                    <a:pt x="89" y="0"/>
                    <a:pt x="95" y="4"/>
                  </a:cubicBezTo>
                  <a:cubicBezTo>
                    <a:pt x="116" y="22"/>
                    <a:pt x="135" y="44"/>
                    <a:pt x="155" y="65"/>
                  </a:cubicBezTo>
                  <a:cubicBezTo>
                    <a:pt x="158" y="68"/>
                    <a:pt x="158" y="74"/>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1" name="Freeform 46"/>
            <p:cNvSpPr>
              <a:spLocks/>
            </p:cNvSpPr>
            <p:nvPr/>
          </p:nvSpPr>
          <p:spPr bwMode="auto">
            <a:xfrm>
              <a:off x="7332362" y="2405800"/>
              <a:ext cx="288556" cy="287021"/>
            </a:xfrm>
            <a:custGeom>
              <a:avLst/>
              <a:gdLst>
                <a:gd name="T0" fmla="*/ 79 w 159"/>
                <a:gd name="T1" fmla="*/ 0 h 158"/>
                <a:gd name="T2" fmla="*/ 83 w 159"/>
                <a:gd name="T3" fmla="*/ 0 h 158"/>
                <a:gd name="T4" fmla="*/ 159 w 159"/>
                <a:gd name="T5" fmla="*/ 75 h 158"/>
                <a:gd name="T6" fmla="*/ 150 w 159"/>
                <a:gd name="T7" fmla="*/ 94 h 158"/>
                <a:gd name="T8" fmla="*/ 98 w 159"/>
                <a:gd name="T9" fmla="*/ 147 h 158"/>
                <a:gd name="T10" fmla="*/ 61 w 159"/>
                <a:gd name="T11" fmla="*/ 147 h 158"/>
                <a:gd name="T12" fmla="*/ 8 w 159"/>
                <a:gd name="T13" fmla="*/ 93 h 158"/>
                <a:gd name="T14" fmla="*/ 4 w 159"/>
                <a:gd name="T15" fmla="*/ 65 h 158"/>
                <a:gd name="T16" fmla="*/ 64 w 159"/>
                <a:gd name="T17" fmla="*/ 4 h 158"/>
                <a:gd name="T18" fmla="*/ 79 w 159"/>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58">
                  <a:moveTo>
                    <a:pt x="79" y="0"/>
                  </a:moveTo>
                  <a:cubicBezTo>
                    <a:pt x="82" y="0"/>
                    <a:pt x="83" y="0"/>
                    <a:pt x="83" y="0"/>
                  </a:cubicBezTo>
                  <a:cubicBezTo>
                    <a:pt x="99" y="1"/>
                    <a:pt x="159" y="60"/>
                    <a:pt x="159" y="75"/>
                  </a:cubicBezTo>
                  <a:cubicBezTo>
                    <a:pt x="158" y="82"/>
                    <a:pt x="155" y="89"/>
                    <a:pt x="150" y="94"/>
                  </a:cubicBezTo>
                  <a:cubicBezTo>
                    <a:pt x="133" y="112"/>
                    <a:pt x="116" y="130"/>
                    <a:pt x="98" y="147"/>
                  </a:cubicBezTo>
                  <a:cubicBezTo>
                    <a:pt x="86" y="158"/>
                    <a:pt x="73" y="158"/>
                    <a:pt x="61" y="147"/>
                  </a:cubicBezTo>
                  <a:cubicBezTo>
                    <a:pt x="42" y="130"/>
                    <a:pt x="24" y="113"/>
                    <a:pt x="8" y="93"/>
                  </a:cubicBezTo>
                  <a:cubicBezTo>
                    <a:pt x="2" y="87"/>
                    <a:pt x="0" y="70"/>
                    <a:pt x="4" y="65"/>
                  </a:cubicBezTo>
                  <a:cubicBezTo>
                    <a:pt x="22" y="43"/>
                    <a:pt x="44" y="24"/>
                    <a:pt x="64" y="4"/>
                  </a:cubicBezTo>
                  <a:cubicBezTo>
                    <a:pt x="68" y="1"/>
                    <a:pt x="75" y="1"/>
                    <a:pt x="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2" name="Freeform 47"/>
            <p:cNvSpPr>
              <a:spLocks/>
            </p:cNvSpPr>
            <p:nvPr/>
          </p:nvSpPr>
          <p:spPr bwMode="auto">
            <a:xfrm>
              <a:off x="7325455" y="2034361"/>
              <a:ext cx="293160" cy="286254"/>
            </a:xfrm>
            <a:custGeom>
              <a:avLst/>
              <a:gdLst>
                <a:gd name="T0" fmla="*/ 82 w 162"/>
                <a:gd name="T1" fmla="*/ 0 h 158"/>
                <a:gd name="T2" fmla="*/ 88 w 162"/>
                <a:gd name="T3" fmla="*/ 0 h 158"/>
                <a:gd name="T4" fmla="*/ 162 w 162"/>
                <a:gd name="T5" fmla="*/ 74 h 158"/>
                <a:gd name="T6" fmla="*/ 152 w 162"/>
                <a:gd name="T7" fmla="*/ 96 h 158"/>
                <a:gd name="T8" fmla="*/ 105 w 162"/>
                <a:gd name="T9" fmla="*/ 145 h 158"/>
                <a:gd name="T10" fmla="*/ 62 w 162"/>
                <a:gd name="T11" fmla="*/ 144 h 158"/>
                <a:gd name="T12" fmla="*/ 13 w 162"/>
                <a:gd name="T13" fmla="*/ 95 h 158"/>
                <a:gd name="T14" fmla="*/ 10 w 162"/>
                <a:gd name="T15" fmla="*/ 60 h 158"/>
                <a:gd name="T16" fmla="*/ 65 w 162"/>
                <a:gd name="T17" fmla="*/ 6 h 158"/>
                <a:gd name="T18" fmla="*/ 82 w 162"/>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8">
                  <a:moveTo>
                    <a:pt x="82" y="0"/>
                  </a:moveTo>
                  <a:cubicBezTo>
                    <a:pt x="87" y="0"/>
                    <a:pt x="87" y="0"/>
                    <a:pt x="88" y="0"/>
                  </a:cubicBezTo>
                  <a:cubicBezTo>
                    <a:pt x="104" y="1"/>
                    <a:pt x="162" y="58"/>
                    <a:pt x="162" y="74"/>
                  </a:cubicBezTo>
                  <a:cubicBezTo>
                    <a:pt x="162" y="81"/>
                    <a:pt x="158" y="91"/>
                    <a:pt x="152" y="96"/>
                  </a:cubicBezTo>
                  <a:cubicBezTo>
                    <a:pt x="137" y="113"/>
                    <a:pt x="121" y="129"/>
                    <a:pt x="105" y="145"/>
                  </a:cubicBezTo>
                  <a:cubicBezTo>
                    <a:pt x="91" y="158"/>
                    <a:pt x="76" y="157"/>
                    <a:pt x="62" y="144"/>
                  </a:cubicBezTo>
                  <a:cubicBezTo>
                    <a:pt x="45" y="128"/>
                    <a:pt x="29" y="111"/>
                    <a:pt x="13" y="95"/>
                  </a:cubicBezTo>
                  <a:cubicBezTo>
                    <a:pt x="3" y="84"/>
                    <a:pt x="0" y="71"/>
                    <a:pt x="10" y="60"/>
                  </a:cubicBezTo>
                  <a:cubicBezTo>
                    <a:pt x="27" y="41"/>
                    <a:pt x="46" y="23"/>
                    <a:pt x="65" y="6"/>
                  </a:cubicBezTo>
                  <a:cubicBezTo>
                    <a:pt x="70" y="2"/>
                    <a:pt x="79" y="1"/>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sp>
        <p:nvSpPr>
          <p:cNvPr id="153" name="矩形 152"/>
          <p:cNvSpPr/>
          <p:nvPr/>
        </p:nvSpPr>
        <p:spPr>
          <a:xfrm>
            <a:off x="1104434" y="1382579"/>
            <a:ext cx="4796489" cy="1400383"/>
          </a:xfrm>
          <a:prstGeom prst="rect">
            <a:avLst/>
          </a:prstGeom>
          <a:noFill/>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2000" b="0" i="0" u="none" strike="noStrike" kern="1200" cap="none" spc="150" normalizeH="0" baseline="0" noProof="0" dirty="0">
                <a:ln>
                  <a:noFill/>
                </a:ln>
                <a:solidFill>
                  <a:srgbClr val="C00000"/>
                </a:solidFill>
                <a:effectLst/>
                <a:uLnTx/>
                <a:uFillTx/>
                <a:latin typeface="Arial"/>
                <a:ea typeface="微软雅黑"/>
                <a:cs typeface="+mn-ea"/>
                <a:sym typeface="+mn-lt"/>
              </a:rPr>
              <a:t>2017</a:t>
            </a:r>
            <a:r>
              <a:rPr kumimoji="0" lang="zh-CN" altLang="en-US" sz="2000" b="0" i="0" u="none" strike="noStrike" kern="1200" cap="none" spc="150" normalizeH="0" baseline="0" noProof="0" dirty="0">
                <a:ln>
                  <a:noFill/>
                </a:ln>
                <a:solidFill>
                  <a:srgbClr val="C00000"/>
                </a:solidFill>
                <a:effectLst/>
                <a:uLnTx/>
                <a:uFillTx/>
                <a:latin typeface="Arial"/>
                <a:ea typeface="微软雅黑"/>
                <a:cs typeface="+mn-ea"/>
                <a:sym typeface="+mn-lt"/>
              </a:rPr>
              <a:t>年季度销售情况</a:t>
            </a:r>
            <a:endParaRPr kumimoji="0" lang="en-US" altLang="zh-CN" sz="2000" b="0" i="0" u="none" strike="noStrike" kern="1200" cap="none" spc="150" normalizeH="0" baseline="0" noProof="0" dirty="0">
              <a:ln>
                <a:noFill/>
              </a:ln>
              <a:solidFill>
                <a:srgbClr val="C00000"/>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150" normalizeH="0" baseline="0" noProof="0" dirty="0">
                <a:ln>
                  <a:noFill/>
                </a:ln>
                <a:solidFill>
                  <a:prstClr val="white">
                    <a:lumMod val="65000"/>
                  </a:prstClr>
                </a:solidFill>
                <a:effectLst/>
                <a:uLnTx/>
                <a:uFillTx/>
                <a:latin typeface="Arial"/>
                <a:ea typeface="微软雅黑"/>
                <a:cs typeface="+mn-ea"/>
                <a:sym typeface="+mn-lt"/>
              </a:rPr>
              <a:t>我们坚持以客户为中心，快速响应客户需求，持续为客户创造长期价值进而成就客户。为客户提供有效服务，是我们工作的方向和价值评价的标尺，成就客户就是成就我们自己我们坚持以客户为中心</a:t>
            </a:r>
          </a:p>
        </p:txBody>
      </p:sp>
      <p:grpSp>
        <p:nvGrpSpPr>
          <p:cNvPr id="154" name="组合 153"/>
          <p:cNvGrpSpPr/>
          <p:nvPr/>
        </p:nvGrpSpPr>
        <p:grpSpPr>
          <a:xfrm>
            <a:off x="889384" y="3110771"/>
            <a:ext cx="4723166" cy="2032444"/>
            <a:chOff x="1106134" y="2969775"/>
            <a:chExt cx="4723166" cy="2032444"/>
          </a:xfrm>
        </p:grpSpPr>
        <p:grpSp>
          <p:nvGrpSpPr>
            <p:cNvPr id="155" name="组合 154"/>
            <p:cNvGrpSpPr/>
            <p:nvPr/>
          </p:nvGrpSpPr>
          <p:grpSpPr>
            <a:xfrm>
              <a:off x="1151018" y="3062766"/>
              <a:ext cx="4678282" cy="1939453"/>
              <a:chOff x="1151018" y="3062766"/>
              <a:chExt cx="4678282" cy="1939453"/>
            </a:xfrm>
          </p:grpSpPr>
          <p:grpSp>
            <p:nvGrpSpPr>
              <p:cNvPr id="157" name="组合 156"/>
              <p:cNvGrpSpPr/>
              <p:nvPr/>
            </p:nvGrpSpPr>
            <p:grpSpPr>
              <a:xfrm>
                <a:off x="1457325" y="3062766"/>
                <a:ext cx="4371975" cy="1847120"/>
                <a:chOff x="1457325" y="3086830"/>
                <a:chExt cx="4371975" cy="1847120"/>
              </a:xfrm>
            </p:grpSpPr>
            <p:cxnSp>
              <p:nvCxnSpPr>
                <p:cNvPr id="163" name="直接连接符 162"/>
                <p:cNvCxnSpPr/>
                <p:nvPr/>
              </p:nvCxnSpPr>
              <p:spPr>
                <a:xfrm>
                  <a:off x="1457325" y="4933950"/>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1457325" y="4564526"/>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1457325" y="4195102"/>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1457325" y="3825678"/>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a:off x="1457325" y="3456254"/>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a:off x="1457325" y="3086830"/>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58" name="矩形 157"/>
              <p:cNvSpPr/>
              <p:nvPr/>
            </p:nvSpPr>
            <p:spPr>
              <a:xfrm>
                <a:off x="1151018" y="3339331"/>
                <a:ext cx="343364"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80%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59" name="矩形 158"/>
              <p:cNvSpPr/>
              <p:nvPr/>
            </p:nvSpPr>
            <p:spPr>
              <a:xfrm>
                <a:off x="1151018" y="3708887"/>
                <a:ext cx="343364"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60%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60" name="矩形 159"/>
              <p:cNvSpPr/>
              <p:nvPr/>
            </p:nvSpPr>
            <p:spPr>
              <a:xfrm>
                <a:off x="1151018" y="4078443"/>
                <a:ext cx="343364"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40%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61" name="矩形 160"/>
              <p:cNvSpPr/>
              <p:nvPr/>
            </p:nvSpPr>
            <p:spPr>
              <a:xfrm>
                <a:off x="1151018" y="4447999"/>
                <a:ext cx="343364"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20%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62" name="矩形 161"/>
              <p:cNvSpPr/>
              <p:nvPr/>
            </p:nvSpPr>
            <p:spPr>
              <a:xfrm>
                <a:off x="1195902" y="4817553"/>
                <a:ext cx="298480"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grpSp>
        <p:sp>
          <p:nvSpPr>
            <p:cNvPr id="156" name="矩形 155"/>
            <p:cNvSpPr/>
            <p:nvPr/>
          </p:nvSpPr>
          <p:spPr>
            <a:xfrm>
              <a:off x="1106134" y="2969775"/>
              <a:ext cx="388248"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100%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grpSp>
      <p:grpSp>
        <p:nvGrpSpPr>
          <p:cNvPr id="169" name="组合 168"/>
          <p:cNvGrpSpPr/>
          <p:nvPr/>
        </p:nvGrpSpPr>
        <p:grpSpPr>
          <a:xfrm>
            <a:off x="1380772" y="3459749"/>
            <a:ext cx="4091580" cy="1591133"/>
            <a:chOff x="1568450" y="3342817"/>
            <a:chExt cx="4091580" cy="1591133"/>
          </a:xfrm>
        </p:grpSpPr>
        <p:grpSp>
          <p:nvGrpSpPr>
            <p:cNvPr id="170" name="组合 169"/>
            <p:cNvGrpSpPr/>
            <p:nvPr/>
          </p:nvGrpSpPr>
          <p:grpSpPr>
            <a:xfrm>
              <a:off x="1568450" y="3895725"/>
              <a:ext cx="857250" cy="1038225"/>
              <a:chOff x="1568450" y="3895725"/>
              <a:chExt cx="857250" cy="1038225"/>
            </a:xfrm>
          </p:grpSpPr>
          <p:sp>
            <p:nvSpPr>
              <p:cNvPr id="183" name="矩形 182"/>
              <p:cNvSpPr/>
              <p:nvPr/>
            </p:nvSpPr>
            <p:spPr>
              <a:xfrm>
                <a:off x="1568450" y="4452938"/>
                <a:ext cx="285750" cy="4810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84" name="矩形 183"/>
              <p:cNvSpPr/>
              <p:nvPr/>
            </p:nvSpPr>
            <p:spPr>
              <a:xfrm>
                <a:off x="1854200" y="3895725"/>
                <a:ext cx="285750" cy="1038225"/>
              </a:xfrm>
              <a:prstGeom prst="rect">
                <a:avLst/>
              </a:prstGeom>
              <a:solidFill>
                <a:srgbClr val="C0000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85" name="矩形 184"/>
              <p:cNvSpPr/>
              <p:nvPr/>
            </p:nvSpPr>
            <p:spPr>
              <a:xfrm>
                <a:off x="2139950" y="4133850"/>
                <a:ext cx="285750" cy="800100"/>
              </a:xfrm>
              <a:prstGeom prst="rect">
                <a:avLst/>
              </a:prstGeom>
              <a:solidFill>
                <a:srgbClr val="C0000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171" name="组合 170"/>
            <p:cNvGrpSpPr/>
            <p:nvPr/>
          </p:nvGrpSpPr>
          <p:grpSpPr>
            <a:xfrm>
              <a:off x="2646560" y="3719513"/>
              <a:ext cx="857250" cy="1214437"/>
              <a:chOff x="1568450" y="4014788"/>
              <a:chExt cx="857250" cy="919162"/>
            </a:xfrm>
          </p:grpSpPr>
          <p:sp>
            <p:nvSpPr>
              <p:cNvPr id="180" name="矩形 179"/>
              <p:cNvSpPr/>
              <p:nvPr/>
            </p:nvSpPr>
            <p:spPr>
              <a:xfrm>
                <a:off x="1568450" y="4295775"/>
                <a:ext cx="285750" cy="6381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81" name="矩形 180"/>
              <p:cNvSpPr/>
              <p:nvPr/>
            </p:nvSpPr>
            <p:spPr>
              <a:xfrm>
                <a:off x="1854200" y="4619625"/>
                <a:ext cx="285750" cy="314325"/>
              </a:xfrm>
              <a:prstGeom prst="rect">
                <a:avLst/>
              </a:prstGeom>
              <a:solidFill>
                <a:srgbClr val="C0000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82" name="矩形 181"/>
              <p:cNvSpPr/>
              <p:nvPr/>
            </p:nvSpPr>
            <p:spPr>
              <a:xfrm>
                <a:off x="2139950" y="4014788"/>
                <a:ext cx="285750" cy="919162"/>
              </a:xfrm>
              <a:prstGeom prst="rect">
                <a:avLst/>
              </a:prstGeom>
              <a:solidFill>
                <a:srgbClr val="C0000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172" name="组合 171"/>
            <p:cNvGrpSpPr/>
            <p:nvPr/>
          </p:nvGrpSpPr>
          <p:grpSpPr>
            <a:xfrm>
              <a:off x="3724670" y="4181475"/>
              <a:ext cx="857250" cy="752475"/>
              <a:chOff x="1568450" y="4181475"/>
              <a:chExt cx="857250" cy="752475"/>
            </a:xfrm>
          </p:grpSpPr>
          <p:sp>
            <p:nvSpPr>
              <p:cNvPr id="177" name="矩形 176"/>
              <p:cNvSpPr/>
              <p:nvPr/>
            </p:nvSpPr>
            <p:spPr>
              <a:xfrm>
                <a:off x="1568450" y="4533900"/>
                <a:ext cx="285750" cy="4000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78" name="矩形 177"/>
              <p:cNvSpPr/>
              <p:nvPr/>
            </p:nvSpPr>
            <p:spPr>
              <a:xfrm>
                <a:off x="1854200" y="4381500"/>
                <a:ext cx="285750" cy="552450"/>
              </a:xfrm>
              <a:prstGeom prst="rect">
                <a:avLst/>
              </a:prstGeom>
              <a:solidFill>
                <a:srgbClr val="C0000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79" name="矩形 178"/>
              <p:cNvSpPr/>
              <p:nvPr/>
            </p:nvSpPr>
            <p:spPr>
              <a:xfrm>
                <a:off x="2139950" y="4181475"/>
                <a:ext cx="285750" cy="752475"/>
              </a:xfrm>
              <a:prstGeom prst="rect">
                <a:avLst/>
              </a:prstGeom>
              <a:solidFill>
                <a:srgbClr val="C0000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173" name="组合 172"/>
            <p:cNvGrpSpPr/>
            <p:nvPr/>
          </p:nvGrpSpPr>
          <p:grpSpPr>
            <a:xfrm>
              <a:off x="4802780" y="3342817"/>
              <a:ext cx="857250" cy="1591133"/>
              <a:chOff x="1568450" y="3342817"/>
              <a:chExt cx="857250" cy="1591133"/>
            </a:xfrm>
          </p:grpSpPr>
          <p:sp>
            <p:nvSpPr>
              <p:cNvPr id="174" name="矩形 173"/>
              <p:cNvSpPr/>
              <p:nvPr/>
            </p:nvSpPr>
            <p:spPr>
              <a:xfrm>
                <a:off x="1568450" y="3524250"/>
                <a:ext cx="285750" cy="14097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75" name="矩形 174"/>
              <p:cNvSpPr/>
              <p:nvPr/>
            </p:nvSpPr>
            <p:spPr>
              <a:xfrm>
                <a:off x="1854200" y="3342817"/>
                <a:ext cx="285750" cy="1591133"/>
              </a:xfrm>
              <a:prstGeom prst="rect">
                <a:avLst/>
              </a:prstGeom>
              <a:solidFill>
                <a:srgbClr val="C0000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76" name="矩形 175"/>
              <p:cNvSpPr/>
              <p:nvPr/>
            </p:nvSpPr>
            <p:spPr>
              <a:xfrm>
                <a:off x="2139950" y="4133850"/>
                <a:ext cx="285750" cy="800100"/>
              </a:xfrm>
              <a:prstGeom prst="rect">
                <a:avLst/>
              </a:prstGeom>
              <a:solidFill>
                <a:srgbClr val="C0000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grpSp>
        <p:nvGrpSpPr>
          <p:cNvPr id="186" name="组合 185"/>
          <p:cNvGrpSpPr/>
          <p:nvPr/>
        </p:nvGrpSpPr>
        <p:grpSpPr>
          <a:xfrm>
            <a:off x="1460582" y="5099880"/>
            <a:ext cx="3931958" cy="246221"/>
            <a:chOff x="1677332" y="4958884"/>
            <a:chExt cx="3931958" cy="246221"/>
          </a:xfrm>
        </p:grpSpPr>
        <p:sp>
          <p:nvSpPr>
            <p:cNvPr id="187" name="矩形 186"/>
            <p:cNvSpPr/>
            <p:nvPr/>
          </p:nvSpPr>
          <p:spPr>
            <a:xfrm>
              <a:off x="1677332" y="4958884"/>
              <a:ext cx="697628"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第一季度</a:t>
              </a:r>
            </a:p>
          </p:txBody>
        </p:sp>
        <p:sp>
          <p:nvSpPr>
            <p:cNvPr id="188" name="矩形 187"/>
            <p:cNvSpPr/>
            <p:nvPr/>
          </p:nvSpPr>
          <p:spPr>
            <a:xfrm>
              <a:off x="2755443" y="4958884"/>
              <a:ext cx="697627"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第二季度</a:t>
              </a:r>
            </a:p>
          </p:txBody>
        </p:sp>
        <p:sp>
          <p:nvSpPr>
            <p:cNvPr id="189" name="矩形 188"/>
            <p:cNvSpPr/>
            <p:nvPr/>
          </p:nvSpPr>
          <p:spPr>
            <a:xfrm>
              <a:off x="3833553" y="4958884"/>
              <a:ext cx="697627"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第三季度</a:t>
              </a:r>
            </a:p>
          </p:txBody>
        </p:sp>
        <p:sp>
          <p:nvSpPr>
            <p:cNvPr id="190" name="矩形 189"/>
            <p:cNvSpPr/>
            <p:nvPr/>
          </p:nvSpPr>
          <p:spPr>
            <a:xfrm>
              <a:off x="4911663" y="4958884"/>
              <a:ext cx="697627"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第四季度</a:t>
              </a:r>
            </a:p>
          </p:txBody>
        </p:sp>
      </p:grpSp>
      <p:grpSp>
        <p:nvGrpSpPr>
          <p:cNvPr id="191" name="组合 190"/>
          <p:cNvGrpSpPr/>
          <p:nvPr/>
        </p:nvGrpSpPr>
        <p:grpSpPr>
          <a:xfrm>
            <a:off x="2055051" y="5487035"/>
            <a:ext cx="2614782" cy="246221"/>
            <a:chOff x="1608682" y="5517117"/>
            <a:chExt cx="2614782" cy="246221"/>
          </a:xfrm>
        </p:grpSpPr>
        <p:grpSp>
          <p:nvGrpSpPr>
            <p:cNvPr id="192" name="组合 191"/>
            <p:cNvGrpSpPr/>
            <p:nvPr/>
          </p:nvGrpSpPr>
          <p:grpSpPr>
            <a:xfrm>
              <a:off x="1608682" y="5517117"/>
              <a:ext cx="672526" cy="246221"/>
              <a:chOff x="1608682" y="5517117"/>
              <a:chExt cx="672526" cy="246221"/>
            </a:xfrm>
          </p:grpSpPr>
          <p:sp>
            <p:nvSpPr>
              <p:cNvPr id="199" name="矩形 198"/>
              <p:cNvSpPr/>
              <p:nvPr/>
            </p:nvSpPr>
            <p:spPr>
              <a:xfrm>
                <a:off x="1711821" y="5517117"/>
                <a:ext cx="569387"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C00000"/>
                    </a:solidFill>
                    <a:effectLst/>
                    <a:uLnTx/>
                    <a:uFillTx/>
                    <a:latin typeface="Arial"/>
                    <a:ea typeface="微软雅黑"/>
                    <a:cs typeface="+mn-ea"/>
                    <a:sym typeface="+mn-lt"/>
                  </a:rPr>
                  <a:t>关键字</a:t>
                </a:r>
              </a:p>
            </p:txBody>
          </p:sp>
          <p:sp>
            <p:nvSpPr>
              <p:cNvPr id="200" name="流程图: 过程 199"/>
              <p:cNvSpPr/>
              <p:nvPr/>
            </p:nvSpPr>
            <p:spPr>
              <a:xfrm>
                <a:off x="1608682" y="5588794"/>
                <a:ext cx="108000" cy="108000"/>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Arial"/>
                  <a:ea typeface="微软雅黑"/>
                  <a:cs typeface="+mn-ea"/>
                  <a:sym typeface="+mn-lt"/>
                </a:endParaRPr>
              </a:p>
            </p:txBody>
          </p:sp>
        </p:grpSp>
        <p:grpSp>
          <p:nvGrpSpPr>
            <p:cNvPr id="193" name="组合 192"/>
            <p:cNvGrpSpPr/>
            <p:nvPr/>
          </p:nvGrpSpPr>
          <p:grpSpPr>
            <a:xfrm>
              <a:off x="2522660" y="5517117"/>
              <a:ext cx="672527" cy="246221"/>
              <a:chOff x="1494382" y="5517117"/>
              <a:chExt cx="672527" cy="246221"/>
            </a:xfrm>
          </p:grpSpPr>
          <p:sp>
            <p:nvSpPr>
              <p:cNvPr id="197" name="矩形 196"/>
              <p:cNvSpPr/>
              <p:nvPr/>
            </p:nvSpPr>
            <p:spPr>
              <a:xfrm>
                <a:off x="1597522" y="5517117"/>
                <a:ext cx="569387"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C00000"/>
                    </a:solidFill>
                    <a:effectLst/>
                    <a:uLnTx/>
                    <a:uFillTx/>
                    <a:latin typeface="Arial"/>
                    <a:ea typeface="微软雅黑"/>
                    <a:cs typeface="+mn-ea"/>
                    <a:sym typeface="+mn-lt"/>
                  </a:rPr>
                  <a:t>关键字</a:t>
                </a:r>
              </a:p>
            </p:txBody>
          </p:sp>
          <p:sp>
            <p:nvSpPr>
              <p:cNvPr id="198" name="流程图: 过程 197"/>
              <p:cNvSpPr/>
              <p:nvPr/>
            </p:nvSpPr>
            <p:spPr>
              <a:xfrm>
                <a:off x="1494382" y="5588794"/>
                <a:ext cx="108000" cy="108000"/>
              </a:xfrm>
              <a:prstGeom prst="flowChartProcess">
                <a:avLst/>
              </a:prstGeom>
              <a:solidFill>
                <a:srgbClr val="C00000">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Arial"/>
                  <a:ea typeface="微软雅黑"/>
                  <a:cs typeface="+mn-ea"/>
                  <a:sym typeface="+mn-lt"/>
                </a:endParaRPr>
              </a:p>
            </p:txBody>
          </p:sp>
        </p:grpSp>
        <p:grpSp>
          <p:nvGrpSpPr>
            <p:cNvPr id="194" name="组合 193"/>
            <p:cNvGrpSpPr/>
            <p:nvPr/>
          </p:nvGrpSpPr>
          <p:grpSpPr>
            <a:xfrm>
              <a:off x="3550937" y="5517117"/>
              <a:ext cx="672527" cy="246221"/>
              <a:chOff x="1494382" y="5517117"/>
              <a:chExt cx="672527" cy="246221"/>
            </a:xfrm>
          </p:grpSpPr>
          <p:sp>
            <p:nvSpPr>
              <p:cNvPr id="195" name="矩形 194"/>
              <p:cNvSpPr/>
              <p:nvPr/>
            </p:nvSpPr>
            <p:spPr>
              <a:xfrm>
                <a:off x="1597522" y="5517117"/>
                <a:ext cx="569387"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C00000"/>
                    </a:solidFill>
                    <a:effectLst/>
                    <a:uLnTx/>
                    <a:uFillTx/>
                    <a:latin typeface="Arial"/>
                    <a:ea typeface="微软雅黑"/>
                    <a:cs typeface="+mn-ea"/>
                    <a:sym typeface="+mn-lt"/>
                  </a:rPr>
                  <a:t>关键字</a:t>
                </a:r>
              </a:p>
            </p:txBody>
          </p:sp>
          <p:sp>
            <p:nvSpPr>
              <p:cNvPr id="196" name="流程图: 过程 195"/>
              <p:cNvSpPr/>
              <p:nvPr/>
            </p:nvSpPr>
            <p:spPr>
              <a:xfrm>
                <a:off x="1494382" y="5588794"/>
                <a:ext cx="108000" cy="108000"/>
              </a:xfrm>
              <a:prstGeom prst="flowChartProcess">
                <a:avLst/>
              </a:prstGeom>
              <a:solidFill>
                <a:srgbClr val="C00000">
                  <a:alpha val="3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Arial"/>
                  <a:ea typeface="微软雅黑"/>
                  <a:cs typeface="+mn-ea"/>
                  <a:sym typeface="+mn-lt"/>
                </a:endParaRPr>
              </a:p>
            </p:txBody>
          </p:sp>
        </p:grpSp>
      </p:grpSp>
      <p:grpSp>
        <p:nvGrpSpPr>
          <p:cNvPr id="201" name="组合 200"/>
          <p:cNvGrpSpPr/>
          <p:nvPr/>
        </p:nvGrpSpPr>
        <p:grpSpPr>
          <a:xfrm>
            <a:off x="6145473" y="1454587"/>
            <a:ext cx="697860" cy="1291724"/>
            <a:chOff x="5262588" y="513303"/>
            <a:chExt cx="3290764" cy="6091138"/>
          </a:xfrm>
          <a:solidFill>
            <a:srgbClr val="C00000"/>
          </a:solidFill>
        </p:grpSpPr>
        <p:sp>
          <p:nvSpPr>
            <p:cNvPr id="202" name="Freeform 6"/>
            <p:cNvSpPr>
              <a:spLocks/>
            </p:cNvSpPr>
            <p:nvPr/>
          </p:nvSpPr>
          <p:spPr bwMode="auto">
            <a:xfrm>
              <a:off x="6740669" y="2952214"/>
              <a:ext cx="353788" cy="3652227"/>
            </a:xfrm>
            <a:custGeom>
              <a:avLst/>
              <a:gdLst>
                <a:gd name="T0" fmla="*/ 123 w 195"/>
                <a:gd name="T1" fmla="*/ 1162 h 2013"/>
                <a:gd name="T2" fmla="*/ 123 w 195"/>
                <a:gd name="T3" fmla="*/ 1587 h 2013"/>
                <a:gd name="T4" fmla="*/ 122 w 195"/>
                <a:gd name="T5" fmla="*/ 2010 h 2013"/>
                <a:gd name="T6" fmla="*/ 112 w 195"/>
                <a:gd name="T7" fmla="*/ 949 h 2013"/>
                <a:gd name="T8" fmla="*/ 103 w 195"/>
                <a:gd name="T9" fmla="*/ 2013 h 2013"/>
                <a:gd name="T10" fmla="*/ 94 w 195"/>
                <a:gd name="T11" fmla="*/ 949 h 2013"/>
                <a:gd name="T12" fmla="*/ 85 w 195"/>
                <a:gd name="T13" fmla="*/ 2010 h 2013"/>
                <a:gd name="T14" fmla="*/ 73 w 195"/>
                <a:gd name="T15" fmla="*/ 2003 h 2013"/>
                <a:gd name="T16" fmla="*/ 72 w 195"/>
                <a:gd name="T17" fmla="*/ 971 h 2013"/>
                <a:gd name="T18" fmla="*/ 64 w 195"/>
                <a:gd name="T19" fmla="*/ 949 h 2013"/>
                <a:gd name="T20" fmla="*/ 55 w 195"/>
                <a:gd name="T21" fmla="*/ 2011 h 2013"/>
                <a:gd name="T22" fmla="*/ 45 w 195"/>
                <a:gd name="T23" fmla="*/ 949 h 2013"/>
                <a:gd name="T24" fmla="*/ 35 w 195"/>
                <a:gd name="T25" fmla="*/ 2011 h 2013"/>
                <a:gd name="T26" fmla="*/ 33 w 195"/>
                <a:gd name="T27" fmla="*/ 1281 h 2013"/>
                <a:gd name="T28" fmla="*/ 45 w 195"/>
                <a:gd name="T29" fmla="*/ 838 h 2013"/>
                <a:gd name="T30" fmla="*/ 26 w 195"/>
                <a:gd name="T31" fmla="*/ 599 h 2013"/>
                <a:gd name="T32" fmla="*/ 67 w 195"/>
                <a:gd name="T33" fmla="*/ 471 h 2013"/>
                <a:gd name="T34" fmla="*/ 79 w 195"/>
                <a:gd name="T35" fmla="*/ 354 h 2013"/>
                <a:gd name="T36" fmla="*/ 68 w 195"/>
                <a:gd name="T37" fmla="*/ 237 h 2013"/>
                <a:gd name="T38" fmla="*/ 43 w 195"/>
                <a:gd name="T39" fmla="*/ 120 h 2013"/>
                <a:gd name="T40" fmla="*/ 76 w 195"/>
                <a:gd name="T41" fmla="*/ 13 h 2013"/>
                <a:gd name="T42" fmla="*/ 167 w 195"/>
                <a:gd name="T43" fmla="*/ 65 h 2013"/>
                <a:gd name="T44" fmla="*/ 127 w 195"/>
                <a:gd name="T45" fmla="*/ 144 h 2013"/>
                <a:gd name="T46" fmla="*/ 131 w 195"/>
                <a:gd name="T47" fmla="*/ 330 h 2013"/>
                <a:gd name="T48" fmla="*/ 109 w 195"/>
                <a:gd name="T49" fmla="*/ 438 h 2013"/>
                <a:gd name="T50" fmla="*/ 142 w 195"/>
                <a:gd name="T51" fmla="*/ 496 h 2013"/>
                <a:gd name="T52" fmla="*/ 167 w 195"/>
                <a:gd name="T53" fmla="*/ 599 h 2013"/>
                <a:gd name="T54" fmla="*/ 143 w 195"/>
                <a:gd name="T55" fmla="*/ 768 h 2013"/>
                <a:gd name="T56" fmla="*/ 161 w 195"/>
                <a:gd name="T57" fmla="*/ 883 h 2013"/>
                <a:gd name="T58" fmla="*/ 162 w 195"/>
                <a:gd name="T59" fmla="*/ 1974 h 2013"/>
                <a:gd name="T60" fmla="*/ 150 w 195"/>
                <a:gd name="T61" fmla="*/ 2011 h 2013"/>
                <a:gd name="T62" fmla="*/ 141 w 195"/>
                <a:gd name="T63" fmla="*/ 950 h 2013"/>
                <a:gd name="T64" fmla="*/ 131 w 195"/>
                <a:gd name="T65" fmla="*/ 2012 h 2013"/>
                <a:gd name="T66" fmla="*/ 123 w 195"/>
                <a:gd name="T67" fmla="*/ 949 h 2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13">
                  <a:moveTo>
                    <a:pt x="123" y="949"/>
                  </a:moveTo>
                  <a:cubicBezTo>
                    <a:pt x="123" y="1020"/>
                    <a:pt x="123" y="1091"/>
                    <a:pt x="123" y="1162"/>
                  </a:cubicBezTo>
                  <a:cubicBezTo>
                    <a:pt x="123" y="1232"/>
                    <a:pt x="123" y="1303"/>
                    <a:pt x="123" y="1374"/>
                  </a:cubicBezTo>
                  <a:cubicBezTo>
                    <a:pt x="123" y="1445"/>
                    <a:pt x="123" y="1516"/>
                    <a:pt x="123" y="1587"/>
                  </a:cubicBezTo>
                  <a:cubicBezTo>
                    <a:pt x="123" y="1658"/>
                    <a:pt x="123" y="1729"/>
                    <a:pt x="123" y="1799"/>
                  </a:cubicBezTo>
                  <a:cubicBezTo>
                    <a:pt x="123" y="1870"/>
                    <a:pt x="125" y="1940"/>
                    <a:pt x="122" y="2010"/>
                  </a:cubicBezTo>
                  <a:cubicBezTo>
                    <a:pt x="119" y="2010"/>
                    <a:pt x="115" y="2010"/>
                    <a:pt x="112" y="2010"/>
                  </a:cubicBezTo>
                  <a:cubicBezTo>
                    <a:pt x="112" y="1656"/>
                    <a:pt x="112" y="1303"/>
                    <a:pt x="112" y="949"/>
                  </a:cubicBezTo>
                  <a:cubicBezTo>
                    <a:pt x="109" y="949"/>
                    <a:pt x="106" y="949"/>
                    <a:pt x="103" y="949"/>
                  </a:cubicBezTo>
                  <a:cubicBezTo>
                    <a:pt x="103" y="1304"/>
                    <a:pt x="103" y="1658"/>
                    <a:pt x="103" y="2013"/>
                  </a:cubicBezTo>
                  <a:cubicBezTo>
                    <a:pt x="100" y="2013"/>
                    <a:pt x="97" y="2013"/>
                    <a:pt x="94" y="2013"/>
                  </a:cubicBezTo>
                  <a:cubicBezTo>
                    <a:pt x="94" y="1658"/>
                    <a:pt x="94" y="1303"/>
                    <a:pt x="94" y="949"/>
                  </a:cubicBezTo>
                  <a:cubicBezTo>
                    <a:pt x="91" y="949"/>
                    <a:pt x="88" y="949"/>
                    <a:pt x="85" y="949"/>
                  </a:cubicBezTo>
                  <a:cubicBezTo>
                    <a:pt x="85" y="1303"/>
                    <a:pt x="85" y="1657"/>
                    <a:pt x="85" y="2010"/>
                  </a:cubicBezTo>
                  <a:cubicBezTo>
                    <a:pt x="83" y="2011"/>
                    <a:pt x="81" y="2012"/>
                    <a:pt x="79" y="2012"/>
                  </a:cubicBezTo>
                  <a:cubicBezTo>
                    <a:pt x="77" y="2009"/>
                    <a:pt x="73" y="2006"/>
                    <a:pt x="73" y="2003"/>
                  </a:cubicBezTo>
                  <a:cubicBezTo>
                    <a:pt x="72" y="1997"/>
                    <a:pt x="72" y="1991"/>
                    <a:pt x="72" y="1985"/>
                  </a:cubicBezTo>
                  <a:cubicBezTo>
                    <a:pt x="72" y="1647"/>
                    <a:pt x="72" y="1309"/>
                    <a:pt x="72" y="971"/>
                  </a:cubicBezTo>
                  <a:cubicBezTo>
                    <a:pt x="72" y="964"/>
                    <a:pt x="71" y="956"/>
                    <a:pt x="71" y="949"/>
                  </a:cubicBezTo>
                  <a:cubicBezTo>
                    <a:pt x="69" y="949"/>
                    <a:pt x="66" y="949"/>
                    <a:pt x="64" y="949"/>
                  </a:cubicBezTo>
                  <a:cubicBezTo>
                    <a:pt x="64" y="1303"/>
                    <a:pt x="64" y="1657"/>
                    <a:pt x="64" y="2011"/>
                  </a:cubicBezTo>
                  <a:cubicBezTo>
                    <a:pt x="61" y="2011"/>
                    <a:pt x="58" y="2011"/>
                    <a:pt x="55" y="2011"/>
                  </a:cubicBezTo>
                  <a:cubicBezTo>
                    <a:pt x="55" y="1657"/>
                    <a:pt x="55" y="1303"/>
                    <a:pt x="55" y="949"/>
                  </a:cubicBezTo>
                  <a:cubicBezTo>
                    <a:pt x="52" y="949"/>
                    <a:pt x="49" y="949"/>
                    <a:pt x="45" y="949"/>
                  </a:cubicBezTo>
                  <a:cubicBezTo>
                    <a:pt x="45" y="1303"/>
                    <a:pt x="45" y="1657"/>
                    <a:pt x="45" y="2010"/>
                  </a:cubicBezTo>
                  <a:cubicBezTo>
                    <a:pt x="42" y="2010"/>
                    <a:pt x="39" y="2011"/>
                    <a:pt x="35" y="2011"/>
                  </a:cubicBezTo>
                  <a:cubicBezTo>
                    <a:pt x="34" y="1999"/>
                    <a:pt x="33" y="1987"/>
                    <a:pt x="33" y="1975"/>
                  </a:cubicBezTo>
                  <a:cubicBezTo>
                    <a:pt x="33" y="1744"/>
                    <a:pt x="33" y="1513"/>
                    <a:pt x="33" y="1281"/>
                  </a:cubicBezTo>
                  <a:cubicBezTo>
                    <a:pt x="32" y="1155"/>
                    <a:pt x="31" y="1028"/>
                    <a:pt x="32" y="901"/>
                  </a:cubicBezTo>
                  <a:cubicBezTo>
                    <a:pt x="33" y="880"/>
                    <a:pt x="42" y="859"/>
                    <a:pt x="45" y="838"/>
                  </a:cubicBezTo>
                  <a:cubicBezTo>
                    <a:pt x="51" y="791"/>
                    <a:pt x="61" y="744"/>
                    <a:pt x="26" y="703"/>
                  </a:cubicBezTo>
                  <a:cubicBezTo>
                    <a:pt x="0" y="674"/>
                    <a:pt x="0" y="628"/>
                    <a:pt x="26" y="599"/>
                  </a:cubicBezTo>
                  <a:cubicBezTo>
                    <a:pt x="45" y="578"/>
                    <a:pt x="51" y="556"/>
                    <a:pt x="49" y="529"/>
                  </a:cubicBezTo>
                  <a:cubicBezTo>
                    <a:pt x="47" y="508"/>
                    <a:pt x="50" y="489"/>
                    <a:pt x="67" y="471"/>
                  </a:cubicBezTo>
                  <a:cubicBezTo>
                    <a:pt x="79" y="460"/>
                    <a:pt x="82" y="438"/>
                    <a:pt x="83" y="420"/>
                  </a:cubicBezTo>
                  <a:cubicBezTo>
                    <a:pt x="85" y="398"/>
                    <a:pt x="82" y="376"/>
                    <a:pt x="79" y="354"/>
                  </a:cubicBezTo>
                  <a:cubicBezTo>
                    <a:pt x="79" y="348"/>
                    <a:pt x="73" y="342"/>
                    <a:pt x="68" y="337"/>
                  </a:cubicBezTo>
                  <a:cubicBezTo>
                    <a:pt x="30" y="303"/>
                    <a:pt x="29" y="271"/>
                    <a:pt x="68" y="237"/>
                  </a:cubicBezTo>
                  <a:cubicBezTo>
                    <a:pt x="83" y="223"/>
                    <a:pt x="84" y="205"/>
                    <a:pt x="83" y="187"/>
                  </a:cubicBezTo>
                  <a:cubicBezTo>
                    <a:pt x="80" y="159"/>
                    <a:pt x="64" y="138"/>
                    <a:pt x="43" y="120"/>
                  </a:cubicBezTo>
                  <a:cubicBezTo>
                    <a:pt x="8" y="88"/>
                    <a:pt x="8" y="81"/>
                    <a:pt x="42" y="47"/>
                  </a:cubicBezTo>
                  <a:cubicBezTo>
                    <a:pt x="53" y="36"/>
                    <a:pt x="65" y="24"/>
                    <a:pt x="76" y="13"/>
                  </a:cubicBezTo>
                  <a:cubicBezTo>
                    <a:pt x="89" y="2"/>
                    <a:pt x="103" y="0"/>
                    <a:pt x="116" y="13"/>
                  </a:cubicBezTo>
                  <a:cubicBezTo>
                    <a:pt x="133" y="30"/>
                    <a:pt x="150" y="48"/>
                    <a:pt x="167" y="65"/>
                  </a:cubicBezTo>
                  <a:cubicBezTo>
                    <a:pt x="179" y="78"/>
                    <a:pt x="178" y="91"/>
                    <a:pt x="167" y="103"/>
                  </a:cubicBezTo>
                  <a:cubicBezTo>
                    <a:pt x="154" y="117"/>
                    <a:pt x="139" y="130"/>
                    <a:pt x="127" y="144"/>
                  </a:cubicBezTo>
                  <a:cubicBezTo>
                    <a:pt x="99" y="176"/>
                    <a:pt x="102" y="217"/>
                    <a:pt x="134" y="244"/>
                  </a:cubicBezTo>
                  <a:cubicBezTo>
                    <a:pt x="162" y="268"/>
                    <a:pt x="162" y="308"/>
                    <a:pt x="131" y="330"/>
                  </a:cubicBezTo>
                  <a:cubicBezTo>
                    <a:pt x="114" y="343"/>
                    <a:pt x="108" y="358"/>
                    <a:pt x="110" y="378"/>
                  </a:cubicBezTo>
                  <a:cubicBezTo>
                    <a:pt x="112" y="398"/>
                    <a:pt x="110" y="418"/>
                    <a:pt x="109" y="438"/>
                  </a:cubicBezTo>
                  <a:cubicBezTo>
                    <a:pt x="109" y="455"/>
                    <a:pt x="110" y="470"/>
                    <a:pt x="130" y="477"/>
                  </a:cubicBezTo>
                  <a:cubicBezTo>
                    <a:pt x="135" y="479"/>
                    <a:pt x="140" y="489"/>
                    <a:pt x="142" y="496"/>
                  </a:cubicBezTo>
                  <a:cubicBezTo>
                    <a:pt x="144" y="507"/>
                    <a:pt x="144" y="518"/>
                    <a:pt x="143" y="530"/>
                  </a:cubicBezTo>
                  <a:cubicBezTo>
                    <a:pt x="141" y="556"/>
                    <a:pt x="148" y="579"/>
                    <a:pt x="167" y="599"/>
                  </a:cubicBezTo>
                  <a:cubicBezTo>
                    <a:pt x="195" y="629"/>
                    <a:pt x="194" y="674"/>
                    <a:pt x="165" y="706"/>
                  </a:cubicBezTo>
                  <a:cubicBezTo>
                    <a:pt x="148" y="724"/>
                    <a:pt x="143" y="743"/>
                    <a:pt x="143" y="768"/>
                  </a:cubicBezTo>
                  <a:cubicBezTo>
                    <a:pt x="143" y="801"/>
                    <a:pt x="142" y="834"/>
                    <a:pt x="159" y="865"/>
                  </a:cubicBezTo>
                  <a:cubicBezTo>
                    <a:pt x="161" y="870"/>
                    <a:pt x="161" y="877"/>
                    <a:pt x="161" y="883"/>
                  </a:cubicBezTo>
                  <a:cubicBezTo>
                    <a:pt x="161" y="895"/>
                    <a:pt x="161" y="907"/>
                    <a:pt x="161" y="919"/>
                  </a:cubicBezTo>
                  <a:cubicBezTo>
                    <a:pt x="161" y="1271"/>
                    <a:pt x="162" y="1622"/>
                    <a:pt x="162" y="1974"/>
                  </a:cubicBezTo>
                  <a:cubicBezTo>
                    <a:pt x="162" y="1987"/>
                    <a:pt x="160" y="1999"/>
                    <a:pt x="159" y="2012"/>
                  </a:cubicBezTo>
                  <a:cubicBezTo>
                    <a:pt x="156" y="2011"/>
                    <a:pt x="153" y="2011"/>
                    <a:pt x="150" y="2011"/>
                  </a:cubicBezTo>
                  <a:cubicBezTo>
                    <a:pt x="150" y="1657"/>
                    <a:pt x="150" y="1303"/>
                    <a:pt x="150" y="950"/>
                  </a:cubicBezTo>
                  <a:cubicBezTo>
                    <a:pt x="147" y="950"/>
                    <a:pt x="144" y="950"/>
                    <a:pt x="141" y="950"/>
                  </a:cubicBezTo>
                  <a:cubicBezTo>
                    <a:pt x="141" y="1304"/>
                    <a:pt x="141" y="1658"/>
                    <a:pt x="141" y="2012"/>
                  </a:cubicBezTo>
                  <a:cubicBezTo>
                    <a:pt x="138" y="2012"/>
                    <a:pt x="134" y="2012"/>
                    <a:pt x="131" y="2012"/>
                  </a:cubicBezTo>
                  <a:cubicBezTo>
                    <a:pt x="131" y="1658"/>
                    <a:pt x="131" y="1304"/>
                    <a:pt x="131" y="949"/>
                  </a:cubicBezTo>
                  <a:cubicBezTo>
                    <a:pt x="129" y="949"/>
                    <a:pt x="126" y="949"/>
                    <a:pt x="123" y="9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3" name="Freeform 7"/>
            <p:cNvSpPr>
              <a:spLocks noEditPoints="1"/>
            </p:cNvSpPr>
            <p:nvPr/>
          </p:nvSpPr>
          <p:spPr bwMode="auto">
            <a:xfrm>
              <a:off x="6505066" y="513303"/>
              <a:ext cx="812715" cy="1247083"/>
            </a:xfrm>
            <a:custGeom>
              <a:avLst/>
              <a:gdLst>
                <a:gd name="T0" fmla="*/ 85 w 448"/>
                <a:gd name="T1" fmla="*/ 140 h 687"/>
                <a:gd name="T2" fmla="*/ 225 w 448"/>
                <a:gd name="T3" fmla="*/ 0 h 687"/>
                <a:gd name="T4" fmla="*/ 366 w 448"/>
                <a:gd name="T5" fmla="*/ 145 h 687"/>
                <a:gd name="T6" fmla="*/ 300 w 448"/>
                <a:gd name="T7" fmla="*/ 210 h 687"/>
                <a:gd name="T8" fmla="*/ 258 w 448"/>
                <a:gd name="T9" fmla="*/ 253 h 687"/>
                <a:gd name="T10" fmla="*/ 237 w 448"/>
                <a:gd name="T11" fmla="*/ 306 h 687"/>
                <a:gd name="T12" fmla="*/ 295 w 448"/>
                <a:gd name="T13" fmla="*/ 342 h 687"/>
                <a:gd name="T14" fmla="*/ 338 w 448"/>
                <a:gd name="T15" fmla="*/ 335 h 687"/>
                <a:gd name="T16" fmla="*/ 381 w 448"/>
                <a:gd name="T17" fmla="*/ 328 h 687"/>
                <a:gd name="T18" fmla="*/ 446 w 448"/>
                <a:gd name="T19" fmla="*/ 389 h 687"/>
                <a:gd name="T20" fmla="*/ 388 w 448"/>
                <a:gd name="T21" fmla="*/ 461 h 687"/>
                <a:gd name="T22" fmla="*/ 345 w 448"/>
                <a:gd name="T23" fmla="*/ 456 h 687"/>
                <a:gd name="T24" fmla="*/ 242 w 448"/>
                <a:gd name="T25" fmla="*/ 481 h 687"/>
                <a:gd name="T26" fmla="*/ 246 w 448"/>
                <a:gd name="T27" fmla="*/ 534 h 687"/>
                <a:gd name="T28" fmla="*/ 291 w 448"/>
                <a:gd name="T29" fmla="*/ 579 h 687"/>
                <a:gd name="T30" fmla="*/ 292 w 448"/>
                <a:gd name="T31" fmla="*/ 631 h 687"/>
                <a:gd name="T32" fmla="*/ 249 w 448"/>
                <a:gd name="T33" fmla="*/ 673 h 687"/>
                <a:gd name="T34" fmla="*/ 205 w 448"/>
                <a:gd name="T35" fmla="*/ 673 h 687"/>
                <a:gd name="T36" fmla="*/ 157 w 448"/>
                <a:gd name="T37" fmla="*/ 625 h 687"/>
                <a:gd name="T38" fmla="*/ 158 w 448"/>
                <a:gd name="T39" fmla="*/ 583 h 687"/>
                <a:gd name="T40" fmla="*/ 193 w 448"/>
                <a:gd name="T41" fmla="*/ 548 h 687"/>
                <a:gd name="T42" fmla="*/ 216 w 448"/>
                <a:gd name="T43" fmla="*/ 504 h 687"/>
                <a:gd name="T44" fmla="*/ 212 w 448"/>
                <a:gd name="T45" fmla="*/ 486 h 687"/>
                <a:gd name="T46" fmla="*/ 132 w 448"/>
                <a:gd name="T47" fmla="*/ 457 h 687"/>
                <a:gd name="T48" fmla="*/ 87 w 448"/>
                <a:gd name="T49" fmla="*/ 466 h 687"/>
                <a:gd name="T50" fmla="*/ 15 w 448"/>
                <a:gd name="T51" fmla="*/ 437 h 687"/>
                <a:gd name="T52" fmla="*/ 22 w 448"/>
                <a:gd name="T53" fmla="*/ 356 h 687"/>
                <a:gd name="T54" fmla="*/ 61 w 448"/>
                <a:gd name="T55" fmla="*/ 335 h 687"/>
                <a:gd name="T56" fmla="*/ 110 w 448"/>
                <a:gd name="T57" fmla="*/ 339 h 687"/>
                <a:gd name="T58" fmla="*/ 197 w 448"/>
                <a:gd name="T59" fmla="*/ 323 h 687"/>
                <a:gd name="T60" fmla="*/ 205 w 448"/>
                <a:gd name="T61" fmla="*/ 264 h 687"/>
                <a:gd name="T62" fmla="*/ 100 w 448"/>
                <a:gd name="T63" fmla="*/ 157 h 687"/>
                <a:gd name="T64" fmla="*/ 85 w 448"/>
                <a:gd name="T65" fmla="*/ 140 h 687"/>
                <a:gd name="T66" fmla="*/ 81 w 448"/>
                <a:gd name="T67" fmla="*/ 440 h 687"/>
                <a:gd name="T68" fmla="*/ 127 w 448"/>
                <a:gd name="T69" fmla="*/ 425 h 687"/>
                <a:gd name="T70" fmla="*/ 125 w 448"/>
                <a:gd name="T71" fmla="*/ 373 h 687"/>
                <a:gd name="T72" fmla="*/ 77 w 448"/>
                <a:gd name="T73" fmla="*/ 364 h 687"/>
                <a:gd name="T74" fmla="*/ 39 w 448"/>
                <a:gd name="T75" fmla="*/ 402 h 687"/>
                <a:gd name="T76" fmla="*/ 81 w 448"/>
                <a:gd name="T77" fmla="*/ 440 h 687"/>
                <a:gd name="T78" fmla="*/ 375 w 448"/>
                <a:gd name="T79" fmla="*/ 435 h 687"/>
                <a:gd name="T80" fmla="*/ 409 w 448"/>
                <a:gd name="T81" fmla="*/ 410 h 687"/>
                <a:gd name="T82" fmla="*/ 406 w 448"/>
                <a:gd name="T83" fmla="*/ 371 h 687"/>
                <a:gd name="T84" fmla="*/ 363 w 448"/>
                <a:gd name="T85" fmla="*/ 360 h 687"/>
                <a:gd name="T86" fmla="*/ 318 w 448"/>
                <a:gd name="T87" fmla="*/ 375 h 687"/>
                <a:gd name="T88" fmla="*/ 317 w 448"/>
                <a:gd name="T89" fmla="*/ 417 h 687"/>
                <a:gd name="T90" fmla="*/ 375 w 448"/>
                <a:gd name="T91" fmla="*/ 43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8" h="687">
                  <a:moveTo>
                    <a:pt x="85" y="140"/>
                  </a:moveTo>
                  <a:cubicBezTo>
                    <a:pt x="132" y="93"/>
                    <a:pt x="179" y="46"/>
                    <a:pt x="225" y="0"/>
                  </a:cubicBezTo>
                  <a:cubicBezTo>
                    <a:pt x="271" y="48"/>
                    <a:pt x="317" y="95"/>
                    <a:pt x="366" y="145"/>
                  </a:cubicBezTo>
                  <a:cubicBezTo>
                    <a:pt x="347" y="164"/>
                    <a:pt x="323" y="187"/>
                    <a:pt x="300" y="210"/>
                  </a:cubicBezTo>
                  <a:cubicBezTo>
                    <a:pt x="286" y="225"/>
                    <a:pt x="272" y="239"/>
                    <a:pt x="258" y="253"/>
                  </a:cubicBezTo>
                  <a:cubicBezTo>
                    <a:pt x="243" y="268"/>
                    <a:pt x="229" y="287"/>
                    <a:pt x="237" y="306"/>
                  </a:cubicBezTo>
                  <a:cubicBezTo>
                    <a:pt x="247" y="328"/>
                    <a:pt x="269" y="341"/>
                    <a:pt x="295" y="342"/>
                  </a:cubicBezTo>
                  <a:cubicBezTo>
                    <a:pt x="309" y="342"/>
                    <a:pt x="324" y="338"/>
                    <a:pt x="338" y="335"/>
                  </a:cubicBezTo>
                  <a:cubicBezTo>
                    <a:pt x="352" y="333"/>
                    <a:pt x="367" y="328"/>
                    <a:pt x="381" y="328"/>
                  </a:cubicBezTo>
                  <a:cubicBezTo>
                    <a:pt x="420" y="327"/>
                    <a:pt x="444" y="350"/>
                    <a:pt x="446" y="389"/>
                  </a:cubicBezTo>
                  <a:cubicBezTo>
                    <a:pt x="448" y="429"/>
                    <a:pt x="426" y="458"/>
                    <a:pt x="388" y="461"/>
                  </a:cubicBezTo>
                  <a:cubicBezTo>
                    <a:pt x="374" y="462"/>
                    <a:pt x="359" y="461"/>
                    <a:pt x="345" y="456"/>
                  </a:cubicBezTo>
                  <a:cubicBezTo>
                    <a:pt x="313" y="446"/>
                    <a:pt x="265" y="457"/>
                    <a:pt x="242" y="481"/>
                  </a:cubicBezTo>
                  <a:cubicBezTo>
                    <a:pt x="230" y="494"/>
                    <a:pt x="231" y="519"/>
                    <a:pt x="246" y="534"/>
                  </a:cubicBezTo>
                  <a:cubicBezTo>
                    <a:pt x="261" y="550"/>
                    <a:pt x="276" y="564"/>
                    <a:pt x="291" y="579"/>
                  </a:cubicBezTo>
                  <a:cubicBezTo>
                    <a:pt x="310" y="598"/>
                    <a:pt x="310" y="612"/>
                    <a:pt x="292" y="631"/>
                  </a:cubicBezTo>
                  <a:cubicBezTo>
                    <a:pt x="278" y="645"/>
                    <a:pt x="264" y="659"/>
                    <a:pt x="249" y="673"/>
                  </a:cubicBezTo>
                  <a:cubicBezTo>
                    <a:pt x="234" y="687"/>
                    <a:pt x="220" y="687"/>
                    <a:pt x="205" y="673"/>
                  </a:cubicBezTo>
                  <a:cubicBezTo>
                    <a:pt x="189" y="658"/>
                    <a:pt x="173" y="642"/>
                    <a:pt x="157" y="625"/>
                  </a:cubicBezTo>
                  <a:cubicBezTo>
                    <a:pt x="143" y="610"/>
                    <a:pt x="144" y="598"/>
                    <a:pt x="158" y="583"/>
                  </a:cubicBezTo>
                  <a:cubicBezTo>
                    <a:pt x="170" y="571"/>
                    <a:pt x="183" y="561"/>
                    <a:pt x="193" y="548"/>
                  </a:cubicBezTo>
                  <a:cubicBezTo>
                    <a:pt x="203" y="535"/>
                    <a:pt x="209" y="519"/>
                    <a:pt x="216" y="504"/>
                  </a:cubicBezTo>
                  <a:cubicBezTo>
                    <a:pt x="218" y="499"/>
                    <a:pt x="215" y="490"/>
                    <a:pt x="212" y="486"/>
                  </a:cubicBezTo>
                  <a:cubicBezTo>
                    <a:pt x="190" y="462"/>
                    <a:pt x="165" y="449"/>
                    <a:pt x="132" y="457"/>
                  </a:cubicBezTo>
                  <a:cubicBezTo>
                    <a:pt x="117" y="461"/>
                    <a:pt x="102" y="464"/>
                    <a:pt x="87" y="466"/>
                  </a:cubicBezTo>
                  <a:cubicBezTo>
                    <a:pt x="58" y="470"/>
                    <a:pt x="31" y="465"/>
                    <a:pt x="15" y="437"/>
                  </a:cubicBezTo>
                  <a:cubicBezTo>
                    <a:pt x="0" y="410"/>
                    <a:pt x="4" y="381"/>
                    <a:pt x="22" y="356"/>
                  </a:cubicBezTo>
                  <a:cubicBezTo>
                    <a:pt x="30" y="346"/>
                    <a:pt x="47" y="338"/>
                    <a:pt x="61" y="335"/>
                  </a:cubicBezTo>
                  <a:cubicBezTo>
                    <a:pt x="76" y="333"/>
                    <a:pt x="94" y="335"/>
                    <a:pt x="110" y="339"/>
                  </a:cubicBezTo>
                  <a:cubicBezTo>
                    <a:pt x="142" y="347"/>
                    <a:pt x="170" y="342"/>
                    <a:pt x="197" y="323"/>
                  </a:cubicBezTo>
                  <a:cubicBezTo>
                    <a:pt x="222" y="306"/>
                    <a:pt x="227" y="286"/>
                    <a:pt x="205" y="264"/>
                  </a:cubicBezTo>
                  <a:cubicBezTo>
                    <a:pt x="171" y="227"/>
                    <a:pt x="135" y="192"/>
                    <a:pt x="100" y="157"/>
                  </a:cubicBezTo>
                  <a:cubicBezTo>
                    <a:pt x="95" y="151"/>
                    <a:pt x="90" y="145"/>
                    <a:pt x="85" y="140"/>
                  </a:cubicBezTo>
                  <a:close/>
                  <a:moveTo>
                    <a:pt x="81" y="440"/>
                  </a:moveTo>
                  <a:cubicBezTo>
                    <a:pt x="97" y="435"/>
                    <a:pt x="113" y="432"/>
                    <a:pt x="127" y="425"/>
                  </a:cubicBezTo>
                  <a:cubicBezTo>
                    <a:pt x="151" y="411"/>
                    <a:pt x="150" y="385"/>
                    <a:pt x="125" y="373"/>
                  </a:cubicBezTo>
                  <a:cubicBezTo>
                    <a:pt x="111" y="367"/>
                    <a:pt x="94" y="364"/>
                    <a:pt x="77" y="364"/>
                  </a:cubicBezTo>
                  <a:cubicBezTo>
                    <a:pt x="54" y="363"/>
                    <a:pt x="38" y="380"/>
                    <a:pt x="39" y="402"/>
                  </a:cubicBezTo>
                  <a:cubicBezTo>
                    <a:pt x="39" y="425"/>
                    <a:pt x="54" y="438"/>
                    <a:pt x="81" y="440"/>
                  </a:cubicBezTo>
                  <a:close/>
                  <a:moveTo>
                    <a:pt x="375" y="435"/>
                  </a:moveTo>
                  <a:cubicBezTo>
                    <a:pt x="386" y="428"/>
                    <a:pt x="402" y="422"/>
                    <a:pt x="409" y="410"/>
                  </a:cubicBezTo>
                  <a:cubicBezTo>
                    <a:pt x="414" y="400"/>
                    <a:pt x="411" y="382"/>
                    <a:pt x="406" y="371"/>
                  </a:cubicBezTo>
                  <a:cubicBezTo>
                    <a:pt x="397" y="354"/>
                    <a:pt x="379" y="356"/>
                    <a:pt x="363" y="360"/>
                  </a:cubicBezTo>
                  <a:cubicBezTo>
                    <a:pt x="348" y="364"/>
                    <a:pt x="332" y="368"/>
                    <a:pt x="318" y="375"/>
                  </a:cubicBezTo>
                  <a:cubicBezTo>
                    <a:pt x="301" y="383"/>
                    <a:pt x="300" y="409"/>
                    <a:pt x="317" y="417"/>
                  </a:cubicBezTo>
                  <a:cubicBezTo>
                    <a:pt x="334" y="424"/>
                    <a:pt x="352" y="428"/>
                    <a:pt x="375" y="4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4" name="Freeform 9"/>
            <p:cNvSpPr>
              <a:spLocks/>
            </p:cNvSpPr>
            <p:nvPr/>
          </p:nvSpPr>
          <p:spPr bwMode="auto">
            <a:xfrm>
              <a:off x="7653150" y="1861688"/>
              <a:ext cx="900202" cy="961597"/>
            </a:xfrm>
            <a:custGeom>
              <a:avLst/>
              <a:gdLst>
                <a:gd name="T0" fmla="*/ 496 w 496"/>
                <a:gd name="T1" fmla="*/ 273 h 530"/>
                <a:gd name="T2" fmla="*/ 461 w 496"/>
                <a:gd name="T3" fmla="*/ 431 h 530"/>
                <a:gd name="T4" fmla="*/ 298 w 496"/>
                <a:gd name="T5" fmla="*/ 526 h 530"/>
                <a:gd name="T6" fmla="*/ 25 w 496"/>
                <a:gd name="T7" fmla="*/ 426 h 530"/>
                <a:gd name="T8" fmla="*/ 11 w 496"/>
                <a:gd name="T9" fmla="*/ 410 h 530"/>
                <a:gd name="T10" fmla="*/ 10 w 496"/>
                <a:gd name="T11" fmla="*/ 379 h 530"/>
                <a:gd name="T12" fmla="*/ 42 w 496"/>
                <a:gd name="T13" fmla="*/ 371 h 530"/>
                <a:gd name="T14" fmla="*/ 107 w 496"/>
                <a:gd name="T15" fmla="*/ 410 h 530"/>
                <a:gd name="T16" fmla="*/ 279 w 496"/>
                <a:gd name="T17" fmla="*/ 467 h 530"/>
                <a:gd name="T18" fmla="*/ 418 w 496"/>
                <a:gd name="T19" fmla="*/ 358 h 530"/>
                <a:gd name="T20" fmla="*/ 416 w 496"/>
                <a:gd name="T21" fmla="*/ 172 h 530"/>
                <a:gd name="T22" fmla="*/ 258 w 496"/>
                <a:gd name="T23" fmla="*/ 74 h 530"/>
                <a:gd name="T24" fmla="*/ 71 w 496"/>
                <a:gd name="T25" fmla="*/ 150 h 530"/>
                <a:gd name="T26" fmla="*/ 47 w 496"/>
                <a:gd name="T27" fmla="*/ 167 h 530"/>
                <a:gd name="T28" fmla="*/ 11 w 496"/>
                <a:gd name="T29" fmla="*/ 163 h 530"/>
                <a:gd name="T30" fmla="*/ 13 w 496"/>
                <a:gd name="T31" fmla="*/ 126 h 530"/>
                <a:gd name="T32" fmla="*/ 15 w 496"/>
                <a:gd name="T33" fmla="*/ 124 h 530"/>
                <a:gd name="T34" fmla="*/ 335 w 496"/>
                <a:gd name="T35" fmla="*/ 19 h 530"/>
                <a:gd name="T36" fmla="*/ 469 w 496"/>
                <a:gd name="T37" fmla="*/ 127 h 530"/>
                <a:gd name="T38" fmla="*/ 496 w 496"/>
                <a:gd name="T39" fmla="*/ 27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530">
                  <a:moveTo>
                    <a:pt x="496" y="273"/>
                  </a:moveTo>
                  <a:cubicBezTo>
                    <a:pt x="495" y="327"/>
                    <a:pt x="487" y="381"/>
                    <a:pt x="461" y="431"/>
                  </a:cubicBezTo>
                  <a:cubicBezTo>
                    <a:pt x="426" y="496"/>
                    <a:pt x="369" y="524"/>
                    <a:pt x="298" y="526"/>
                  </a:cubicBezTo>
                  <a:cubicBezTo>
                    <a:pt x="194" y="530"/>
                    <a:pt x="104" y="492"/>
                    <a:pt x="25" y="426"/>
                  </a:cubicBezTo>
                  <a:cubicBezTo>
                    <a:pt x="20" y="422"/>
                    <a:pt x="13" y="416"/>
                    <a:pt x="11" y="410"/>
                  </a:cubicBezTo>
                  <a:cubicBezTo>
                    <a:pt x="8" y="400"/>
                    <a:pt x="7" y="388"/>
                    <a:pt x="10" y="379"/>
                  </a:cubicBezTo>
                  <a:cubicBezTo>
                    <a:pt x="16" y="367"/>
                    <a:pt x="30" y="365"/>
                    <a:pt x="42" y="371"/>
                  </a:cubicBezTo>
                  <a:cubicBezTo>
                    <a:pt x="64" y="384"/>
                    <a:pt x="85" y="397"/>
                    <a:pt x="107" y="410"/>
                  </a:cubicBezTo>
                  <a:cubicBezTo>
                    <a:pt x="160" y="442"/>
                    <a:pt x="214" y="469"/>
                    <a:pt x="279" y="467"/>
                  </a:cubicBezTo>
                  <a:cubicBezTo>
                    <a:pt x="355" y="465"/>
                    <a:pt x="397" y="432"/>
                    <a:pt x="418" y="358"/>
                  </a:cubicBezTo>
                  <a:cubicBezTo>
                    <a:pt x="437" y="295"/>
                    <a:pt x="436" y="233"/>
                    <a:pt x="416" y="172"/>
                  </a:cubicBezTo>
                  <a:cubicBezTo>
                    <a:pt x="393" y="100"/>
                    <a:pt x="334" y="65"/>
                    <a:pt x="258" y="74"/>
                  </a:cubicBezTo>
                  <a:cubicBezTo>
                    <a:pt x="188" y="82"/>
                    <a:pt x="127" y="110"/>
                    <a:pt x="71" y="150"/>
                  </a:cubicBezTo>
                  <a:cubicBezTo>
                    <a:pt x="63" y="156"/>
                    <a:pt x="55" y="162"/>
                    <a:pt x="47" y="167"/>
                  </a:cubicBezTo>
                  <a:cubicBezTo>
                    <a:pt x="34" y="175"/>
                    <a:pt x="21" y="176"/>
                    <a:pt x="11" y="163"/>
                  </a:cubicBezTo>
                  <a:cubicBezTo>
                    <a:pt x="0" y="150"/>
                    <a:pt x="3" y="138"/>
                    <a:pt x="13" y="126"/>
                  </a:cubicBezTo>
                  <a:cubicBezTo>
                    <a:pt x="14" y="125"/>
                    <a:pt x="14" y="125"/>
                    <a:pt x="15" y="124"/>
                  </a:cubicBezTo>
                  <a:cubicBezTo>
                    <a:pt x="106" y="42"/>
                    <a:pt x="211" y="0"/>
                    <a:pt x="335" y="19"/>
                  </a:cubicBezTo>
                  <a:cubicBezTo>
                    <a:pt x="400" y="29"/>
                    <a:pt x="444" y="67"/>
                    <a:pt x="469" y="127"/>
                  </a:cubicBezTo>
                  <a:cubicBezTo>
                    <a:pt x="489" y="173"/>
                    <a:pt x="496" y="221"/>
                    <a:pt x="496" y="2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5" name="Freeform 10"/>
            <p:cNvSpPr>
              <a:spLocks/>
            </p:cNvSpPr>
            <p:nvPr/>
          </p:nvSpPr>
          <p:spPr bwMode="auto">
            <a:xfrm>
              <a:off x="5262588" y="1887013"/>
              <a:ext cx="915551" cy="943179"/>
            </a:xfrm>
            <a:custGeom>
              <a:avLst/>
              <a:gdLst>
                <a:gd name="T0" fmla="*/ 224 w 505"/>
                <a:gd name="T1" fmla="*/ 1 h 520"/>
                <a:gd name="T2" fmla="*/ 486 w 505"/>
                <a:gd name="T3" fmla="*/ 106 h 520"/>
                <a:gd name="T4" fmla="*/ 494 w 505"/>
                <a:gd name="T5" fmla="*/ 150 h 520"/>
                <a:gd name="T6" fmla="*/ 451 w 505"/>
                <a:gd name="T7" fmla="*/ 149 h 520"/>
                <a:gd name="T8" fmla="*/ 275 w 505"/>
                <a:gd name="T9" fmla="*/ 65 h 520"/>
                <a:gd name="T10" fmla="*/ 192 w 505"/>
                <a:gd name="T11" fmla="*/ 65 h 520"/>
                <a:gd name="T12" fmla="*/ 80 w 505"/>
                <a:gd name="T13" fmla="*/ 187 h 520"/>
                <a:gd name="T14" fmla="*/ 83 w 505"/>
                <a:gd name="T15" fmla="*/ 336 h 520"/>
                <a:gd name="T16" fmla="*/ 242 w 505"/>
                <a:gd name="T17" fmla="*/ 453 h 520"/>
                <a:gd name="T18" fmla="*/ 439 w 505"/>
                <a:gd name="T19" fmla="*/ 373 h 520"/>
                <a:gd name="T20" fmla="*/ 462 w 505"/>
                <a:gd name="T21" fmla="*/ 357 h 520"/>
                <a:gd name="T22" fmla="*/ 494 w 505"/>
                <a:gd name="T23" fmla="*/ 364 h 520"/>
                <a:gd name="T24" fmla="*/ 495 w 505"/>
                <a:gd name="T25" fmla="*/ 397 h 520"/>
                <a:gd name="T26" fmla="*/ 489 w 505"/>
                <a:gd name="T27" fmla="*/ 404 h 520"/>
                <a:gd name="T28" fmla="*/ 191 w 505"/>
                <a:gd name="T29" fmla="*/ 511 h 520"/>
                <a:gd name="T30" fmla="*/ 33 w 505"/>
                <a:gd name="T31" fmla="*/ 390 h 520"/>
                <a:gd name="T32" fmla="*/ 23 w 505"/>
                <a:gd name="T33" fmla="*/ 152 h 520"/>
                <a:gd name="T34" fmla="*/ 224 w 505"/>
                <a:gd name="T35" fmla="*/ 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5" h="520">
                  <a:moveTo>
                    <a:pt x="224" y="1"/>
                  </a:moveTo>
                  <a:cubicBezTo>
                    <a:pt x="326" y="0"/>
                    <a:pt x="411" y="41"/>
                    <a:pt x="486" y="106"/>
                  </a:cubicBezTo>
                  <a:cubicBezTo>
                    <a:pt x="503" y="121"/>
                    <a:pt x="505" y="136"/>
                    <a:pt x="494" y="150"/>
                  </a:cubicBezTo>
                  <a:cubicBezTo>
                    <a:pt x="483" y="162"/>
                    <a:pt x="470" y="163"/>
                    <a:pt x="451" y="149"/>
                  </a:cubicBezTo>
                  <a:cubicBezTo>
                    <a:pt x="398" y="109"/>
                    <a:pt x="342" y="75"/>
                    <a:pt x="275" y="65"/>
                  </a:cubicBezTo>
                  <a:cubicBezTo>
                    <a:pt x="248" y="61"/>
                    <a:pt x="219" y="60"/>
                    <a:pt x="192" y="65"/>
                  </a:cubicBezTo>
                  <a:cubicBezTo>
                    <a:pt x="130" y="75"/>
                    <a:pt x="90" y="119"/>
                    <a:pt x="80" y="187"/>
                  </a:cubicBezTo>
                  <a:cubicBezTo>
                    <a:pt x="73" y="237"/>
                    <a:pt x="72" y="286"/>
                    <a:pt x="83" y="336"/>
                  </a:cubicBezTo>
                  <a:cubicBezTo>
                    <a:pt x="101" y="416"/>
                    <a:pt x="160" y="460"/>
                    <a:pt x="242" y="453"/>
                  </a:cubicBezTo>
                  <a:cubicBezTo>
                    <a:pt x="316" y="447"/>
                    <a:pt x="380" y="416"/>
                    <a:pt x="439" y="373"/>
                  </a:cubicBezTo>
                  <a:cubicBezTo>
                    <a:pt x="447" y="367"/>
                    <a:pt x="454" y="361"/>
                    <a:pt x="462" y="357"/>
                  </a:cubicBezTo>
                  <a:cubicBezTo>
                    <a:pt x="474" y="351"/>
                    <a:pt x="488" y="351"/>
                    <a:pt x="494" y="364"/>
                  </a:cubicBezTo>
                  <a:cubicBezTo>
                    <a:pt x="498" y="373"/>
                    <a:pt x="496" y="385"/>
                    <a:pt x="495" y="397"/>
                  </a:cubicBezTo>
                  <a:cubicBezTo>
                    <a:pt x="495" y="399"/>
                    <a:pt x="492" y="402"/>
                    <a:pt x="489" y="404"/>
                  </a:cubicBezTo>
                  <a:cubicBezTo>
                    <a:pt x="404" y="479"/>
                    <a:pt x="307" y="520"/>
                    <a:pt x="191" y="511"/>
                  </a:cubicBezTo>
                  <a:cubicBezTo>
                    <a:pt x="113" y="505"/>
                    <a:pt x="60" y="464"/>
                    <a:pt x="33" y="390"/>
                  </a:cubicBezTo>
                  <a:cubicBezTo>
                    <a:pt x="5" y="312"/>
                    <a:pt x="0" y="233"/>
                    <a:pt x="23" y="152"/>
                  </a:cubicBezTo>
                  <a:cubicBezTo>
                    <a:pt x="53" y="46"/>
                    <a:pt x="113" y="1"/>
                    <a:pt x="2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6" name="Freeform 12"/>
            <p:cNvSpPr>
              <a:spLocks/>
            </p:cNvSpPr>
            <p:nvPr/>
          </p:nvSpPr>
          <p:spPr bwMode="auto">
            <a:xfrm>
              <a:off x="7791289" y="2142570"/>
              <a:ext cx="560996" cy="417485"/>
            </a:xfrm>
            <a:custGeom>
              <a:avLst/>
              <a:gdLst>
                <a:gd name="T0" fmla="*/ 168 w 309"/>
                <a:gd name="T1" fmla="*/ 229 h 230"/>
                <a:gd name="T2" fmla="*/ 27 w 309"/>
                <a:gd name="T3" fmla="*/ 186 h 230"/>
                <a:gd name="T4" fmla="*/ 11 w 309"/>
                <a:gd name="T5" fmla="*/ 166 h 230"/>
                <a:gd name="T6" fmla="*/ 13 w 309"/>
                <a:gd name="T7" fmla="*/ 137 h 230"/>
                <a:gd name="T8" fmla="*/ 41 w 309"/>
                <a:gd name="T9" fmla="*/ 135 h 230"/>
                <a:gd name="T10" fmla="*/ 137 w 309"/>
                <a:gd name="T11" fmla="*/ 172 h 230"/>
                <a:gd name="T12" fmla="*/ 166 w 309"/>
                <a:gd name="T13" fmla="*/ 180 h 230"/>
                <a:gd name="T14" fmla="*/ 234 w 309"/>
                <a:gd name="T15" fmla="*/ 154 h 230"/>
                <a:gd name="T16" fmla="*/ 224 w 309"/>
                <a:gd name="T17" fmla="*/ 74 h 230"/>
                <a:gd name="T18" fmla="*/ 175 w 309"/>
                <a:gd name="T19" fmla="*/ 59 h 230"/>
                <a:gd name="T20" fmla="*/ 44 w 309"/>
                <a:gd name="T21" fmla="*/ 95 h 230"/>
                <a:gd name="T22" fmla="*/ 7 w 309"/>
                <a:gd name="T23" fmla="*/ 87 h 230"/>
                <a:gd name="T24" fmla="*/ 25 w 309"/>
                <a:gd name="T25" fmla="*/ 46 h 230"/>
                <a:gd name="T26" fmla="*/ 83 w 309"/>
                <a:gd name="T27" fmla="*/ 26 h 230"/>
                <a:gd name="T28" fmla="*/ 127 w 309"/>
                <a:gd name="T29" fmla="*/ 13 h 230"/>
                <a:gd name="T30" fmla="*/ 214 w 309"/>
                <a:gd name="T31" fmla="*/ 11 h 230"/>
                <a:gd name="T32" fmla="*/ 286 w 309"/>
                <a:gd name="T33" fmla="*/ 163 h 230"/>
                <a:gd name="T34" fmla="*/ 168 w 309"/>
                <a:gd name="T35" fmla="*/ 22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 h="230">
                  <a:moveTo>
                    <a:pt x="168" y="229"/>
                  </a:moveTo>
                  <a:cubicBezTo>
                    <a:pt x="122" y="229"/>
                    <a:pt x="73" y="211"/>
                    <a:pt x="27" y="186"/>
                  </a:cubicBezTo>
                  <a:cubicBezTo>
                    <a:pt x="20" y="182"/>
                    <a:pt x="13" y="174"/>
                    <a:pt x="11" y="166"/>
                  </a:cubicBezTo>
                  <a:cubicBezTo>
                    <a:pt x="9" y="157"/>
                    <a:pt x="8" y="144"/>
                    <a:pt x="13" y="137"/>
                  </a:cubicBezTo>
                  <a:cubicBezTo>
                    <a:pt x="17" y="132"/>
                    <a:pt x="32" y="132"/>
                    <a:pt x="41" y="135"/>
                  </a:cubicBezTo>
                  <a:cubicBezTo>
                    <a:pt x="73" y="147"/>
                    <a:pt x="105" y="160"/>
                    <a:pt x="137" y="172"/>
                  </a:cubicBezTo>
                  <a:cubicBezTo>
                    <a:pt x="147" y="176"/>
                    <a:pt x="157" y="178"/>
                    <a:pt x="166" y="180"/>
                  </a:cubicBezTo>
                  <a:cubicBezTo>
                    <a:pt x="197" y="187"/>
                    <a:pt x="221" y="177"/>
                    <a:pt x="234" y="154"/>
                  </a:cubicBezTo>
                  <a:cubicBezTo>
                    <a:pt x="247" y="131"/>
                    <a:pt x="243" y="94"/>
                    <a:pt x="224" y="74"/>
                  </a:cubicBezTo>
                  <a:cubicBezTo>
                    <a:pt x="211" y="59"/>
                    <a:pt x="194" y="54"/>
                    <a:pt x="175" y="59"/>
                  </a:cubicBezTo>
                  <a:cubicBezTo>
                    <a:pt x="131" y="71"/>
                    <a:pt x="88" y="82"/>
                    <a:pt x="44" y="95"/>
                  </a:cubicBezTo>
                  <a:cubicBezTo>
                    <a:pt x="30" y="99"/>
                    <a:pt x="16" y="106"/>
                    <a:pt x="7" y="87"/>
                  </a:cubicBezTo>
                  <a:cubicBezTo>
                    <a:pt x="0" y="71"/>
                    <a:pt x="7" y="53"/>
                    <a:pt x="25" y="46"/>
                  </a:cubicBezTo>
                  <a:cubicBezTo>
                    <a:pt x="44" y="38"/>
                    <a:pt x="64" y="33"/>
                    <a:pt x="83" y="26"/>
                  </a:cubicBezTo>
                  <a:cubicBezTo>
                    <a:pt x="98" y="22"/>
                    <a:pt x="114" y="19"/>
                    <a:pt x="127" y="13"/>
                  </a:cubicBezTo>
                  <a:cubicBezTo>
                    <a:pt x="156" y="0"/>
                    <a:pt x="185" y="5"/>
                    <a:pt x="214" y="11"/>
                  </a:cubicBezTo>
                  <a:cubicBezTo>
                    <a:pt x="274" y="23"/>
                    <a:pt x="309" y="98"/>
                    <a:pt x="286" y="163"/>
                  </a:cubicBezTo>
                  <a:cubicBezTo>
                    <a:pt x="269" y="209"/>
                    <a:pt x="235" y="230"/>
                    <a:pt x="168"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7" name="Freeform 13"/>
            <p:cNvSpPr>
              <a:spLocks/>
            </p:cNvSpPr>
            <p:nvPr/>
          </p:nvSpPr>
          <p:spPr bwMode="auto">
            <a:xfrm>
              <a:off x="5510470" y="2154081"/>
              <a:ext cx="527996" cy="415183"/>
            </a:xfrm>
            <a:custGeom>
              <a:avLst/>
              <a:gdLst>
                <a:gd name="T0" fmla="*/ 129 w 291"/>
                <a:gd name="T1" fmla="*/ 2 h 229"/>
                <a:gd name="T2" fmla="*/ 261 w 291"/>
                <a:gd name="T3" fmla="*/ 37 h 229"/>
                <a:gd name="T4" fmla="*/ 276 w 291"/>
                <a:gd name="T5" fmla="*/ 48 h 229"/>
                <a:gd name="T6" fmla="*/ 280 w 291"/>
                <a:gd name="T7" fmla="*/ 83 h 229"/>
                <a:gd name="T8" fmla="*/ 251 w 291"/>
                <a:gd name="T9" fmla="*/ 89 h 229"/>
                <a:gd name="T10" fmla="*/ 164 w 291"/>
                <a:gd name="T11" fmla="*/ 60 h 229"/>
                <a:gd name="T12" fmla="*/ 98 w 291"/>
                <a:gd name="T13" fmla="*/ 54 h 229"/>
                <a:gd name="T14" fmla="*/ 52 w 291"/>
                <a:gd name="T15" fmla="*/ 128 h 229"/>
                <a:gd name="T16" fmla="*/ 121 w 291"/>
                <a:gd name="T17" fmla="*/ 174 h 229"/>
                <a:gd name="T18" fmla="*/ 249 w 291"/>
                <a:gd name="T19" fmla="*/ 131 h 229"/>
                <a:gd name="T20" fmla="*/ 282 w 291"/>
                <a:gd name="T21" fmla="*/ 134 h 229"/>
                <a:gd name="T22" fmla="*/ 277 w 291"/>
                <a:gd name="T23" fmla="*/ 174 h 229"/>
                <a:gd name="T24" fmla="*/ 252 w 291"/>
                <a:gd name="T25" fmla="*/ 186 h 229"/>
                <a:gd name="T26" fmla="*/ 127 w 291"/>
                <a:gd name="T27" fmla="*/ 225 h 229"/>
                <a:gd name="T28" fmla="*/ 41 w 291"/>
                <a:gd name="T29" fmla="*/ 205 h 229"/>
                <a:gd name="T30" fmla="*/ 2 w 291"/>
                <a:gd name="T31" fmla="*/ 139 h 229"/>
                <a:gd name="T32" fmla="*/ 2 w 291"/>
                <a:gd name="T33" fmla="*/ 87 h 229"/>
                <a:gd name="T34" fmla="*/ 129 w 291"/>
                <a:gd name="T35" fmla="*/ 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1" h="229">
                  <a:moveTo>
                    <a:pt x="129" y="2"/>
                  </a:moveTo>
                  <a:cubicBezTo>
                    <a:pt x="168" y="2"/>
                    <a:pt x="215" y="17"/>
                    <a:pt x="261" y="37"/>
                  </a:cubicBezTo>
                  <a:cubicBezTo>
                    <a:pt x="267" y="39"/>
                    <a:pt x="275" y="43"/>
                    <a:pt x="276" y="48"/>
                  </a:cubicBezTo>
                  <a:cubicBezTo>
                    <a:pt x="280" y="59"/>
                    <a:pt x="284" y="73"/>
                    <a:pt x="280" y="83"/>
                  </a:cubicBezTo>
                  <a:cubicBezTo>
                    <a:pt x="278" y="88"/>
                    <a:pt x="260" y="92"/>
                    <a:pt x="251" y="89"/>
                  </a:cubicBezTo>
                  <a:cubicBezTo>
                    <a:pt x="221" y="81"/>
                    <a:pt x="193" y="67"/>
                    <a:pt x="164" y="60"/>
                  </a:cubicBezTo>
                  <a:cubicBezTo>
                    <a:pt x="143" y="54"/>
                    <a:pt x="119" y="51"/>
                    <a:pt x="98" y="54"/>
                  </a:cubicBezTo>
                  <a:cubicBezTo>
                    <a:pt x="62" y="59"/>
                    <a:pt x="45" y="91"/>
                    <a:pt x="52" y="128"/>
                  </a:cubicBezTo>
                  <a:cubicBezTo>
                    <a:pt x="59" y="164"/>
                    <a:pt x="85" y="184"/>
                    <a:pt x="121" y="174"/>
                  </a:cubicBezTo>
                  <a:cubicBezTo>
                    <a:pt x="164" y="163"/>
                    <a:pt x="206" y="146"/>
                    <a:pt x="249" y="131"/>
                  </a:cubicBezTo>
                  <a:cubicBezTo>
                    <a:pt x="261" y="126"/>
                    <a:pt x="273" y="119"/>
                    <a:pt x="282" y="134"/>
                  </a:cubicBezTo>
                  <a:cubicBezTo>
                    <a:pt x="290" y="148"/>
                    <a:pt x="291" y="163"/>
                    <a:pt x="277" y="174"/>
                  </a:cubicBezTo>
                  <a:cubicBezTo>
                    <a:pt x="270" y="179"/>
                    <a:pt x="261" y="184"/>
                    <a:pt x="252" y="186"/>
                  </a:cubicBezTo>
                  <a:cubicBezTo>
                    <a:pt x="211" y="200"/>
                    <a:pt x="170" y="219"/>
                    <a:pt x="127" y="225"/>
                  </a:cubicBezTo>
                  <a:cubicBezTo>
                    <a:pt x="99" y="229"/>
                    <a:pt x="68" y="217"/>
                    <a:pt x="41" y="205"/>
                  </a:cubicBezTo>
                  <a:cubicBezTo>
                    <a:pt x="15" y="194"/>
                    <a:pt x="5" y="167"/>
                    <a:pt x="2" y="139"/>
                  </a:cubicBezTo>
                  <a:cubicBezTo>
                    <a:pt x="0" y="122"/>
                    <a:pt x="0" y="104"/>
                    <a:pt x="2" y="87"/>
                  </a:cubicBezTo>
                  <a:cubicBezTo>
                    <a:pt x="10" y="32"/>
                    <a:pt x="53" y="0"/>
                    <a:pt x="1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8" name="Freeform 17"/>
            <p:cNvSpPr>
              <a:spLocks/>
            </p:cNvSpPr>
            <p:nvPr/>
          </p:nvSpPr>
          <p:spPr bwMode="auto">
            <a:xfrm>
              <a:off x="7281711" y="2718146"/>
              <a:ext cx="482717" cy="482717"/>
            </a:xfrm>
            <a:custGeom>
              <a:avLst/>
              <a:gdLst>
                <a:gd name="T0" fmla="*/ 7 w 266"/>
                <a:gd name="T1" fmla="*/ 125 h 266"/>
                <a:gd name="T2" fmla="*/ 40 w 266"/>
                <a:gd name="T3" fmla="*/ 141 h 266"/>
                <a:gd name="T4" fmla="*/ 90 w 266"/>
                <a:gd name="T5" fmla="*/ 187 h 266"/>
                <a:gd name="T6" fmla="*/ 157 w 266"/>
                <a:gd name="T7" fmla="*/ 221 h 266"/>
                <a:gd name="T8" fmla="*/ 212 w 266"/>
                <a:gd name="T9" fmla="*/ 207 h 266"/>
                <a:gd name="T10" fmla="*/ 218 w 266"/>
                <a:gd name="T11" fmla="*/ 155 h 266"/>
                <a:gd name="T12" fmla="*/ 146 w 266"/>
                <a:gd name="T13" fmla="*/ 48 h 266"/>
                <a:gd name="T14" fmla="*/ 129 w 266"/>
                <a:gd name="T15" fmla="*/ 26 h 266"/>
                <a:gd name="T16" fmla="*/ 131 w 266"/>
                <a:gd name="T17" fmla="*/ 5 h 266"/>
                <a:gd name="T18" fmla="*/ 156 w 266"/>
                <a:gd name="T19" fmla="*/ 5 h 266"/>
                <a:gd name="T20" fmla="*/ 252 w 266"/>
                <a:gd name="T21" fmla="*/ 123 h 266"/>
                <a:gd name="T22" fmla="*/ 228 w 266"/>
                <a:gd name="T23" fmla="*/ 236 h 266"/>
                <a:gd name="T24" fmla="*/ 124 w 266"/>
                <a:gd name="T25" fmla="*/ 252 h 266"/>
                <a:gd name="T26" fmla="*/ 8 w 266"/>
                <a:gd name="T27" fmla="*/ 163 h 266"/>
                <a:gd name="T28" fmla="*/ 0 w 266"/>
                <a:gd name="T29" fmla="*/ 131 h 266"/>
                <a:gd name="T30" fmla="*/ 7 w 266"/>
                <a:gd name="T31" fmla="*/ 12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266">
                  <a:moveTo>
                    <a:pt x="7" y="125"/>
                  </a:moveTo>
                  <a:cubicBezTo>
                    <a:pt x="18" y="131"/>
                    <a:pt x="31" y="134"/>
                    <a:pt x="40" y="141"/>
                  </a:cubicBezTo>
                  <a:cubicBezTo>
                    <a:pt x="58" y="155"/>
                    <a:pt x="72" y="174"/>
                    <a:pt x="90" y="187"/>
                  </a:cubicBezTo>
                  <a:cubicBezTo>
                    <a:pt x="111" y="201"/>
                    <a:pt x="134" y="212"/>
                    <a:pt x="157" y="221"/>
                  </a:cubicBezTo>
                  <a:cubicBezTo>
                    <a:pt x="177" y="229"/>
                    <a:pt x="197" y="223"/>
                    <a:pt x="212" y="207"/>
                  </a:cubicBezTo>
                  <a:cubicBezTo>
                    <a:pt x="226" y="191"/>
                    <a:pt x="228" y="172"/>
                    <a:pt x="218" y="155"/>
                  </a:cubicBezTo>
                  <a:cubicBezTo>
                    <a:pt x="195" y="118"/>
                    <a:pt x="171" y="83"/>
                    <a:pt x="146" y="48"/>
                  </a:cubicBezTo>
                  <a:cubicBezTo>
                    <a:pt x="141" y="40"/>
                    <a:pt x="133" y="34"/>
                    <a:pt x="129" y="26"/>
                  </a:cubicBezTo>
                  <a:cubicBezTo>
                    <a:pt x="127" y="20"/>
                    <a:pt x="128" y="7"/>
                    <a:pt x="131" y="5"/>
                  </a:cubicBezTo>
                  <a:cubicBezTo>
                    <a:pt x="138" y="2"/>
                    <a:pt x="151" y="0"/>
                    <a:pt x="156" y="5"/>
                  </a:cubicBezTo>
                  <a:cubicBezTo>
                    <a:pt x="196" y="38"/>
                    <a:pt x="234" y="73"/>
                    <a:pt x="252" y="123"/>
                  </a:cubicBezTo>
                  <a:cubicBezTo>
                    <a:pt x="266" y="165"/>
                    <a:pt x="259" y="204"/>
                    <a:pt x="228" y="236"/>
                  </a:cubicBezTo>
                  <a:cubicBezTo>
                    <a:pt x="198" y="266"/>
                    <a:pt x="161" y="266"/>
                    <a:pt x="124" y="252"/>
                  </a:cubicBezTo>
                  <a:cubicBezTo>
                    <a:pt x="76" y="234"/>
                    <a:pt x="39" y="202"/>
                    <a:pt x="8" y="163"/>
                  </a:cubicBezTo>
                  <a:cubicBezTo>
                    <a:pt x="1" y="156"/>
                    <a:pt x="2" y="142"/>
                    <a:pt x="0" y="131"/>
                  </a:cubicBezTo>
                  <a:cubicBezTo>
                    <a:pt x="2" y="129"/>
                    <a:pt x="4" y="127"/>
                    <a:pt x="7"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9" name="Freeform 18"/>
            <p:cNvSpPr>
              <a:spLocks/>
            </p:cNvSpPr>
            <p:nvPr/>
          </p:nvSpPr>
          <p:spPr bwMode="auto">
            <a:xfrm>
              <a:off x="6066093" y="2719681"/>
              <a:ext cx="484252" cy="488089"/>
            </a:xfrm>
            <a:custGeom>
              <a:avLst/>
              <a:gdLst>
                <a:gd name="T0" fmla="*/ 144 w 267"/>
                <a:gd name="T1" fmla="*/ 9 h 269"/>
                <a:gd name="T2" fmla="*/ 126 w 267"/>
                <a:gd name="T3" fmla="*/ 41 h 269"/>
                <a:gd name="T4" fmla="*/ 70 w 267"/>
                <a:gd name="T5" fmla="*/ 106 h 269"/>
                <a:gd name="T6" fmla="*/ 47 w 267"/>
                <a:gd name="T7" fmla="*/ 159 h 269"/>
                <a:gd name="T8" fmla="*/ 63 w 267"/>
                <a:gd name="T9" fmla="*/ 213 h 269"/>
                <a:gd name="T10" fmla="*/ 115 w 267"/>
                <a:gd name="T11" fmla="*/ 218 h 269"/>
                <a:gd name="T12" fmla="*/ 224 w 267"/>
                <a:gd name="T13" fmla="*/ 144 h 269"/>
                <a:gd name="T14" fmla="*/ 259 w 267"/>
                <a:gd name="T15" fmla="*/ 122 h 269"/>
                <a:gd name="T16" fmla="*/ 253 w 267"/>
                <a:gd name="T17" fmla="*/ 171 h 269"/>
                <a:gd name="T18" fmla="*/ 160 w 267"/>
                <a:gd name="T19" fmla="*/ 245 h 269"/>
                <a:gd name="T20" fmla="*/ 39 w 267"/>
                <a:gd name="T21" fmla="*/ 233 h 269"/>
                <a:gd name="T22" fmla="*/ 17 w 267"/>
                <a:gd name="T23" fmla="*/ 124 h 269"/>
                <a:gd name="T24" fmla="*/ 107 w 267"/>
                <a:gd name="T25" fmla="*/ 7 h 269"/>
                <a:gd name="T26" fmla="*/ 138 w 267"/>
                <a:gd name="T27" fmla="*/ 0 h 269"/>
                <a:gd name="T28" fmla="*/ 144 w 267"/>
                <a:gd name="T29" fmla="*/ 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7" h="269">
                  <a:moveTo>
                    <a:pt x="144" y="9"/>
                  </a:moveTo>
                  <a:cubicBezTo>
                    <a:pt x="138" y="20"/>
                    <a:pt x="134" y="32"/>
                    <a:pt x="126" y="41"/>
                  </a:cubicBezTo>
                  <a:cubicBezTo>
                    <a:pt x="108" y="63"/>
                    <a:pt x="87" y="83"/>
                    <a:pt x="70" y="106"/>
                  </a:cubicBezTo>
                  <a:cubicBezTo>
                    <a:pt x="59" y="122"/>
                    <a:pt x="52" y="140"/>
                    <a:pt x="47" y="159"/>
                  </a:cubicBezTo>
                  <a:cubicBezTo>
                    <a:pt x="40" y="179"/>
                    <a:pt x="46" y="198"/>
                    <a:pt x="63" y="213"/>
                  </a:cubicBezTo>
                  <a:cubicBezTo>
                    <a:pt x="79" y="226"/>
                    <a:pt x="99" y="228"/>
                    <a:pt x="115" y="218"/>
                  </a:cubicBezTo>
                  <a:cubicBezTo>
                    <a:pt x="153" y="195"/>
                    <a:pt x="188" y="169"/>
                    <a:pt x="224" y="144"/>
                  </a:cubicBezTo>
                  <a:cubicBezTo>
                    <a:pt x="235" y="137"/>
                    <a:pt x="246" y="130"/>
                    <a:pt x="259" y="122"/>
                  </a:cubicBezTo>
                  <a:cubicBezTo>
                    <a:pt x="267" y="144"/>
                    <a:pt x="267" y="159"/>
                    <a:pt x="253" y="171"/>
                  </a:cubicBezTo>
                  <a:cubicBezTo>
                    <a:pt x="222" y="196"/>
                    <a:pt x="193" y="223"/>
                    <a:pt x="160" y="245"/>
                  </a:cubicBezTo>
                  <a:cubicBezTo>
                    <a:pt x="124" y="269"/>
                    <a:pt x="71" y="261"/>
                    <a:pt x="39" y="233"/>
                  </a:cubicBezTo>
                  <a:cubicBezTo>
                    <a:pt x="7" y="206"/>
                    <a:pt x="0" y="169"/>
                    <a:pt x="17" y="124"/>
                  </a:cubicBezTo>
                  <a:cubicBezTo>
                    <a:pt x="35" y="75"/>
                    <a:pt x="68" y="38"/>
                    <a:pt x="107" y="7"/>
                  </a:cubicBezTo>
                  <a:cubicBezTo>
                    <a:pt x="114" y="1"/>
                    <a:pt x="127" y="2"/>
                    <a:pt x="138" y="0"/>
                  </a:cubicBezTo>
                  <a:cubicBezTo>
                    <a:pt x="140" y="3"/>
                    <a:pt x="142" y="6"/>
                    <a:pt x="14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0" name="Freeform 19"/>
            <p:cNvSpPr>
              <a:spLocks/>
            </p:cNvSpPr>
            <p:nvPr/>
          </p:nvSpPr>
          <p:spPr bwMode="auto">
            <a:xfrm>
              <a:off x="6066093" y="1509435"/>
              <a:ext cx="491159" cy="495764"/>
            </a:xfrm>
            <a:custGeom>
              <a:avLst/>
              <a:gdLst>
                <a:gd name="T0" fmla="*/ 44 w 271"/>
                <a:gd name="T1" fmla="*/ 105 h 273"/>
                <a:gd name="T2" fmla="*/ 67 w 271"/>
                <a:gd name="T3" fmla="*/ 157 h 273"/>
                <a:gd name="T4" fmla="*/ 126 w 271"/>
                <a:gd name="T5" fmla="*/ 224 h 273"/>
                <a:gd name="T6" fmla="*/ 139 w 271"/>
                <a:gd name="T7" fmla="*/ 259 h 273"/>
                <a:gd name="T8" fmla="*/ 99 w 271"/>
                <a:gd name="T9" fmla="*/ 257 h 273"/>
                <a:gd name="T10" fmla="*/ 9 w 271"/>
                <a:gd name="T11" fmla="*/ 108 h 273"/>
                <a:gd name="T12" fmla="*/ 95 w 271"/>
                <a:gd name="T13" fmla="*/ 3 h 273"/>
                <a:gd name="T14" fmla="*/ 178 w 271"/>
                <a:gd name="T15" fmla="*/ 34 h 273"/>
                <a:gd name="T16" fmla="*/ 262 w 271"/>
                <a:gd name="T17" fmla="*/ 105 h 273"/>
                <a:gd name="T18" fmla="*/ 268 w 271"/>
                <a:gd name="T19" fmla="*/ 132 h 273"/>
                <a:gd name="T20" fmla="*/ 238 w 271"/>
                <a:gd name="T21" fmla="*/ 133 h 273"/>
                <a:gd name="T22" fmla="*/ 193 w 271"/>
                <a:gd name="T23" fmla="*/ 94 h 273"/>
                <a:gd name="T24" fmla="*/ 108 w 271"/>
                <a:gd name="T25" fmla="*/ 44 h 273"/>
                <a:gd name="T26" fmla="*/ 44 w 271"/>
                <a:gd name="T27"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1" h="273">
                  <a:moveTo>
                    <a:pt x="44" y="105"/>
                  </a:moveTo>
                  <a:cubicBezTo>
                    <a:pt x="49" y="116"/>
                    <a:pt x="55" y="139"/>
                    <a:pt x="67" y="157"/>
                  </a:cubicBezTo>
                  <a:cubicBezTo>
                    <a:pt x="84" y="181"/>
                    <a:pt x="106" y="202"/>
                    <a:pt x="126" y="224"/>
                  </a:cubicBezTo>
                  <a:cubicBezTo>
                    <a:pt x="136" y="235"/>
                    <a:pt x="149" y="247"/>
                    <a:pt x="139" y="259"/>
                  </a:cubicBezTo>
                  <a:cubicBezTo>
                    <a:pt x="128" y="273"/>
                    <a:pt x="112" y="267"/>
                    <a:pt x="99" y="257"/>
                  </a:cubicBezTo>
                  <a:cubicBezTo>
                    <a:pt x="53" y="217"/>
                    <a:pt x="21" y="168"/>
                    <a:pt x="9" y="108"/>
                  </a:cubicBezTo>
                  <a:cubicBezTo>
                    <a:pt x="0" y="58"/>
                    <a:pt x="45" y="0"/>
                    <a:pt x="95" y="3"/>
                  </a:cubicBezTo>
                  <a:cubicBezTo>
                    <a:pt x="123" y="5"/>
                    <a:pt x="153" y="19"/>
                    <a:pt x="178" y="34"/>
                  </a:cubicBezTo>
                  <a:cubicBezTo>
                    <a:pt x="209" y="54"/>
                    <a:pt x="235" y="80"/>
                    <a:pt x="262" y="105"/>
                  </a:cubicBezTo>
                  <a:cubicBezTo>
                    <a:pt x="267" y="110"/>
                    <a:pt x="271" y="125"/>
                    <a:pt x="268" y="132"/>
                  </a:cubicBezTo>
                  <a:cubicBezTo>
                    <a:pt x="261" y="145"/>
                    <a:pt x="247" y="140"/>
                    <a:pt x="238" y="133"/>
                  </a:cubicBezTo>
                  <a:cubicBezTo>
                    <a:pt x="222" y="121"/>
                    <a:pt x="207" y="108"/>
                    <a:pt x="193" y="94"/>
                  </a:cubicBezTo>
                  <a:cubicBezTo>
                    <a:pt x="168" y="71"/>
                    <a:pt x="142" y="51"/>
                    <a:pt x="108" y="44"/>
                  </a:cubicBezTo>
                  <a:cubicBezTo>
                    <a:pt x="74" y="37"/>
                    <a:pt x="44" y="60"/>
                    <a:pt x="44"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1" name="Freeform 20"/>
            <p:cNvSpPr>
              <a:spLocks/>
            </p:cNvSpPr>
            <p:nvPr/>
          </p:nvSpPr>
          <p:spPr bwMode="auto">
            <a:xfrm>
              <a:off x="7281711" y="1511737"/>
              <a:ext cx="480415" cy="476578"/>
            </a:xfrm>
            <a:custGeom>
              <a:avLst/>
              <a:gdLst>
                <a:gd name="T0" fmla="*/ 124 w 265"/>
                <a:gd name="T1" fmla="*/ 257 h 263"/>
                <a:gd name="T2" fmla="*/ 142 w 265"/>
                <a:gd name="T3" fmla="*/ 223 h 263"/>
                <a:gd name="T4" fmla="*/ 196 w 265"/>
                <a:gd name="T5" fmla="*/ 159 h 263"/>
                <a:gd name="T6" fmla="*/ 220 w 265"/>
                <a:gd name="T7" fmla="*/ 107 h 263"/>
                <a:gd name="T8" fmla="*/ 156 w 265"/>
                <a:gd name="T9" fmla="*/ 44 h 263"/>
                <a:gd name="T10" fmla="*/ 81 w 265"/>
                <a:gd name="T11" fmla="*/ 85 h 263"/>
                <a:gd name="T12" fmla="*/ 35 w 265"/>
                <a:gd name="T13" fmla="*/ 129 h 263"/>
                <a:gd name="T14" fmla="*/ 5 w 265"/>
                <a:gd name="T15" fmla="*/ 135 h 263"/>
                <a:gd name="T16" fmla="*/ 5 w 265"/>
                <a:gd name="T17" fmla="*/ 106 h 263"/>
                <a:gd name="T18" fmla="*/ 134 w 265"/>
                <a:gd name="T19" fmla="*/ 10 h 263"/>
                <a:gd name="T20" fmla="*/ 231 w 265"/>
                <a:gd name="T21" fmla="*/ 30 h 263"/>
                <a:gd name="T22" fmla="*/ 255 w 265"/>
                <a:gd name="T23" fmla="*/ 128 h 263"/>
                <a:gd name="T24" fmla="*/ 161 w 265"/>
                <a:gd name="T25" fmla="*/ 257 h 263"/>
                <a:gd name="T26" fmla="*/ 128 w 265"/>
                <a:gd name="T27" fmla="*/ 262 h 263"/>
                <a:gd name="T28" fmla="*/ 124 w 265"/>
                <a:gd name="T29"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5" h="263">
                  <a:moveTo>
                    <a:pt x="124" y="257"/>
                  </a:moveTo>
                  <a:cubicBezTo>
                    <a:pt x="130" y="245"/>
                    <a:pt x="134" y="233"/>
                    <a:pt x="142" y="223"/>
                  </a:cubicBezTo>
                  <a:cubicBezTo>
                    <a:pt x="159" y="201"/>
                    <a:pt x="180" y="182"/>
                    <a:pt x="196" y="159"/>
                  </a:cubicBezTo>
                  <a:cubicBezTo>
                    <a:pt x="207" y="144"/>
                    <a:pt x="216" y="125"/>
                    <a:pt x="220" y="107"/>
                  </a:cubicBezTo>
                  <a:cubicBezTo>
                    <a:pt x="231" y="64"/>
                    <a:pt x="198" y="31"/>
                    <a:pt x="156" y="44"/>
                  </a:cubicBezTo>
                  <a:cubicBezTo>
                    <a:pt x="129" y="53"/>
                    <a:pt x="105" y="69"/>
                    <a:pt x="81" y="85"/>
                  </a:cubicBezTo>
                  <a:cubicBezTo>
                    <a:pt x="64" y="97"/>
                    <a:pt x="52" y="116"/>
                    <a:pt x="35" y="129"/>
                  </a:cubicBezTo>
                  <a:cubicBezTo>
                    <a:pt x="28" y="134"/>
                    <a:pt x="15" y="133"/>
                    <a:pt x="5" y="135"/>
                  </a:cubicBezTo>
                  <a:cubicBezTo>
                    <a:pt x="5" y="126"/>
                    <a:pt x="0" y="112"/>
                    <a:pt x="5" y="106"/>
                  </a:cubicBezTo>
                  <a:cubicBezTo>
                    <a:pt x="40" y="63"/>
                    <a:pt x="79" y="26"/>
                    <a:pt x="134" y="10"/>
                  </a:cubicBezTo>
                  <a:cubicBezTo>
                    <a:pt x="170" y="0"/>
                    <a:pt x="204" y="4"/>
                    <a:pt x="231" y="30"/>
                  </a:cubicBezTo>
                  <a:cubicBezTo>
                    <a:pt x="259" y="57"/>
                    <a:pt x="265" y="91"/>
                    <a:pt x="255" y="128"/>
                  </a:cubicBezTo>
                  <a:cubicBezTo>
                    <a:pt x="240" y="182"/>
                    <a:pt x="202" y="221"/>
                    <a:pt x="161" y="257"/>
                  </a:cubicBezTo>
                  <a:cubicBezTo>
                    <a:pt x="154" y="263"/>
                    <a:pt x="139" y="261"/>
                    <a:pt x="128" y="262"/>
                  </a:cubicBezTo>
                  <a:cubicBezTo>
                    <a:pt x="127" y="261"/>
                    <a:pt x="125" y="259"/>
                    <a:pt x="124"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2" name="Freeform 25"/>
            <p:cNvSpPr>
              <a:spLocks/>
            </p:cNvSpPr>
            <p:nvPr/>
          </p:nvSpPr>
          <p:spPr bwMode="auto">
            <a:xfrm>
              <a:off x="6773669" y="2182476"/>
              <a:ext cx="286254" cy="317718"/>
            </a:xfrm>
            <a:custGeom>
              <a:avLst/>
              <a:gdLst>
                <a:gd name="T0" fmla="*/ 158 w 158"/>
                <a:gd name="T1" fmla="*/ 89 h 175"/>
                <a:gd name="T2" fmla="*/ 80 w 158"/>
                <a:gd name="T3" fmla="*/ 174 h 175"/>
                <a:gd name="T4" fmla="*/ 61 w 158"/>
                <a:gd name="T5" fmla="*/ 168 h 175"/>
                <a:gd name="T6" fmla="*/ 16 w 158"/>
                <a:gd name="T7" fmla="*/ 124 h 175"/>
                <a:gd name="T8" fmla="*/ 15 w 158"/>
                <a:gd name="T9" fmla="*/ 66 h 175"/>
                <a:gd name="T10" fmla="*/ 23 w 158"/>
                <a:gd name="T11" fmla="*/ 56 h 175"/>
                <a:gd name="T12" fmla="*/ 127 w 158"/>
                <a:gd name="T13" fmla="*/ 54 h 175"/>
                <a:gd name="T14" fmla="*/ 158 w 158"/>
                <a:gd name="T15" fmla="*/ 8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75">
                  <a:moveTo>
                    <a:pt x="158" y="89"/>
                  </a:moveTo>
                  <a:cubicBezTo>
                    <a:pt x="157" y="114"/>
                    <a:pt x="96" y="175"/>
                    <a:pt x="80" y="174"/>
                  </a:cubicBezTo>
                  <a:cubicBezTo>
                    <a:pt x="73" y="174"/>
                    <a:pt x="66" y="172"/>
                    <a:pt x="61" y="168"/>
                  </a:cubicBezTo>
                  <a:cubicBezTo>
                    <a:pt x="45" y="154"/>
                    <a:pt x="29" y="140"/>
                    <a:pt x="16" y="124"/>
                  </a:cubicBezTo>
                  <a:cubicBezTo>
                    <a:pt x="0" y="105"/>
                    <a:pt x="1" y="86"/>
                    <a:pt x="15" y="66"/>
                  </a:cubicBezTo>
                  <a:cubicBezTo>
                    <a:pt x="18" y="62"/>
                    <a:pt x="20" y="59"/>
                    <a:pt x="23" y="56"/>
                  </a:cubicBezTo>
                  <a:cubicBezTo>
                    <a:pt x="83" y="0"/>
                    <a:pt x="81" y="8"/>
                    <a:pt x="127" y="54"/>
                  </a:cubicBezTo>
                  <a:cubicBezTo>
                    <a:pt x="140" y="67"/>
                    <a:pt x="150" y="80"/>
                    <a:pt x="158"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3" name="Freeform 26"/>
            <p:cNvSpPr>
              <a:spLocks/>
            </p:cNvSpPr>
            <p:nvPr/>
          </p:nvSpPr>
          <p:spPr bwMode="auto">
            <a:xfrm>
              <a:off x="7142038" y="1832525"/>
              <a:ext cx="300835" cy="303137"/>
            </a:xfrm>
            <a:custGeom>
              <a:avLst/>
              <a:gdLst>
                <a:gd name="T0" fmla="*/ 0 w 166"/>
                <a:gd name="T1" fmla="*/ 82 h 167"/>
                <a:gd name="T2" fmla="*/ 12 w 166"/>
                <a:gd name="T3" fmla="*/ 63 h 167"/>
                <a:gd name="T4" fmla="*/ 60 w 166"/>
                <a:gd name="T5" fmla="*/ 15 h 167"/>
                <a:gd name="T6" fmla="*/ 102 w 166"/>
                <a:gd name="T7" fmla="*/ 14 h 167"/>
                <a:gd name="T8" fmla="*/ 150 w 166"/>
                <a:gd name="T9" fmla="*/ 62 h 167"/>
                <a:gd name="T10" fmla="*/ 151 w 166"/>
                <a:gd name="T11" fmla="*/ 103 h 167"/>
                <a:gd name="T12" fmla="*/ 101 w 166"/>
                <a:gd name="T13" fmla="*/ 154 h 167"/>
                <a:gd name="T14" fmla="*/ 65 w 166"/>
                <a:gd name="T15" fmla="*/ 156 h 167"/>
                <a:gd name="T16" fmla="*/ 7 w 166"/>
                <a:gd name="T17" fmla="*/ 98 h 167"/>
                <a:gd name="T18" fmla="*/ 0 w 166"/>
                <a:gd name="T19" fmla="*/ 8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7">
                  <a:moveTo>
                    <a:pt x="0" y="82"/>
                  </a:moveTo>
                  <a:cubicBezTo>
                    <a:pt x="4" y="76"/>
                    <a:pt x="7" y="68"/>
                    <a:pt x="12" y="63"/>
                  </a:cubicBezTo>
                  <a:cubicBezTo>
                    <a:pt x="28" y="46"/>
                    <a:pt x="44" y="30"/>
                    <a:pt x="60" y="15"/>
                  </a:cubicBezTo>
                  <a:cubicBezTo>
                    <a:pt x="75" y="0"/>
                    <a:pt x="87" y="0"/>
                    <a:pt x="102" y="14"/>
                  </a:cubicBezTo>
                  <a:cubicBezTo>
                    <a:pt x="119" y="29"/>
                    <a:pt x="134" y="46"/>
                    <a:pt x="150" y="62"/>
                  </a:cubicBezTo>
                  <a:cubicBezTo>
                    <a:pt x="163" y="75"/>
                    <a:pt x="166" y="89"/>
                    <a:pt x="151" y="103"/>
                  </a:cubicBezTo>
                  <a:cubicBezTo>
                    <a:pt x="135" y="120"/>
                    <a:pt x="118" y="138"/>
                    <a:pt x="101" y="154"/>
                  </a:cubicBezTo>
                  <a:cubicBezTo>
                    <a:pt x="90" y="165"/>
                    <a:pt x="77" y="167"/>
                    <a:pt x="65" y="156"/>
                  </a:cubicBezTo>
                  <a:cubicBezTo>
                    <a:pt x="45" y="138"/>
                    <a:pt x="26" y="118"/>
                    <a:pt x="7" y="98"/>
                  </a:cubicBezTo>
                  <a:cubicBezTo>
                    <a:pt x="4" y="95"/>
                    <a:pt x="3" y="89"/>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4" name="Freeform 27"/>
            <p:cNvSpPr>
              <a:spLocks/>
            </p:cNvSpPr>
            <p:nvPr/>
          </p:nvSpPr>
          <p:spPr bwMode="auto">
            <a:xfrm>
              <a:off x="6394556" y="2213941"/>
              <a:ext cx="299300" cy="291626"/>
            </a:xfrm>
            <a:custGeom>
              <a:avLst/>
              <a:gdLst>
                <a:gd name="T0" fmla="*/ 81 w 165"/>
                <a:gd name="T1" fmla="*/ 0 h 161"/>
                <a:gd name="T2" fmla="*/ 99 w 165"/>
                <a:gd name="T3" fmla="*/ 7 h 161"/>
                <a:gd name="T4" fmla="*/ 155 w 165"/>
                <a:gd name="T5" fmla="*/ 64 h 161"/>
                <a:gd name="T6" fmla="*/ 154 w 165"/>
                <a:gd name="T7" fmla="*/ 96 h 161"/>
                <a:gd name="T8" fmla="*/ 99 w 165"/>
                <a:gd name="T9" fmla="*/ 151 h 161"/>
                <a:gd name="T10" fmla="*/ 65 w 165"/>
                <a:gd name="T11" fmla="*/ 151 h 161"/>
                <a:gd name="T12" fmla="*/ 10 w 165"/>
                <a:gd name="T13" fmla="*/ 97 h 161"/>
                <a:gd name="T14" fmla="*/ 9 w 165"/>
                <a:gd name="T15" fmla="*/ 62 h 161"/>
                <a:gd name="T16" fmla="*/ 64 w 165"/>
                <a:gd name="T17" fmla="*/ 7 h 161"/>
                <a:gd name="T18" fmla="*/ 81 w 165"/>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1">
                  <a:moveTo>
                    <a:pt x="81" y="0"/>
                  </a:moveTo>
                  <a:cubicBezTo>
                    <a:pt x="87" y="2"/>
                    <a:pt x="95" y="3"/>
                    <a:pt x="99" y="7"/>
                  </a:cubicBezTo>
                  <a:cubicBezTo>
                    <a:pt x="118" y="26"/>
                    <a:pt x="137" y="45"/>
                    <a:pt x="155" y="64"/>
                  </a:cubicBezTo>
                  <a:cubicBezTo>
                    <a:pt x="165" y="75"/>
                    <a:pt x="163" y="86"/>
                    <a:pt x="154" y="96"/>
                  </a:cubicBezTo>
                  <a:cubicBezTo>
                    <a:pt x="136" y="114"/>
                    <a:pt x="118" y="133"/>
                    <a:pt x="99" y="151"/>
                  </a:cubicBezTo>
                  <a:cubicBezTo>
                    <a:pt x="88" y="161"/>
                    <a:pt x="75" y="161"/>
                    <a:pt x="65" y="151"/>
                  </a:cubicBezTo>
                  <a:cubicBezTo>
                    <a:pt x="46" y="134"/>
                    <a:pt x="27" y="115"/>
                    <a:pt x="10" y="97"/>
                  </a:cubicBezTo>
                  <a:cubicBezTo>
                    <a:pt x="0" y="86"/>
                    <a:pt x="0" y="73"/>
                    <a:pt x="9" y="62"/>
                  </a:cubicBezTo>
                  <a:cubicBezTo>
                    <a:pt x="27" y="43"/>
                    <a:pt x="46" y="25"/>
                    <a:pt x="64" y="7"/>
                  </a:cubicBezTo>
                  <a:cubicBezTo>
                    <a:pt x="68" y="3"/>
                    <a:pt x="75"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5" name="Freeform 28"/>
            <p:cNvSpPr>
              <a:spLocks/>
            </p:cNvSpPr>
            <p:nvPr/>
          </p:nvSpPr>
          <p:spPr bwMode="auto">
            <a:xfrm>
              <a:off x="6579508" y="2396591"/>
              <a:ext cx="295463" cy="292393"/>
            </a:xfrm>
            <a:custGeom>
              <a:avLst/>
              <a:gdLst>
                <a:gd name="T0" fmla="*/ 81 w 163"/>
                <a:gd name="T1" fmla="*/ 161 h 161"/>
                <a:gd name="T2" fmla="*/ 62 w 163"/>
                <a:gd name="T3" fmla="*/ 151 h 161"/>
                <a:gd name="T4" fmla="*/ 13 w 163"/>
                <a:gd name="T5" fmla="*/ 101 h 161"/>
                <a:gd name="T6" fmla="*/ 11 w 163"/>
                <a:gd name="T7" fmla="*/ 64 h 161"/>
                <a:gd name="T8" fmla="*/ 59 w 163"/>
                <a:gd name="T9" fmla="*/ 16 h 161"/>
                <a:gd name="T10" fmla="*/ 108 w 163"/>
                <a:gd name="T11" fmla="*/ 17 h 161"/>
                <a:gd name="T12" fmla="*/ 154 w 163"/>
                <a:gd name="T13" fmla="*/ 64 h 161"/>
                <a:gd name="T14" fmla="*/ 159 w 163"/>
                <a:gd name="T15" fmla="*/ 90 h 161"/>
                <a:gd name="T16" fmla="*/ 95 w 163"/>
                <a:gd name="T17" fmla="*/ 157 h 161"/>
                <a:gd name="T18" fmla="*/ 81 w 163"/>
                <a:gd name="T19"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1">
                  <a:moveTo>
                    <a:pt x="81" y="161"/>
                  </a:moveTo>
                  <a:cubicBezTo>
                    <a:pt x="76" y="158"/>
                    <a:pt x="68" y="156"/>
                    <a:pt x="62" y="151"/>
                  </a:cubicBezTo>
                  <a:cubicBezTo>
                    <a:pt x="45" y="135"/>
                    <a:pt x="29" y="118"/>
                    <a:pt x="13" y="101"/>
                  </a:cubicBezTo>
                  <a:cubicBezTo>
                    <a:pt x="2" y="90"/>
                    <a:pt x="0" y="76"/>
                    <a:pt x="11" y="64"/>
                  </a:cubicBezTo>
                  <a:cubicBezTo>
                    <a:pt x="26" y="47"/>
                    <a:pt x="42" y="31"/>
                    <a:pt x="59" y="16"/>
                  </a:cubicBezTo>
                  <a:cubicBezTo>
                    <a:pt x="76" y="0"/>
                    <a:pt x="91" y="1"/>
                    <a:pt x="108" y="17"/>
                  </a:cubicBezTo>
                  <a:cubicBezTo>
                    <a:pt x="124" y="32"/>
                    <a:pt x="140" y="47"/>
                    <a:pt x="154" y="64"/>
                  </a:cubicBezTo>
                  <a:cubicBezTo>
                    <a:pt x="159" y="70"/>
                    <a:pt x="163" y="85"/>
                    <a:pt x="159" y="90"/>
                  </a:cubicBezTo>
                  <a:cubicBezTo>
                    <a:pt x="139" y="113"/>
                    <a:pt x="117" y="135"/>
                    <a:pt x="95" y="157"/>
                  </a:cubicBezTo>
                  <a:cubicBezTo>
                    <a:pt x="92" y="159"/>
                    <a:pt x="87" y="159"/>
                    <a:pt x="8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6" name="Freeform 29"/>
            <p:cNvSpPr>
              <a:spLocks/>
            </p:cNvSpPr>
            <p:nvPr/>
          </p:nvSpPr>
          <p:spPr bwMode="auto">
            <a:xfrm>
              <a:off x="6769832" y="2585380"/>
              <a:ext cx="290091" cy="287021"/>
            </a:xfrm>
            <a:custGeom>
              <a:avLst/>
              <a:gdLst>
                <a:gd name="T0" fmla="*/ 160 w 160"/>
                <a:gd name="T1" fmla="*/ 78 h 158"/>
                <a:gd name="T2" fmla="*/ 82 w 160"/>
                <a:gd name="T3" fmla="*/ 158 h 158"/>
                <a:gd name="T4" fmla="*/ 64 w 160"/>
                <a:gd name="T5" fmla="*/ 152 h 158"/>
                <a:gd name="T6" fmla="*/ 11 w 160"/>
                <a:gd name="T7" fmla="*/ 99 h 158"/>
                <a:gd name="T8" fmla="*/ 13 w 160"/>
                <a:gd name="T9" fmla="*/ 60 h 158"/>
                <a:gd name="T10" fmla="*/ 65 w 160"/>
                <a:gd name="T11" fmla="*/ 8 h 158"/>
                <a:gd name="T12" fmla="*/ 88 w 160"/>
                <a:gd name="T13" fmla="*/ 3 h 158"/>
                <a:gd name="T14" fmla="*/ 157 w 160"/>
                <a:gd name="T15" fmla="*/ 69 h 158"/>
                <a:gd name="T16" fmla="*/ 160 w 160"/>
                <a:gd name="T17" fmla="*/ 7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58">
                  <a:moveTo>
                    <a:pt x="160" y="78"/>
                  </a:moveTo>
                  <a:cubicBezTo>
                    <a:pt x="159" y="95"/>
                    <a:pt x="98" y="158"/>
                    <a:pt x="82" y="158"/>
                  </a:cubicBezTo>
                  <a:cubicBezTo>
                    <a:pt x="76" y="158"/>
                    <a:pt x="68" y="156"/>
                    <a:pt x="64" y="152"/>
                  </a:cubicBezTo>
                  <a:cubicBezTo>
                    <a:pt x="46" y="135"/>
                    <a:pt x="27" y="118"/>
                    <a:pt x="11" y="99"/>
                  </a:cubicBezTo>
                  <a:cubicBezTo>
                    <a:pt x="0" y="86"/>
                    <a:pt x="0" y="72"/>
                    <a:pt x="13" y="60"/>
                  </a:cubicBezTo>
                  <a:cubicBezTo>
                    <a:pt x="30" y="42"/>
                    <a:pt x="47" y="24"/>
                    <a:pt x="65" y="8"/>
                  </a:cubicBezTo>
                  <a:cubicBezTo>
                    <a:pt x="71" y="4"/>
                    <a:pt x="84" y="0"/>
                    <a:pt x="88" y="3"/>
                  </a:cubicBezTo>
                  <a:cubicBezTo>
                    <a:pt x="112" y="24"/>
                    <a:pt x="134" y="46"/>
                    <a:pt x="157" y="69"/>
                  </a:cubicBezTo>
                  <a:cubicBezTo>
                    <a:pt x="159" y="71"/>
                    <a:pt x="159" y="76"/>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7" name="Freeform 30"/>
            <p:cNvSpPr>
              <a:spLocks/>
            </p:cNvSpPr>
            <p:nvPr/>
          </p:nvSpPr>
          <p:spPr bwMode="auto">
            <a:xfrm>
              <a:off x="6586415" y="2764960"/>
              <a:ext cx="296230" cy="293928"/>
            </a:xfrm>
            <a:custGeom>
              <a:avLst/>
              <a:gdLst>
                <a:gd name="T0" fmla="*/ 82 w 163"/>
                <a:gd name="T1" fmla="*/ 162 h 162"/>
                <a:gd name="T2" fmla="*/ 76 w 163"/>
                <a:gd name="T3" fmla="*/ 162 h 162"/>
                <a:gd name="T4" fmla="*/ 1 w 163"/>
                <a:gd name="T5" fmla="*/ 85 h 162"/>
                <a:gd name="T6" fmla="*/ 10 w 163"/>
                <a:gd name="T7" fmla="*/ 62 h 162"/>
                <a:gd name="T8" fmla="*/ 58 w 163"/>
                <a:gd name="T9" fmla="*/ 14 h 162"/>
                <a:gd name="T10" fmla="*/ 99 w 163"/>
                <a:gd name="T11" fmla="*/ 14 h 162"/>
                <a:gd name="T12" fmla="*/ 148 w 163"/>
                <a:gd name="T13" fmla="*/ 63 h 162"/>
                <a:gd name="T14" fmla="*/ 150 w 163"/>
                <a:gd name="T15" fmla="*/ 102 h 162"/>
                <a:gd name="T16" fmla="*/ 96 w 163"/>
                <a:gd name="T17" fmla="*/ 155 h 162"/>
                <a:gd name="T18" fmla="*/ 82 w 163"/>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2">
                  <a:moveTo>
                    <a:pt x="82" y="162"/>
                  </a:moveTo>
                  <a:cubicBezTo>
                    <a:pt x="77" y="162"/>
                    <a:pt x="77" y="162"/>
                    <a:pt x="76" y="162"/>
                  </a:cubicBezTo>
                  <a:cubicBezTo>
                    <a:pt x="60" y="161"/>
                    <a:pt x="0" y="101"/>
                    <a:pt x="1" y="85"/>
                  </a:cubicBezTo>
                  <a:cubicBezTo>
                    <a:pt x="1" y="77"/>
                    <a:pt x="5" y="68"/>
                    <a:pt x="10" y="62"/>
                  </a:cubicBezTo>
                  <a:cubicBezTo>
                    <a:pt x="25" y="45"/>
                    <a:pt x="42" y="29"/>
                    <a:pt x="58" y="14"/>
                  </a:cubicBezTo>
                  <a:cubicBezTo>
                    <a:pt x="71" y="1"/>
                    <a:pt x="85" y="0"/>
                    <a:pt x="99" y="14"/>
                  </a:cubicBezTo>
                  <a:cubicBezTo>
                    <a:pt x="115" y="30"/>
                    <a:pt x="132" y="46"/>
                    <a:pt x="148" y="63"/>
                  </a:cubicBezTo>
                  <a:cubicBezTo>
                    <a:pt x="160" y="75"/>
                    <a:pt x="163" y="88"/>
                    <a:pt x="150" y="102"/>
                  </a:cubicBezTo>
                  <a:cubicBezTo>
                    <a:pt x="132" y="120"/>
                    <a:pt x="114" y="138"/>
                    <a:pt x="96" y="155"/>
                  </a:cubicBezTo>
                  <a:cubicBezTo>
                    <a:pt x="92" y="160"/>
                    <a:pt x="85" y="161"/>
                    <a:pt x="82"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8" name="Freeform 31"/>
            <p:cNvSpPr>
              <a:spLocks/>
            </p:cNvSpPr>
            <p:nvPr/>
          </p:nvSpPr>
          <p:spPr bwMode="auto">
            <a:xfrm>
              <a:off x="6399928" y="2587682"/>
              <a:ext cx="288556" cy="291626"/>
            </a:xfrm>
            <a:custGeom>
              <a:avLst/>
              <a:gdLst>
                <a:gd name="T0" fmla="*/ 159 w 159"/>
                <a:gd name="T1" fmla="*/ 80 h 161"/>
                <a:gd name="T2" fmla="*/ 150 w 159"/>
                <a:gd name="T3" fmla="*/ 97 h 161"/>
                <a:gd name="T4" fmla="*/ 97 w 159"/>
                <a:gd name="T5" fmla="*/ 151 h 161"/>
                <a:gd name="T6" fmla="*/ 61 w 159"/>
                <a:gd name="T7" fmla="*/ 150 h 161"/>
                <a:gd name="T8" fmla="*/ 14 w 159"/>
                <a:gd name="T9" fmla="*/ 104 h 161"/>
                <a:gd name="T10" fmla="*/ 15 w 159"/>
                <a:gd name="T11" fmla="*/ 53 h 161"/>
                <a:gd name="T12" fmla="*/ 62 w 159"/>
                <a:gd name="T13" fmla="*/ 7 h 161"/>
                <a:gd name="T14" fmla="*/ 89 w 159"/>
                <a:gd name="T15" fmla="*/ 4 h 161"/>
                <a:gd name="T16" fmla="*/ 153 w 159"/>
                <a:gd name="T17" fmla="*/ 64 h 161"/>
                <a:gd name="T18" fmla="*/ 159 w 159"/>
                <a:gd name="T19"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1">
                  <a:moveTo>
                    <a:pt x="159" y="80"/>
                  </a:moveTo>
                  <a:cubicBezTo>
                    <a:pt x="156" y="86"/>
                    <a:pt x="155" y="93"/>
                    <a:pt x="150" y="97"/>
                  </a:cubicBezTo>
                  <a:cubicBezTo>
                    <a:pt x="133" y="115"/>
                    <a:pt x="115" y="134"/>
                    <a:pt x="97" y="151"/>
                  </a:cubicBezTo>
                  <a:cubicBezTo>
                    <a:pt x="86" y="161"/>
                    <a:pt x="72" y="161"/>
                    <a:pt x="61" y="150"/>
                  </a:cubicBezTo>
                  <a:cubicBezTo>
                    <a:pt x="44" y="136"/>
                    <a:pt x="28" y="120"/>
                    <a:pt x="14" y="104"/>
                  </a:cubicBezTo>
                  <a:cubicBezTo>
                    <a:pt x="0" y="88"/>
                    <a:pt x="0" y="69"/>
                    <a:pt x="15" y="53"/>
                  </a:cubicBezTo>
                  <a:cubicBezTo>
                    <a:pt x="29" y="37"/>
                    <a:pt x="45" y="21"/>
                    <a:pt x="62" y="7"/>
                  </a:cubicBezTo>
                  <a:cubicBezTo>
                    <a:pt x="68" y="2"/>
                    <a:pt x="84" y="0"/>
                    <a:pt x="89" y="4"/>
                  </a:cubicBezTo>
                  <a:cubicBezTo>
                    <a:pt x="112" y="23"/>
                    <a:pt x="132" y="44"/>
                    <a:pt x="153" y="64"/>
                  </a:cubicBezTo>
                  <a:cubicBezTo>
                    <a:pt x="156" y="68"/>
                    <a:pt x="157" y="74"/>
                    <a:pt x="15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9" name="Freeform 32"/>
            <p:cNvSpPr>
              <a:spLocks/>
            </p:cNvSpPr>
            <p:nvPr/>
          </p:nvSpPr>
          <p:spPr bwMode="auto">
            <a:xfrm>
              <a:off x="6203464" y="2028222"/>
              <a:ext cx="303137" cy="293928"/>
            </a:xfrm>
            <a:custGeom>
              <a:avLst/>
              <a:gdLst>
                <a:gd name="T0" fmla="*/ 86 w 167"/>
                <a:gd name="T1" fmla="*/ 0 h 162"/>
                <a:gd name="T2" fmla="*/ 103 w 167"/>
                <a:gd name="T3" fmla="*/ 9 h 162"/>
                <a:gd name="T4" fmla="*/ 157 w 167"/>
                <a:gd name="T5" fmla="*/ 63 h 162"/>
                <a:gd name="T6" fmla="*/ 158 w 167"/>
                <a:gd name="T7" fmla="*/ 93 h 162"/>
                <a:gd name="T8" fmla="*/ 99 w 167"/>
                <a:gd name="T9" fmla="*/ 152 h 162"/>
                <a:gd name="T10" fmla="*/ 64 w 167"/>
                <a:gd name="T11" fmla="*/ 149 h 162"/>
                <a:gd name="T12" fmla="*/ 12 w 167"/>
                <a:gd name="T13" fmla="*/ 97 h 162"/>
                <a:gd name="T14" fmla="*/ 10 w 167"/>
                <a:gd name="T15" fmla="*/ 64 h 162"/>
                <a:gd name="T16" fmla="*/ 65 w 167"/>
                <a:gd name="T17" fmla="*/ 9 h 162"/>
                <a:gd name="T18" fmla="*/ 86 w 167"/>
                <a:gd name="T1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2">
                  <a:moveTo>
                    <a:pt x="86" y="0"/>
                  </a:moveTo>
                  <a:cubicBezTo>
                    <a:pt x="92" y="3"/>
                    <a:pt x="98" y="5"/>
                    <a:pt x="103" y="9"/>
                  </a:cubicBezTo>
                  <a:cubicBezTo>
                    <a:pt x="121" y="27"/>
                    <a:pt x="139" y="45"/>
                    <a:pt x="157" y="63"/>
                  </a:cubicBezTo>
                  <a:cubicBezTo>
                    <a:pt x="166" y="72"/>
                    <a:pt x="167" y="83"/>
                    <a:pt x="158" y="93"/>
                  </a:cubicBezTo>
                  <a:cubicBezTo>
                    <a:pt x="139" y="113"/>
                    <a:pt x="120" y="134"/>
                    <a:pt x="99" y="152"/>
                  </a:cubicBezTo>
                  <a:cubicBezTo>
                    <a:pt x="88" y="162"/>
                    <a:pt x="75" y="159"/>
                    <a:pt x="64" y="149"/>
                  </a:cubicBezTo>
                  <a:cubicBezTo>
                    <a:pt x="47" y="132"/>
                    <a:pt x="29" y="115"/>
                    <a:pt x="12" y="97"/>
                  </a:cubicBezTo>
                  <a:cubicBezTo>
                    <a:pt x="3" y="87"/>
                    <a:pt x="0" y="74"/>
                    <a:pt x="10" y="64"/>
                  </a:cubicBezTo>
                  <a:cubicBezTo>
                    <a:pt x="27" y="45"/>
                    <a:pt x="46" y="27"/>
                    <a:pt x="65" y="9"/>
                  </a:cubicBezTo>
                  <a:cubicBezTo>
                    <a:pt x="70" y="5"/>
                    <a:pt x="78" y="3"/>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0" name="Freeform 33"/>
            <p:cNvSpPr>
              <a:spLocks/>
            </p:cNvSpPr>
            <p:nvPr/>
          </p:nvSpPr>
          <p:spPr bwMode="auto">
            <a:xfrm>
              <a:off x="6960156" y="2034361"/>
              <a:ext cx="284719" cy="286254"/>
            </a:xfrm>
            <a:custGeom>
              <a:avLst/>
              <a:gdLst>
                <a:gd name="T0" fmla="*/ 81 w 157"/>
                <a:gd name="T1" fmla="*/ 0 h 158"/>
                <a:gd name="T2" fmla="*/ 96 w 157"/>
                <a:gd name="T3" fmla="*/ 5 h 158"/>
                <a:gd name="T4" fmla="*/ 152 w 157"/>
                <a:gd name="T5" fmla="*/ 61 h 158"/>
                <a:gd name="T6" fmla="*/ 150 w 157"/>
                <a:gd name="T7" fmla="*/ 91 h 158"/>
                <a:gd name="T8" fmla="*/ 95 w 157"/>
                <a:gd name="T9" fmla="*/ 148 h 158"/>
                <a:gd name="T10" fmla="*/ 60 w 157"/>
                <a:gd name="T11" fmla="*/ 147 h 158"/>
                <a:gd name="T12" fmla="*/ 8 w 157"/>
                <a:gd name="T13" fmla="*/ 94 h 158"/>
                <a:gd name="T14" fmla="*/ 4 w 157"/>
                <a:gd name="T15" fmla="*/ 63 h 158"/>
                <a:gd name="T16" fmla="*/ 62 w 157"/>
                <a:gd name="T17" fmla="*/ 5 h 158"/>
                <a:gd name="T18" fmla="*/ 81 w 157"/>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158">
                  <a:moveTo>
                    <a:pt x="81" y="0"/>
                  </a:moveTo>
                  <a:cubicBezTo>
                    <a:pt x="86" y="1"/>
                    <a:pt x="92" y="2"/>
                    <a:pt x="96" y="5"/>
                  </a:cubicBezTo>
                  <a:cubicBezTo>
                    <a:pt x="115" y="23"/>
                    <a:pt x="135" y="41"/>
                    <a:pt x="152" y="61"/>
                  </a:cubicBezTo>
                  <a:cubicBezTo>
                    <a:pt x="157" y="67"/>
                    <a:pt x="156" y="85"/>
                    <a:pt x="150" y="91"/>
                  </a:cubicBezTo>
                  <a:cubicBezTo>
                    <a:pt x="134" y="112"/>
                    <a:pt x="114" y="130"/>
                    <a:pt x="95" y="148"/>
                  </a:cubicBezTo>
                  <a:cubicBezTo>
                    <a:pt x="84" y="158"/>
                    <a:pt x="71" y="157"/>
                    <a:pt x="60" y="147"/>
                  </a:cubicBezTo>
                  <a:cubicBezTo>
                    <a:pt x="42" y="130"/>
                    <a:pt x="24" y="114"/>
                    <a:pt x="8" y="94"/>
                  </a:cubicBezTo>
                  <a:cubicBezTo>
                    <a:pt x="2" y="87"/>
                    <a:pt x="0" y="69"/>
                    <a:pt x="4" y="63"/>
                  </a:cubicBezTo>
                  <a:cubicBezTo>
                    <a:pt x="21" y="42"/>
                    <a:pt x="42" y="24"/>
                    <a:pt x="62" y="5"/>
                  </a:cubicBezTo>
                  <a:cubicBezTo>
                    <a:pt x="66" y="1"/>
                    <a:pt x="74"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1" name="Freeform 34"/>
            <p:cNvSpPr>
              <a:spLocks/>
            </p:cNvSpPr>
            <p:nvPr/>
          </p:nvSpPr>
          <p:spPr bwMode="auto">
            <a:xfrm>
              <a:off x="6018512" y="2206267"/>
              <a:ext cx="293928" cy="295463"/>
            </a:xfrm>
            <a:custGeom>
              <a:avLst/>
              <a:gdLst>
                <a:gd name="T0" fmla="*/ 162 w 162"/>
                <a:gd name="T1" fmla="*/ 80 h 163"/>
                <a:gd name="T2" fmla="*/ 83 w 162"/>
                <a:gd name="T3" fmla="*/ 162 h 163"/>
                <a:gd name="T4" fmla="*/ 65 w 162"/>
                <a:gd name="T5" fmla="*/ 155 h 163"/>
                <a:gd name="T6" fmla="*/ 12 w 162"/>
                <a:gd name="T7" fmla="*/ 103 h 163"/>
                <a:gd name="T8" fmla="*/ 13 w 162"/>
                <a:gd name="T9" fmla="*/ 64 h 163"/>
                <a:gd name="T10" fmla="*/ 62 w 162"/>
                <a:gd name="T11" fmla="*/ 14 h 163"/>
                <a:gd name="T12" fmla="*/ 103 w 162"/>
                <a:gd name="T13" fmla="*/ 13 h 163"/>
                <a:gd name="T14" fmla="*/ 155 w 162"/>
                <a:gd name="T15" fmla="*/ 66 h 163"/>
                <a:gd name="T16" fmla="*/ 162 w 162"/>
                <a:gd name="T17" fmla="*/ 8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63">
                  <a:moveTo>
                    <a:pt x="162" y="80"/>
                  </a:moveTo>
                  <a:cubicBezTo>
                    <a:pt x="162" y="101"/>
                    <a:pt x="100" y="163"/>
                    <a:pt x="83" y="162"/>
                  </a:cubicBezTo>
                  <a:cubicBezTo>
                    <a:pt x="77" y="162"/>
                    <a:pt x="69" y="159"/>
                    <a:pt x="65" y="155"/>
                  </a:cubicBezTo>
                  <a:cubicBezTo>
                    <a:pt x="47" y="138"/>
                    <a:pt x="30" y="120"/>
                    <a:pt x="12" y="103"/>
                  </a:cubicBezTo>
                  <a:cubicBezTo>
                    <a:pt x="0" y="90"/>
                    <a:pt x="1" y="76"/>
                    <a:pt x="13" y="64"/>
                  </a:cubicBezTo>
                  <a:cubicBezTo>
                    <a:pt x="29" y="47"/>
                    <a:pt x="46" y="30"/>
                    <a:pt x="62" y="14"/>
                  </a:cubicBezTo>
                  <a:cubicBezTo>
                    <a:pt x="75" y="2"/>
                    <a:pt x="89" y="0"/>
                    <a:pt x="103" y="13"/>
                  </a:cubicBezTo>
                  <a:cubicBezTo>
                    <a:pt x="120" y="31"/>
                    <a:pt x="138" y="48"/>
                    <a:pt x="155" y="66"/>
                  </a:cubicBezTo>
                  <a:cubicBezTo>
                    <a:pt x="159" y="70"/>
                    <a:pt x="161" y="77"/>
                    <a:pt x="16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2" name="Freeform 35"/>
            <p:cNvSpPr>
              <a:spLocks/>
            </p:cNvSpPr>
            <p:nvPr/>
          </p:nvSpPr>
          <p:spPr bwMode="auto">
            <a:xfrm>
              <a:off x="7517314" y="2215476"/>
              <a:ext cx="292393" cy="292393"/>
            </a:xfrm>
            <a:custGeom>
              <a:avLst/>
              <a:gdLst>
                <a:gd name="T0" fmla="*/ 76 w 161"/>
                <a:gd name="T1" fmla="*/ 0 h 161"/>
                <a:gd name="T2" fmla="*/ 159 w 161"/>
                <a:gd name="T3" fmla="*/ 79 h 161"/>
                <a:gd name="T4" fmla="*/ 150 w 161"/>
                <a:gd name="T5" fmla="*/ 98 h 161"/>
                <a:gd name="T6" fmla="*/ 99 w 161"/>
                <a:gd name="T7" fmla="*/ 149 h 161"/>
                <a:gd name="T8" fmla="*/ 62 w 161"/>
                <a:gd name="T9" fmla="*/ 149 h 161"/>
                <a:gd name="T10" fmla="*/ 14 w 161"/>
                <a:gd name="T11" fmla="*/ 101 h 161"/>
                <a:gd name="T12" fmla="*/ 16 w 161"/>
                <a:gd name="T13" fmla="*/ 53 h 161"/>
                <a:gd name="T14" fmla="*/ 61 w 161"/>
                <a:gd name="T15" fmla="*/ 8 h 161"/>
                <a:gd name="T16" fmla="*/ 76 w 161"/>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1">
                  <a:moveTo>
                    <a:pt x="76" y="0"/>
                  </a:moveTo>
                  <a:cubicBezTo>
                    <a:pt x="98" y="0"/>
                    <a:pt x="161" y="61"/>
                    <a:pt x="159" y="79"/>
                  </a:cubicBezTo>
                  <a:cubicBezTo>
                    <a:pt x="159" y="85"/>
                    <a:pt x="155" y="93"/>
                    <a:pt x="150" y="98"/>
                  </a:cubicBezTo>
                  <a:cubicBezTo>
                    <a:pt x="134" y="115"/>
                    <a:pt x="116" y="132"/>
                    <a:pt x="99" y="149"/>
                  </a:cubicBezTo>
                  <a:cubicBezTo>
                    <a:pt x="87" y="160"/>
                    <a:pt x="74" y="161"/>
                    <a:pt x="62" y="149"/>
                  </a:cubicBezTo>
                  <a:cubicBezTo>
                    <a:pt x="45" y="134"/>
                    <a:pt x="29" y="118"/>
                    <a:pt x="14" y="101"/>
                  </a:cubicBezTo>
                  <a:cubicBezTo>
                    <a:pt x="0" y="84"/>
                    <a:pt x="1" y="70"/>
                    <a:pt x="16" y="53"/>
                  </a:cubicBezTo>
                  <a:cubicBezTo>
                    <a:pt x="30" y="38"/>
                    <a:pt x="45" y="23"/>
                    <a:pt x="61" y="8"/>
                  </a:cubicBezTo>
                  <a:cubicBezTo>
                    <a:pt x="66" y="4"/>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3" name="Freeform 36"/>
            <p:cNvSpPr>
              <a:spLocks/>
            </p:cNvSpPr>
            <p:nvPr/>
          </p:nvSpPr>
          <p:spPr bwMode="auto">
            <a:xfrm>
              <a:off x="6951714" y="2393521"/>
              <a:ext cx="304672" cy="295463"/>
            </a:xfrm>
            <a:custGeom>
              <a:avLst/>
              <a:gdLst>
                <a:gd name="T0" fmla="*/ 83 w 168"/>
                <a:gd name="T1" fmla="*/ 163 h 163"/>
                <a:gd name="T2" fmla="*/ 64 w 168"/>
                <a:gd name="T3" fmla="*/ 153 h 163"/>
                <a:gd name="T4" fmla="*/ 15 w 168"/>
                <a:gd name="T5" fmla="*/ 106 h 163"/>
                <a:gd name="T6" fmla="*/ 16 w 168"/>
                <a:gd name="T7" fmla="*/ 60 h 163"/>
                <a:gd name="T8" fmla="*/ 61 w 168"/>
                <a:gd name="T9" fmla="*/ 15 h 163"/>
                <a:gd name="T10" fmla="*/ 105 w 168"/>
                <a:gd name="T11" fmla="*/ 14 h 163"/>
                <a:gd name="T12" fmla="*/ 153 w 168"/>
                <a:gd name="T13" fmla="*/ 63 h 163"/>
                <a:gd name="T14" fmla="*/ 156 w 168"/>
                <a:gd name="T15" fmla="*/ 99 h 163"/>
                <a:gd name="T16" fmla="*/ 100 w 168"/>
                <a:gd name="T17" fmla="*/ 156 h 163"/>
                <a:gd name="T18" fmla="*/ 83 w 168"/>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3">
                  <a:moveTo>
                    <a:pt x="83" y="163"/>
                  </a:moveTo>
                  <a:cubicBezTo>
                    <a:pt x="76" y="160"/>
                    <a:pt x="69" y="158"/>
                    <a:pt x="64" y="153"/>
                  </a:cubicBezTo>
                  <a:cubicBezTo>
                    <a:pt x="47" y="138"/>
                    <a:pt x="31" y="122"/>
                    <a:pt x="15" y="106"/>
                  </a:cubicBezTo>
                  <a:cubicBezTo>
                    <a:pt x="0" y="90"/>
                    <a:pt x="1" y="76"/>
                    <a:pt x="16" y="60"/>
                  </a:cubicBezTo>
                  <a:cubicBezTo>
                    <a:pt x="31" y="45"/>
                    <a:pt x="46" y="30"/>
                    <a:pt x="61" y="15"/>
                  </a:cubicBezTo>
                  <a:cubicBezTo>
                    <a:pt x="77" y="0"/>
                    <a:pt x="89" y="0"/>
                    <a:pt x="105" y="14"/>
                  </a:cubicBezTo>
                  <a:cubicBezTo>
                    <a:pt x="121" y="30"/>
                    <a:pt x="137" y="46"/>
                    <a:pt x="153" y="63"/>
                  </a:cubicBezTo>
                  <a:cubicBezTo>
                    <a:pt x="163" y="74"/>
                    <a:pt x="168" y="87"/>
                    <a:pt x="156" y="99"/>
                  </a:cubicBezTo>
                  <a:cubicBezTo>
                    <a:pt x="138" y="119"/>
                    <a:pt x="119" y="138"/>
                    <a:pt x="100" y="156"/>
                  </a:cubicBezTo>
                  <a:cubicBezTo>
                    <a:pt x="96" y="160"/>
                    <a:pt x="89" y="161"/>
                    <a:pt x="8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4" name="Freeform 37"/>
            <p:cNvSpPr>
              <a:spLocks/>
            </p:cNvSpPr>
            <p:nvPr/>
          </p:nvSpPr>
          <p:spPr bwMode="auto">
            <a:xfrm>
              <a:off x="6396091" y="1830991"/>
              <a:ext cx="292393" cy="304672"/>
            </a:xfrm>
            <a:custGeom>
              <a:avLst/>
              <a:gdLst>
                <a:gd name="T0" fmla="*/ 161 w 161"/>
                <a:gd name="T1" fmla="*/ 86 h 168"/>
                <a:gd name="T2" fmla="*/ 150 w 161"/>
                <a:gd name="T3" fmla="*/ 105 h 168"/>
                <a:gd name="T4" fmla="*/ 101 w 161"/>
                <a:gd name="T5" fmla="*/ 155 h 168"/>
                <a:gd name="T6" fmla="*/ 62 w 161"/>
                <a:gd name="T7" fmla="*/ 156 h 168"/>
                <a:gd name="T8" fmla="*/ 15 w 161"/>
                <a:gd name="T9" fmla="*/ 108 h 168"/>
                <a:gd name="T10" fmla="*/ 16 w 161"/>
                <a:gd name="T11" fmla="*/ 60 h 168"/>
                <a:gd name="T12" fmla="*/ 63 w 161"/>
                <a:gd name="T13" fmla="*/ 14 h 168"/>
                <a:gd name="T14" fmla="*/ 95 w 161"/>
                <a:gd name="T15" fmla="*/ 11 h 168"/>
                <a:gd name="T16" fmla="*/ 154 w 161"/>
                <a:gd name="T17" fmla="*/ 69 h 168"/>
                <a:gd name="T18" fmla="*/ 161 w 161"/>
                <a:gd name="T19" fmla="*/ 8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8">
                  <a:moveTo>
                    <a:pt x="161" y="86"/>
                  </a:moveTo>
                  <a:cubicBezTo>
                    <a:pt x="158" y="92"/>
                    <a:pt x="155" y="100"/>
                    <a:pt x="150" y="105"/>
                  </a:cubicBezTo>
                  <a:cubicBezTo>
                    <a:pt x="134" y="122"/>
                    <a:pt x="118" y="139"/>
                    <a:pt x="101" y="155"/>
                  </a:cubicBezTo>
                  <a:cubicBezTo>
                    <a:pt x="89" y="167"/>
                    <a:pt x="74" y="168"/>
                    <a:pt x="62" y="156"/>
                  </a:cubicBezTo>
                  <a:cubicBezTo>
                    <a:pt x="45" y="141"/>
                    <a:pt x="29" y="125"/>
                    <a:pt x="15" y="108"/>
                  </a:cubicBezTo>
                  <a:cubicBezTo>
                    <a:pt x="0" y="91"/>
                    <a:pt x="1" y="76"/>
                    <a:pt x="16" y="60"/>
                  </a:cubicBezTo>
                  <a:cubicBezTo>
                    <a:pt x="31" y="44"/>
                    <a:pt x="47" y="29"/>
                    <a:pt x="63" y="14"/>
                  </a:cubicBezTo>
                  <a:cubicBezTo>
                    <a:pt x="72" y="5"/>
                    <a:pt x="84" y="0"/>
                    <a:pt x="95" y="11"/>
                  </a:cubicBezTo>
                  <a:cubicBezTo>
                    <a:pt x="115" y="30"/>
                    <a:pt x="135" y="49"/>
                    <a:pt x="154" y="69"/>
                  </a:cubicBezTo>
                  <a:cubicBezTo>
                    <a:pt x="158" y="73"/>
                    <a:pt x="158" y="79"/>
                    <a:pt x="161"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5" name="Freeform 38"/>
            <p:cNvSpPr>
              <a:spLocks/>
            </p:cNvSpPr>
            <p:nvPr/>
          </p:nvSpPr>
          <p:spPr bwMode="auto">
            <a:xfrm>
              <a:off x="6584880" y="2032059"/>
              <a:ext cx="293928" cy="288556"/>
            </a:xfrm>
            <a:custGeom>
              <a:avLst/>
              <a:gdLst>
                <a:gd name="T0" fmla="*/ 80 w 162"/>
                <a:gd name="T1" fmla="*/ 0 h 159"/>
                <a:gd name="T2" fmla="*/ 106 w 162"/>
                <a:gd name="T3" fmla="*/ 13 h 159"/>
                <a:gd name="T4" fmla="*/ 151 w 162"/>
                <a:gd name="T5" fmla="*/ 58 h 159"/>
                <a:gd name="T6" fmla="*/ 151 w 162"/>
                <a:gd name="T7" fmla="*/ 94 h 159"/>
                <a:gd name="T8" fmla="*/ 97 w 162"/>
                <a:gd name="T9" fmla="*/ 149 h 159"/>
                <a:gd name="T10" fmla="*/ 62 w 162"/>
                <a:gd name="T11" fmla="*/ 149 h 159"/>
                <a:gd name="T12" fmla="*/ 14 w 162"/>
                <a:gd name="T13" fmla="*/ 101 h 159"/>
                <a:gd name="T14" fmla="*/ 15 w 162"/>
                <a:gd name="T15" fmla="*/ 51 h 159"/>
                <a:gd name="T16" fmla="*/ 56 w 162"/>
                <a:gd name="T17" fmla="*/ 10 h 159"/>
                <a:gd name="T18" fmla="*/ 80 w 162"/>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80" y="0"/>
                  </a:moveTo>
                  <a:cubicBezTo>
                    <a:pt x="89" y="4"/>
                    <a:pt x="100" y="7"/>
                    <a:pt x="106" y="13"/>
                  </a:cubicBezTo>
                  <a:cubicBezTo>
                    <a:pt x="122" y="27"/>
                    <a:pt x="137" y="43"/>
                    <a:pt x="151" y="58"/>
                  </a:cubicBezTo>
                  <a:cubicBezTo>
                    <a:pt x="162" y="70"/>
                    <a:pt x="162" y="82"/>
                    <a:pt x="151" y="94"/>
                  </a:cubicBezTo>
                  <a:cubicBezTo>
                    <a:pt x="133" y="112"/>
                    <a:pt x="116" y="131"/>
                    <a:pt x="97" y="149"/>
                  </a:cubicBezTo>
                  <a:cubicBezTo>
                    <a:pt x="86" y="158"/>
                    <a:pt x="73" y="159"/>
                    <a:pt x="62" y="149"/>
                  </a:cubicBezTo>
                  <a:cubicBezTo>
                    <a:pt x="46" y="134"/>
                    <a:pt x="29" y="118"/>
                    <a:pt x="14" y="101"/>
                  </a:cubicBezTo>
                  <a:cubicBezTo>
                    <a:pt x="0" y="85"/>
                    <a:pt x="1" y="67"/>
                    <a:pt x="15" y="51"/>
                  </a:cubicBezTo>
                  <a:cubicBezTo>
                    <a:pt x="28" y="36"/>
                    <a:pt x="41" y="23"/>
                    <a:pt x="56" y="10"/>
                  </a:cubicBezTo>
                  <a:cubicBezTo>
                    <a:pt x="62" y="5"/>
                    <a:pt x="71" y="4"/>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6" name="Freeform 39"/>
            <p:cNvSpPr>
              <a:spLocks/>
            </p:cNvSpPr>
            <p:nvPr/>
          </p:nvSpPr>
          <p:spPr bwMode="auto">
            <a:xfrm>
              <a:off x="6958621" y="2775704"/>
              <a:ext cx="286254" cy="285486"/>
            </a:xfrm>
            <a:custGeom>
              <a:avLst/>
              <a:gdLst>
                <a:gd name="T0" fmla="*/ 82 w 158"/>
                <a:gd name="T1" fmla="*/ 157 h 157"/>
                <a:gd name="T2" fmla="*/ 0 w 158"/>
                <a:gd name="T3" fmla="*/ 78 h 157"/>
                <a:gd name="T4" fmla="*/ 1 w 158"/>
                <a:gd name="T5" fmla="*/ 72 h 157"/>
                <a:gd name="T6" fmla="*/ 75 w 158"/>
                <a:gd name="T7" fmla="*/ 2 h 157"/>
                <a:gd name="T8" fmla="*/ 97 w 158"/>
                <a:gd name="T9" fmla="*/ 7 h 157"/>
                <a:gd name="T10" fmla="*/ 151 w 158"/>
                <a:gd name="T11" fmla="*/ 62 h 157"/>
                <a:gd name="T12" fmla="*/ 154 w 158"/>
                <a:gd name="T13" fmla="*/ 88 h 157"/>
                <a:gd name="T14" fmla="*/ 92 w 158"/>
                <a:gd name="T15" fmla="*/ 153 h 157"/>
                <a:gd name="T16" fmla="*/ 82 w 158"/>
                <a:gd name="T17"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7">
                  <a:moveTo>
                    <a:pt x="82" y="157"/>
                  </a:moveTo>
                  <a:cubicBezTo>
                    <a:pt x="62" y="156"/>
                    <a:pt x="0" y="94"/>
                    <a:pt x="0" y="78"/>
                  </a:cubicBezTo>
                  <a:cubicBezTo>
                    <a:pt x="0" y="76"/>
                    <a:pt x="0" y="73"/>
                    <a:pt x="1" y="72"/>
                  </a:cubicBezTo>
                  <a:cubicBezTo>
                    <a:pt x="21" y="43"/>
                    <a:pt x="42" y="16"/>
                    <a:pt x="75" y="2"/>
                  </a:cubicBezTo>
                  <a:cubicBezTo>
                    <a:pt x="81" y="0"/>
                    <a:pt x="92" y="3"/>
                    <a:pt x="97" y="7"/>
                  </a:cubicBezTo>
                  <a:cubicBezTo>
                    <a:pt x="116" y="24"/>
                    <a:pt x="135" y="43"/>
                    <a:pt x="151" y="62"/>
                  </a:cubicBezTo>
                  <a:cubicBezTo>
                    <a:pt x="156" y="68"/>
                    <a:pt x="158" y="83"/>
                    <a:pt x="154" y="88"/>
                  </a:cubicBezTo>
                  <a:cubicBezTo>
                    <a:pt x="135" y="111"/>
                    <a:pt x="113" y="132"/>
                    <a:pt x="92" y="153"/>
                  </a:cubicBezTo>
                  <a:cubicBezTo>
                    <a:pt x="89" y="156"/>
                    <a:pt x="84" y="156"/>
                    <a:pt x="82"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7" name="Freeform 40"/>
            <p:cNvSpPr>
              <a:spLocks/>
            </p:cNvSpPr>
            <p:nvPr/>
          </p:nvSpPr>
          <p:spPr bwMode="auto">
            <a:xfrm>
              <a:off x="6769832" y="1832525"/>
              <a:ext cx="292393" cy="301602"/>
            </a:xfrm>
            <a:custGeom>
              <a:avLst/>
              <a:gdLst>
                <a:gd name="T0" fmla="*/ 161 w 161"/>
                <a:gd name="T1" fmla="*/ 84 h 166"/>
                <a:gd name="T2" fmla="*/ 152 w 161"/>
                <a:gd name="T3" fmla="*/ 102 h 166"/>
                <a:gd name="T4" fmla="*/ 98 w 161"/>
                <a:gd name="T5" fmla="*/ 155 h 166"/>
                <a:gd name="T6" fmla="*/ 63 w 161"/>
                <a:gd name="T7" fmla="*/ 156 h 166"/>
                <a:gd name="T8" fmla="*/ 15 w 161"/>
                <a:gd name="T9" fmla="*/ 108 h 166"/>
                <a:gd name="T10" fmla="*/ 16 w 161"/>
                <a:gd name="T11" fmla="*/ 58 h 166"/>
                <a:gd name="T12" fmla="*/ 61 w 161"/>
                <a:gd name="T13" fmla="*/ 13 h 166"/>
                <a:gd name="T14" fmla="*/ 95 w 161"/>
                <a:gd name="T15" fmla="*/ 10 h 166"/>
                <a:gd name="T16" fmla="*/ 154 w 161"/>
                <a:gd name="T17" fmla="*/ 69 h 166"/>
                <a:gd name="T18" fmla="*/ 161 w 161"/>
                <a:gd name="T19" fmla="*/ 8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6">
                  <a:moveTo>
                    <a:pt x="161" y="84"/>
                  </a:moveTo>
                  <a:cubicBezTo>
                    <a:pt x="158" y="90"/>
                    <a:pt x="156" y="97"/>
                    <a:pt x="152" y="102"/>
                  </a:cubicBezTo>
                  <a:cubicBezTo>
                    <a:pt x="135" y="120"/>
                    <a:pt x="117" y="138"/>
                    <a:pt x="98" y="155"/>
                  </a:cubicBezTo>
                  <a:cubicBezTo>
                    <a:pt x="87" y="166"/>
                    <a:pt x="74" y="166"/>
                    <a:pt x="63" y="156"/>
                  </a:cubicBezTo>
                  <a:cubicBezTo>
                    <a:pt x="46" y="140"/>
                    <a:pt x="30" y="125"/>
                    <a:pt x="15" y="108"/>
                  </a:cubicBezTo>
                  <a:cubicBezTo>
                    <a:pt x="0" y="90"/>
                    <a:pt x="1" y="75"/>
                    <a:pt x="16" y="58"/>
                  </a:cubicBezTo>
                  <a:cubicBezTo>
                    <a:pt x="31" y="43"/>
                    <a:pt x="46" y="28"/>
                    <a:pt x="61" y="13"/>
                  </a:cubicBezTo>
                  <a:cubicBezTo>
                    <a:pt x="72" y="3"/>
                    <a:pt x="84" y="0"/>
                    <a:pt x="95" y="10"/>
                  </a:cubicBezTo>
                  <a:cubicBezTo>
                    <a:pt x="116" y="29"/>
                    <a:pt x="135" y="49"/>
                    <a:pt x="154" y="69"/>
                  </a:cubicBezTo>
                  <a:cubicBezTo>
                    <a:pt x="158" y="72"/>
                    <a:pt x="159" y="78"/>
                    <a:pt x="161"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8" name="Freeform 41"/>
            <p:cNvSpPr>
              <a:spLocks/>
            </p:cNvSpPr>
            <p:nvPr/>
          </p:nvSpPr>
          <p:spPr bwMode="auto">
            <a:xfrm>
              <a:off x="6590252" y="1647573"/>
              <a:ext cx="283184" cy="295463"/>
            </a:xfrm>
            <a:custGeom>
              <a:avLst/>
              <a:gdLst>
                <a:gd name="T0" fmla="*/ 78 w 156"/>
                <a:gd name="T1" fmla="*/ 163 h 163"/>
                <a:gd name="T2" fmla="*/ 71 w 156"/>
                <a:gd name="T3" fmla="*/ 161 h 163"/>
                <a:gd name="T4" fmla="*/ 2 w 156"/>
                <a:gd name="T5" fmla="*/ 87 h 163"/>
                <a:gd name="T6" fmla="*/ 8 w 156"/>
                <a:gd name="T7" fmla="*/ 64 h 163"/>
                <a:gd name="T8" fmla="*/ 62 w 156"/>
                <a:gd name="T9" fmla="*/ 10 h 163"/>
                <a:gd name="T10" fmla="*/ 90 w 156"/>
                <a:gd name="T11" fmla="*/ 9 h 163"/>
                <a:gd name="T12" fmla="*/ 150 w 156"/>
                <a:gd name="T13" fmla="*/ 67 h 163"/>
                <a:gd name="T14" fmla="*/ 151 w 156"/>
                <a:gd name="T15" fmla="*/ 96 h 163"/>
                <a:gd name="T16" fmla="*/ 90 w 156"/>
                <a:gd name="T17" fmla="*/ 158 h 163"/>
                <a:gd name="T18" fmla="*/ 78 w 156"/>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63">
                  <a:moveTo>
                    <a:pt x="78" y="163"/>
                  </a:moveTo>
                  <a:cubicBezTo>
                    <a:pt x="74" y="162"/>
                    <a:pt x="72" y="162"/>
                    <a:pt x="71" y="161"/>
                  </a:cubicBezTo>
                  <a:cubicBezTo>
                    <a:pt x="42" y="141"/>
                    <a:pt x="14" y="121"/>
                    <a:pt x="2" y="87"/>
                  </a:cubicBezTo>
                  <a:cubicBezTo>
                    <a:pt x="0" y="80"/>
                    <a:pt x="4" y="69"/>
                    <a:pt x="8" y="64"/>
                  </a:cubicBezTo>
                  <a:cubicBezTo>
                    <a:pt x="25" y="45"/>
                    <a:pt x="44" y="27"/>
                    <a:pt x="62" y="10"/>
                  </a:cubicBezTo>
                  <a:cubicBezTo>
                    <a:pt x="71" y="1"/>
                    <a:pt x="81" y="0"/>
                    <a:pt x="90" y="9"/>
                  </a:cubicBezTo>
                  <a:cubicBezTo>
                    <a:pt x="110" y="28"/>
                    <a:pt x="131" y="46"/>
                    <a:pt x="150" y="67"/>
                  </a:cubicBezTo>
                  <a:cubicBezTo>
                    <a:pt x="155" y="73"/>
                    <a:pt x="156" y="90"/>
                    <a:pt x="151" y="96"/>
                  </a:cubicBezTo>
                  <a:cubicBezTo>
                    <a:pt x="132" y="118"/>
                    <a:pt x="111" y="138"/>
                    <a:pt x="90" y="158"/>
                  </a:cubicBezTo>
                  <a:cubicBezTo>
                    <a:pt x="87" y="161"/>
                    <a:pt x="81" y="162"/>
                    <a:pt x="78"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9" name="Freeform 42"/>
            <p:cNvSpPr>
              <a:spLocks/>
            </p:cNvSpPr>
            <p:nvPr/>
          </p:nvSpPr>
          <p:spPr bwMode="auto">
            <a:xfrm>
              <a:off x="6963993" y="1651411"/>
              <a:ext cx="279347" cy="290091"/>
            </a:xfrm>
            <a:custGeom>
              <a:avLst/>
              <a:gdLst>
                <a:gd name="T0" fmla="*/ 0 w 154"/>
                <a:gd name="T1" fmla="*/ 80 h 160"/>
                <a:gd name="T2" fmla="*/ 2 w 154"/>
                <a:gd name="T3" fmla="*/ 71 h 160"/>
                <a:gd name="T4" fmla="*/ 71 w 154"/>
                <a:gd name="T5" fmla="*/ 3 h 160"/>
                <a:gd name="T6" fmla="*/ 94 w 154"/>
                <a:gd name="T7" fmla="*/ 9 h 160"/>
                <a:gd name="T8" fmla="*/ 148 w 154"/>
                <a:gd name="T9" fmla="*/ 64 h 160"/>
                <a:gd name="T10" fmla="*/ 149 w 154"/>
                <a:gd name="T11" fmla="*/ 96 h 160"/>
                <a:gd name="T12" fmla="*/ 90 w 154"/>
                <a:gd name="T13" fmla="*/ 155 h 160"/>
                <a:gd name="T14" fmla="*/ 65 w 154"/>
                <a:gd name="T15" fmla="*/ 156 h 160"/>
                <a:gd name="T16" fmla="*/ 5 w 154"/>
                <a:gd name="T17" fmla="*/ 95 h 160"/>
                <a:gd name="T18" fmla="*/ 0 w 154"/>
                <a:gd name="T19"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60">
                  <a:moveTo>
                    <a:pt x="0" y="80"/>
                  </a:moveTo>
                  <a:cubicBezTo>
                    <a:pt x="1" y="76"/>
                    <a:pt x="0" y="72"/>
                    <a:pt x="2" y="71"/>
                  </a:cubicBezTo>
                  <a:cubicBezTo>
                    <a:pt x="24" y="48"/>
                    <a:pt x="47" y="25"/>
                    <a:pt x="71" y="3"/>
                  </a:cubicBezTo>
                  <a:cubicBezTo>
                    <a:pt x="74" y="0"/>
                    <a:pt x="88" y="4"/>
                    <a:pt x="94" y="9"/>
                  </a:cubicBezTo>
                  <a:cubicBezTo>
                    <a:pt x="113" y="26"/>
                    <a:pt x="132" y="44"/>
                    <a:pt x="148" y="64"/>
                  </a:cubicBezTo>
                  <a:cubicBezTo>
                    <a:pt x="154" y="71"/>
                    <a:pt x="154" y="89"/>
                    <a:pt x="149" y="96"/>
                  </a:cubicBezTo>
                  <a:cubicBezTo>
                    <a:pt x="131" y="117"/>
                    <a:pt x="111" y="137"/>
                    <a:pt x="90" y="155"/>
                  </a:cubicBezTo>
                  <a:cubicBezTo>
                    <a:pt x="85" y="159"/>
                    <a:pt x="70" y="160"/>
                    <a:pt x="65" y="156"/>
                  </a:cubicBezTo>
                  <a:cubicBezTo>
                    <a:pt x="44" y="137"/>
                    <a:pt x="24" y="116"/>
                    <a:pt x="5" y="95"/>
                  </a:cubicBezTo>
                  <a:cubicBezTo>
                    <a:pt x="1" y="92"/>
                    <a:pt x="1" y="84"/>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0" name="Freeform 43"/>
            <p:cNvSpPr>
              <a:spLocks/>
            </p:cNvSpPr>
            <p:nvPr/>
          </p:nvSpPr>
          <p:spPr bwMode="auto">
            <a:xfrm>
              <a:off x="7147410" y="2585380"/>
              <a:ext cx="277812" cy="288556"/>
            </a:xfrm>
            <a:custGeom>
              <a:avLst/>
              <a:gdLst>
                <a:gd name="T0" fmla="*/ 76 w 153"/>
                <a:gd name="T1" fmla="*/ 0 h 159"/>
                <a:gd name="T2" fmla="*/ 82 w 153"/>
                <a:gd name="T3" fmla="*/ 1 h 159"/>
                <a:gd name="T4" fmla="*/ 153 w 153"/>
                <a:gd name="T5" fmla="*/ 77 h 159"/>
                <a:gd name="T6" fmla="*/ 153 w 153"/>
                <a:gd name="T7" fmla="*/ 87 h 159"/>
                <a:gd name="T8" fmla="*/ 81 w 153"/>
                <a:gd name="T9" fmla="*/ 158 h 159"/>
                <a:gd name="T10" fmla="*/ 61 w 153"/>
                <a:gd name="T11" fmla="*/ 151 h 159"/>
                <a:gd name="T12" fmla="*/ 8 w 153"/>
                <a:gd name="T13" fmla="*/ 98 h 159"/>
                <a:gd name="T14" fmla="*/ 5 w 153"/>
                <a:gd name="T15" fmla="*/ 66 h 159"/>
                <a:gd name="T16" fmla="*/ 65 w 153"/>
                <a:gd name="T17" fmla="*/ 5 h 159"/>
                <a:gd name="T18" fmla="*/ 76 w 153"/>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59">
                  <a:moveTo>
                    <a:pt x="76" y="0"/>
                  </a:moveTo>
                  <a:cubicBezTo>
                    <a:pt x="79" y="1"/>
                    <a:pt x="80" y="1"/>
                    <a:pt x="82" y="1"/>
                  </a:cubicBezTo>
                  <a:cubicBezTo>
                    <a:pt x="100" y="4"/>
                    <a:pt x="152" y="59"/>
                    <a:pt x="153" y="77"/>
                  </a:cubicBezTo>
                  <a:cubicBezTo>
                    <a:pt x="153" y="80"/>
                    <a:pt x="153" y="84"/>
                    <a:pt x="153" y="87"/>
                  </a:cubicBezTo>
                  <a:cubicBezTo>
                    <a:pt x="150" y="103"/>
                    <a:pt x="97" y="157"/>
                    <a:pt x="81" y="158"/>
                  </a:cubicBezTo>
                  <a:cubicBezTo>
                    <a:pt x="74" y="159"/>
                    <a:pt x="66" y="155"/>
                    <a:pt x="61" y="151"/>
                  </a:cubicBezTo>
                  <a:cubicBezTo>
                    <a:pt x="43" y="134"/>
                    <a:pt x="23" y="117"/>
                    <a:pt x="8" y="98"/>
                  </a:cubicBezTo>
                  <a:cubicBezTo>
                    <a:pt x="2" y="91"/>
                    <a:pt x="0" y="72"/>
                    <a:pt x="5" y="66"/>
                  </a:cubicBezTo>
                  <a:cubicBezTo>
                    <a:pt x="23" y="44"/>
                    <a:pt x="44" y="25"/>
                    <a:pt x="65" y="5"/>
                  </a:cubicBezTo>
                  <a:cubicBezTo>
                    <a:pt x="68" y="2"/>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1" name="Freeform 44"/>
            <p:cNvSpPr>
              <a:spLocks/>
            </p:cNvSpPr>
            <p:nvPr/>
          </p:nvSpPr>
          <p:spPr bwMode="auto">
            <a:xfrm>
              <a:off x="7143573" y="2206267"/>
              <a:ext cx="288556" cy="297765"/>
            </a:xfrm>
            <a:custGeom>
              <a:avLst/>
              <a:gdLst>
                <a:gd name="T0" fmla="*/ 80 w 159"/>
                <a:gd name="T1" fmla="*/ 164 h 164"/>
                <a:gd name="T2" fmla="*/ 60 w 159"/>
                <a:gd name="T3" fmla="*/ 153 h 164"/>
                <a:gd name="T4" fmla="*/ 14 w 159"/>
                <a:gd name="T5" fmla="*/ 106 h 164"/>
                <a:gd name="T6" fmla="*/ 15 w 159"/>
                <a:gd name="T7" fmla="*/ 60 h 164"/>
                <a:gd name="T8" fmla="*/ 62 w 159"/>
                <a:gd name="T9" fmla="*/ 13 h 164"/>
                <a:gd name="T10" fmla="*/ 95 w 159"/>
                <a:gd name="T11" fmla="*/ 10 h 164"/>
                <a:gd name="T12" fmla="*/ 154 w 159"/>
                <a:gd name="T13" fmla="*/ 69 h 164"/>
                <a:gd name="T14" fmla="*/ 154 w 159"/>
                <a:gd name="T15" fmla="*/ 97 h 164"/>
                <a:gd name="T16" fmla="*/ 96 w 159"/>
                <a:gd name="T17" fmla="*/ 157 h 164"/>
                <a:gd name="T18" fmla="*/ 80 w 159"/>
                <a:gd name="T19"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4">
                  <a:moveTo>
                    <a:pt x="80" y="164"/>
                  </a:moveTo>
                  <a:cubicBezTo>
                    <a:pt x="74" y="160"/>
                    <a:pt x="66" y="158"/>
                    <a:pt x="60" y="153"/>
                  </a:cubicBezTo>
                  <a:cubicBezTo>
                    <a:pt x="44" y="138"/>
                    <a:pt x="28" y="123"/>
                    <a:pt x="14" y="106"/>
                  </a:cubicBezTo>
                  <a:cubicBezTo>
                    <a:pt x="0" y="90"/>
                    <a:pt x="0" y="76"/>
                    <a:pt x="15" y="60"/>
                  </a:cubicBezTo>
                  <a:cubicBezTo>
                    <a:pt x="30" y="44"/>
                    <a:pt x="46" y="28"/>
                    <a:pt x="62" y="13"/>
                  </a:cubicBezTo>
                  <a:cubicBezTo>
                    <a:pt x="72" y="3"/>
                    <a:pt x="84" y="0"/>
                    <a:pt x="95" y="10"/>
                  </a:cubicBezTo>
                  <a:cubicBezTo>
                    <a:pt x="115" y="29"/>
                    <a:pt x="136" y="48"/>
                    <a:pt x="154" y="69"/>
                  </a:cubicBezTo>
                  <a:cubicBezTo>
                    <a:pt x="159" y="74"/>
                    <a:pt x="159" y="91"/>
                    <a:pt x="154" y="97"/>
                  </a:cubicBezTo>
                  <a:cubicBezTo>
                    <a:pt x="137" y="118"/>
                    <a:pt x="116" y="137"/>
                    <a:pt x="96" y="157"/>
                  </a:cubicBezTo>
                  <a:cubicBezTo>
                    <a:pt x="93" y="160"/>
                    <a:pt x="87" y="161"/>
                    <a:pt x="80"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2" name="Freeform 45"/>
            <p:cNvSpPr>
              <a:spLocks/>
            </p:cNvSpPr>
            <p:nvPr/>
          </p:nvSpPr>
          <p:spPr bwMode="auto">
            <a:xfrm>
              <a:off x="6205766" y="2400428"/>
              <a:ext cx="290091" cy="288556"/>
            </a:xfrm>
            <a:custGeom>
              <a:avLst/>
              <a:gdLst>
                <a:gd name="T0" fmla="*/ 160 w 160"/>
                <a:gd name="T1" fmla="*/ 78 h 159"/>
                <a:gd name="T2" fmla="*/ 158 w 160"/>
                <a:gd name="T3" fmla="*/ 89 h 159"/>
                <a:gd name="T4" fmla="*/ 90 w 160"/>
                <a:gd name="T5" fmla="*/ 155 h 159"/>
                <a:gd name="T6" fmla="*/ 63 w 160"/>
                <a:gd name="T7" fmla="*/ 149 h 159"/>
                <a:gd name="T8" fmla="*/ 11 w 160"/>
                <a:gd name="T9" fmla="*/ 97 h 159"/>
                <a:gd name="T10" fmla="*/ 11 w 160"/>
                <a:gd name="T11" fmla="*/ 61 h 159"/>
                <a:gd name="T12" fmla="*/ 66 w 160"/>
                <a:gd name="T13" fmla="*/ 7 h 159"/>
                <a:gd name="T14" fmla="*/ 95 w 160"/>
                <a:gd name="T15" fmla="*/ 4 h 159"/>
                <a:gd name="T16" fmla="*/ 155 w 160"/>
                <a:gd name="T17" fmla="*/ 65 h 159"/>
                <a:gd name="T18" fmla="*/ 160 w 160"/>
                <a:gd name="T19" fmla="*/ 7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59">
                  <a:moveTo>
                    <a:pt x="160" y="78"/>
                  </a:moveTo>
                  <a:cubicBezTo>
                    <a:pt x="159" y="83"/>
                    <a:pt x="160" y="87"/>
                    <a:pt x="158" y="89"/>
                  </a:cubicBezTo>
                  <a:cubicBezTo>
                    <a:pt x="135" y="112"/>
                    <a:pt x="114" y="135"/>
                    <a:pt x="90" y="155"/>
                  </a:cubicBezTo>
                  <a:cubicBezTo>
                    <a:pt x="86" y="159"/>
                    <a:pt x="70" y="154"/>
                    <a:pt x="63" y="149"/>
                  </a:cubicBezTo>
                  <a:cubicBezTo>
                    <a:pt x="45" y="133"/>
                    <a:pt x="28" y="115"/>
                    <a:pt x="11" y="97"/>
                  </a:cubicBezTo>
                  <a:cubicBezTo>
                    <a:pt x="1" y="86"/>
                    <a:pt x="0" y="72"/>
                    <a:pt x="11" y="61"/>
                  </a:cubicBezTo>
                  <a:cubicBezTo>
                    <a:pt x="29" y="42"/>
                    <a:pt x="46" y="23"/>
                    <a:pt x="66" y="7"/>
                  </a:cubicBezTo>
                  <a:cubicBezTo>
                    <a:pt x="73" y="2"/>
                    <a:pt x="89" y="0"/>
                    <a:pt x="95" y="4"/>
                  </a:cubicBezTo>
                  <a:cubicBezTo>
                    <a:pt x="116" y="22"/>
                    <a:pt x="135" y="44"/>
                    <a:pt x="155" y="65"/>
                  </a:cubicBezTo>
                  <a:cubicBezTo>
                    <a:pt x="158" y="68"/>
                    <a:pt x="158" y="74"/>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3" name="Freeform 46"/>
            <p:cNvSpPr>
              <a:spLocks/>
            </p:cNvSpPr>
            <p:nvPr/>
          </p:nvSpPr>
          <p:spPr bwMode="auto">
            <a:xfrm>
              <a:off x="7332362" y="2405800"/>
              <a:ext cx="288556" cy="287021"/>
            </a:xfrm>
            <a:custGeom>
              <a:avLst/>
              <a:gdLst>
                <a:gd name="T0" fmla="*/ 79 w 159"/>
                <a:gd name="T1" fmla="*/ 0 h 158"/>
                <a:gd name="T2" fmla="*/ 83 w 159"/>
                <a:gd name="T3" fmla="*/ 0 h 158"/>
                <a:gd name="T4" fmla="*/ 159 w 159"/>
                <a:gd name="T5" fmla="*/ 75 h 158"/>
                <a:gd name="T6" fmla="*/ 150 w 159"/>
                <a:gd name="T7" fmla="*/ 94 h 158"/>
                <a:gd name="T8" fmla="*/ 98 w 159"/>
                <a:gd name="T9" fmla="*/ 147 h 158"/>
                <a:gd name="T10" fmla="*/ 61 w 159"/>
                <a:gd name="T11" fmla="*/ 147 h 158"/>
                <a:gd name="T12" fmla="*/ 8 w 159"/>
                <a:gd name="T13" fmla="*/ 93 h 158"/>
                <a:gd name="T14" fmla="*/ 4 w 159"/>
                <a:gd name="T15" fmla="*/ 65 h 158"/>
                <a:gd name="T16" fmla="*/ 64 w 159"/>
                <a:gd name="T17" fmla="*/ 4 h 158"/>
                <a:gd name="T18" fmla="*/ 79 w 159"/>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58">
                  <a:moveTo>
                    <a:pt x="79" y="0"/>
                  </a:moveTo>
                  <a:cubicBezTo>
                    <a:pt x="82" y="0"/>
                    <a:pt x="83" y="0"/>
                    <a:pt x="83" y="0"/>
                  </a:cubicBezTo>
                  <a:cubicBezTo>
                    <a:pt x="99" y="1"/>
                    <a:pt x="159" y="60"/>
                    <a:pt x="159" y="75"/>
                  </a:cubicBezTo>
                  <a:cubicBezTo>
                    <a:pt x="158" y="82"/>
                    <a:pt x="155" y="89"/>
                    <a:pt x="150" y="94"/>
                  </a:cubicBezTo>
                  <a:cubicBezTo>
                    <a:pt x="133" y="112"/>
                    <a:pt x="116" y="130"/>
                    <a:pt x="98" y="147"/>
                  </a:cubicBezTo>
                  <a:cubicBezTo>
                    <a:pt x="86" y="158"/>
                    <a:pt x="73" y="158"/>
                    <a:pt x="61" y="147"/>
                  </a:cubicBezTo>
                  <a:cubicBezTo>
                    <a:pt x="42" y="130"/>
                    <a:pt x="24" y="113"/>
                    <a:pt x="8" y="93"/>
                  </a:cubicBezTo>
                  <a:cubicBezTo>
                    <a:pt x="2" y="87"/>
                    <a:pt x="0" y="70"/>
                    <a:pt x="4" y="65"/>
                  </a:cubicBezTo>
                  <a:cubicBezTo>
                    <a:pt x="22" y="43"/>
                    <a:pt x="44" y="24"/>
                    <a:pt x="64" y="4"/>
                  </a:cubicBezTo>
                  <a:cubicBezTo>
                    <a:pt x="68" y="1"/>
                    <a:pt x="75" y="1"/>
                    <a:pt x="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4" name="Freeform 47"/>
            <p:cNvSpPr>
              <a:spLocks/>
            </p:cNvSpPr>
            <p:nvPr/>
          </p:nvSpPr>
          <p:spPr bwMode="auto">
            <a:xfrm>
              <a:off x="7325455" y="2034361"/>
              <a:ext cx="293160" cy="286254"/>
            </a:xfrm>
            <a:custGeom>
              <a:avLst/>
              <a:gdLst>
                <a:gd name="T0" fmla="*/ 82 w 162"/>
                <a:gd name="T1" fmla="*/ 0 h 158"/>
                <a:gd name="T2" fmla="*/ 88 w 162"/>
                <a:gd name="T3" fmla="*/ 0 h 158"/>
                <a:gd name="T4" fmla="*/ 162 w 162"/>
                <a:gd name="T5" fmla="*/ 74 h 158"/>
                <a:gd name="T6" fmla="*/ 152 w 162"/>
                <a:gd name="T7" fmla="*/ 96 h 158"/>
                <a:gd name="T8" fmla="*/ 105 w 162"/>
                <a:gd name="T9" fmla="*/ 145 h 158"/>
                <a:gd name="T10" fmla="*/ 62 w 162"/>
                <a:gd name="T11" fmla="*/ 144 h 158"/>
                <a:gd name="T12" fmla="*/ 13 w 162"/>
                <a:gd name="T13" fmla="*/ 95 h 158"/>
                <a:gd name="T14" fmla="*/ 10 w 162"/>
                <a:gd name="T15" fmla="*/ 60 h 158"/>
                <a:gd name="T16" fmla="*/ 65 w 162"/>
                <a:gd name="T17" fmla="*/ 6 h 158"/>
                <a:gd name="T18" fmla="*/ 82 w 162"/>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8">
                  <a:moveTo>
                    <a:pt x="82" y="0"/>
                  </a:moveTo>
                  <a:cubicBezTo>
                    <a:pt x="87" y="0"/>
                    <a:pt x="87" y="0"/>
                    <a:pt x="88" y="0"/>
                  </a:cubicBezTo>
                  <a:cubicBezTo>
                    <a:pt x="104" y="1"/>
                    <a:pt x="162" y="58"/>
                    <a:pt x="162" y="74"/>
                  </a:cubicBezTo>
                  <a:cubicBezTo>
                    <a:pt x="162" y="81"/>
                    <a:pt x="158" y="91"/>
                    <a:pt x="152" y="96"/>
                  </a:cubicBezTo>
                  <a:cubicBezTo>
                    <a:pt x="137" y="113"/>
                    <a:pt x="121" y="129"/>
                    <a:pt x="105" y="145"/>
                  </a:cubicBezTo>
                  <a:cubicBezTo>
                    <a:pt x="91" y="158"/>
                    <a:pt x="76" y="157"/>
                    <a:pt x="62" y="144"/>
                  </a:cubicBezTo>
                  <a:cubicBezTo>
                    <a:pt x="45" y="128"/>
                    <a:pt x="29" y="111"/>
                    <a:pt x="13" y="95"/>
                  </a:cubicBezTo>
                  <a:cubicBezTo>
                    <a:pt x="3" y="84"/>
                    <a:pt x="0" y="71"/>
                    <a:pt x="10" y="60"/>
                  </a:cubicBezTo>
                  <a:cubicBezTo>
                    <a:pt x="27" y="41"/>
                    <a:pt x="46" y="23"/>
                    <a:pt x="65" y="6"/>
                  </a:cubicBezTo>
                  <a:cubicBezTo>
                    <a:pt x="70" y="2"/>
                    <a:pt x="79" y="1"/>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sp>
        <p:nvSpPr>
          <p:cNvPr id="235" name="矩形 234"/>
          <p:cNvSpPr/>
          <p:nvPr/>
        </p:nvSpPr>
        <p:spPr>
          <a:xfrm>
            <a:off x="6843333" y="1382579"/>
            <a:ext cx="4796489" cy="1400383"/>
          </a:xfrm>
          <a:prstGeom prst="rect">
            <a:avLst/>
          </a:prstGeom>
          <a:noFill/>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2000" b="0" i="0" u="none" strike="noStrike" kern="1200" cap="none" spc="150" normalizeH="0" baseline="0" noProof="0" dirty="0">
                <a:ln>
                  <a:noFill/>
                </a:ln>
                <a:solidFill>
                  <a:srgbClr val="C00000"/>
                </a:solidFill>
                <a:effectLst/>
                <a:uLnTx/>
                <a:uFillTx/>
                <a:latin typeface="Arial"/>
                <a:ea typeface="微软雅黑"/>
                <a:cs typeface="+mn-ea"/>
                <a:sym typeface="+mn-lt"/>
              </a:rPr>
              <a:t>2018</a:t>
            </a:r>
            <a:r>
              <a:rPr kumimoji="0" lang="zh-CN" altLang="en-US" sz="2000" b="0" i="0" u="none" strike="noStrike" kern="1200" cap="none" spc="150" normalizeH="0" baseline="0" noProof="0" dirty="0">
                <a:ln>
                  <a:noFill/>
                </a:ln>
                <a:solidFill>
                  <a:srgbClr val="C00000"/>
                </a:solidFill>
                <a:effectLst/>
                <a:uLnTx/>
                <a:uFillTx/>
                <a:latin typeface="Arial"/>
                <a:ea typeface="微软雅黑"/>
                <a:cs typeface="+mn-ea"/>
                <a:sym typeface="+mn-lt"/>
              </a:rPr>
              <a:t>年季度销售情况</a:t>
            </a:r>
            <a:endParaRPr kumimoji="0" lang="en-US" altLang="zh-CN" sz="2000" b="0" i="0" u="none" strike="noStrike" kern="1200" cap="none" spc="150" normalizeH="0" baseline="0" noProof="0" dirty="0">
              <a:ln>
                <a:noFill/>
              </a:ln>
              <a:solidFill>
                <a:srgbClr val="C00000"/>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150" normalizeH="0" baseline="0" noProof="0" dirty="0">
                <a:ln>
                  <a:noFill/>
                </a:ln>
                <a:solidFill>
                  <a:prstClr val="white">
                    <a:lumMod val="65000"/>
                  </a:prstClr>
                </a:solidFill>
                <a:effectLst/>
                <a:uLnTx/>
                <a:uFillTx/>
                <a:latin typeface="Arial"/>
                <a:ea typeface="微软雅黑"/>
                <a:cs typeface="+mn-ea"/>
                <a:sym typeface="+mn-lt"/>
              </a:rPr>
              <a:t>我们坚持以客户为中心，快速响应客户需求，持续为客户创造长期价值进而成就客户。为客户提供有效服务，是我们工作的方向和价值评价的标尺，成就客户就是成就我们自己我们坚持以客户为中心</a:t>
            </a:r>
          </a:p>
        </p:txBody>
      </p:sp>
      <p:grpSp>
        <p:nvGrpSpPr>
          <p:cNvPr id="236" name="组合 235"/>
          <p:cNvGrpSpPr/>
          <p:nvPr/>
        </p:nvGrpSpPr>
        <p:grpSpPr>
          <a:xfrm>
            <a:off x="6628283" y="3110771"/>
            <a:ext cx="4723166" cy="2032444"/>
            <a:chOff x="1106134" y="2969775"/>
            <a:chExt cx="4723166" cy="2032444"/>
          </a:xfrm>
        </p:grpSpPr>
        <p:grpSp>
          <p:nvGrpSpPr>
            <p:cNvPr id="237" name="组合 236"/>
            <p:cNvGrpSpPr/>
            <p:nvPr/>
          </p:nvGrpSpPr>
          <p:grpSpPr>
            <a:xfrm>
              <a:off x="1151018" y="3062766"/>
              <a:ext cx="4678282" cy="1939453"/>
              <a:chOff x="1151018" y="3062766"/>
              <a:chExt cx="4678282" cy="1939453"/>
            </a:xfrm>
          </p:grpSpPr>
          <p:grpSp>
            <p:nvGrpSpPr>
              <p:cNvPr id="239" name="组合 238"/>
              <p:cNvGrpSpPr/>
              <p:nvPr/>
            </p:nvGrpSpPr>
            <p:grpSpPr>
              <a:xfrm>
                <a:off x="1457325" y="3062766"/>
                <a:ext cx="4371975" cy="1847120"/>
                <a:chOff x="1457325" y="3086830"/>
                <a:chExt cx="4371975" cy="1847120"/>
              </a:xfrm>
            </p:grpSpPr>
            <p:cxnSp>
              <p:nvCxnSpPr>
                <p:cNvPr id="245" name="直接连接符 244"/>
                <p:cNvCxnSpPr/>
                <p:nvPr/>
              </p:nvCxnSpPr>
              <p:spPr>
                <a:xfrm>
                  <a:off x="1457325" y="4933950"/>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6" name="直接连接符 245"/>
                <p:cNvCxnSpPr/>
                <p:nvPr/>
              </p:nvCxnSpPr>
              <p:spPr>
                <a:xfrm>
                  <a:off x="1457325" y="4564526"/>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a:off x="1457325" y="4195102"/>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8" name="直接连接符 247"/>
                <p:cNvCxnSpPr/>
                <p:nvPr/>
              </p:nvCxnSpPr>
              <p:spPr>
                <a:xfrm>
                  <a:off x="1457325" y="3825678"/>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a:off x="1457325" y="3456254"/>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0" name="直接连接符 249"/>
                <p:cNvCxnSpPr/>
                <p:nvPr/>
              </p:nvCxnSpPr>
              <p:spPr>
                <a:xfrm>
                  <a:off x="1457325" y="3086830"/>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40" name="矩形 239"/>
              <p:cNvSpPr/>
              <p:nvPr/>
            </p:nvSpPr>
            <p:spPr>
              <a:xfrm>
                <a:off x="1151018" y="3339331"/>
                <a:ext cx="343364"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80%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241" name="矩形 240"/>
              <p:cNvSpPr/>
              <p:nvPr/>
            </p:nvSpPr>
            <p:spPr>
              <a:xfrm>
                <a:off x="1151018" y="3708887"/>
                <a:ext cx="343364"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60%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242" name="矩形 241"/>
              <p:cNvSpPr/>
              <p:nvPr/>
            </p:nvSpPr>
            <p:spPr>
              <a:xfrm>
                <a:off x="1151018" y="4078443"/>
                <a:ext cx="343364"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40%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243" name="矩形 242"/>
              <p:cNvSpPr/>
              <p:nvPr/>
            </p:nvSpPr>
            <p:spPr>
              <a:xfrm>
                <a:off x="1151018" y="4447999"/>
                <a:ext cx="343364"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20%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244" name="矩形 243"/>
              <p:cNvSpPr/>
              <p:nvPr/>
            </p:nvSpPr>
            <p:spPr>
              <a:xfrm>
                <a:off x="1195902" y="4817553"/>
                <a:ext cx="298480"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grpSp>
        <p:sp>
          <p:nvSpPr>
            <p:cNvPr id="238" name="矩形 237"/>
            <p:cNvSpPr/>
            <p:nvPr/>
          </p:nvSpPr>
          <p:spPr>
            <a:xfrm>
              <a:off x="1106134" y="2969775"/>
              <a:ext cx="388248"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100%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grpSp>
      <p:grpSp>
        <p:nvGrpSpPr>
          <p:cNvPr id="251" name="组合 250"/>
          <p:cNvGrpSpPr/>
          <p:nvPr/>
        </p:nvGrpSpPr>
        <p:grpSpPr>
          <a:xfrm>
            <a:off x="7119671" y="3459749"/>
            <a:ext cx="4091580" cy="1591133"/>
            <a:chOff x="1568450" y="3342817"/>
            <a:chExt cx="4091580" cy="1591133"/>
          </a:xfrm>
        </p:grpSpPr>
        <p:grpSp>
          <p:nvGrpSpPr>
            <p:cNvPr id="252" name="组合 251"/>
            <p:cNvGrpSpPr/>
            <p:nvPr/>
          </p:nvGrpSpPr>
          <p:grpSpPr>
            <a:xfrm>
              <a:off x="1568450" y="3895725"/>
              <a:ext cx="857250" cy="1038225"/>
              <a:chOff x="1568450" y="3895725"/>
              <a:chExt cx="857250" cy="1038225"/>
            </a:xfrm>
          </p:grpSpPr>
          <p:sp>
            <p:nvSpPr>
              <p:cNvPr id="265" name="矩形 264"/>
              <p:cNvSpPr/>
              <p:nvPr/>
            </p:nvSpPr>
            <p:spPr>
              <a:xfrm>
                <a:off x="1568450" y="4452938"/>
                <a:ext cx="285750" cy="4810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66" name="矩形 265"/>
              <p:cNvSpPr/>
              <p:nvPr/>
            </p:nvSpPr>
            <p:spPr>
              <a:xfrm>
                <a:off x="1854200" y="3895725"/>
                <a:ext cx="285750" cy="1038225"/>
              </a:xfrm>
              <a:prstGeom prst="rect">
                <a:avLst/>
              </a:prstGeom>
              <a:solidFill>
                <a:srgbClr val="C0000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67" name="矩形 266"/>
              <p:cNvSpPr/>
              <p:nvPr/>
            </p:nvSpPr>
            <p:spPr>
              <a:xfrm>
                <a:off x="2139950" y="4133850"/>
                <a:ext cx="285750" cy="800100"/>
              </a:xfrm>
              <a:prstGeom prst="rect">
                <a:avLst/>
              </a:prstGeom>
              <a:solidFill>
                <a:srgbClr val="C0000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253" name="组合 252"/>
            <p:cNvGrpSpPr/>
            <p:nvPr/>
          </p:nvGrpSpPr>
          <p:grpSpPr>
            <a:xfrm>
              <a:off x="2646560" y="3719513"/>
              <a:ext cx="857250" cy="1214437"/>
              <a:chOff x="1568450" y="4014788"/>
              <a:chExt cx="857250" cy="919162"/>
            </a:xfrm>
          </p:grpSpPr>
          <p:sp>
            <p:nvSpPr>
              <p:cNvPr id="262" name="矩形 261"/>
              <p:cNvSpPr/>
              <p:nvPr/>
            </p:nvSpPr>
            <p:spPr>
              <a:xfrm>
                <a:off x="1568450" y="4295775"/>
                <a:ext cx="285750" cy="6381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63" name="矩形 262"/>
              <p:cNvSpPr/>
              <p:nvPr/>
            </p:nvSpPr>
            <p:spPr>
              <a:xfrm>
                <a:off x="1854200" y="4619625"/>
                <a:ext cx="285750" cy="314325"/>
              </a:xfrm>
              <a:prstGeom prst="rect">
                <a:avLst/>
              </a:prstGeom>
              <a:solidFill>
                <a:srgbClr val="C0000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64" name="矩形 263"/>
              <p:cNvSpPr/>
              <p:nvPr/>
            </p:nvSpPr>
            <p:spPr>
              <a:xfrm>
                <a:off x="2139950" y="4014788"/>
                <a:ext cx="285750" cy="919162"/>
              </a:xfrm>
              <a:prstGeom prst="rect">
                <a:avLst/>
              </a:prstGeom>
              <a:solidFill>
                <a:srgbClr val="C0000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254" name="组合 253"/>
            <p:cNvGrpSpPr/>
            <p:nvPr/>
          </p:nvGrpSpPr>
          <p:grpSpPr>
            <a:xfrm>
              <a:off x="3724670" y="4181475"/>
              <a:ext cx="857250" cy="752475"/>
              <a:chOff x="1568450" y="4181475"/>
              <a:chExt cx="857250" cy="752475"/>
            </a:xfrm>
          </p:grpSpPr>
          <p:sp>
            <p:nvSpPr>
              <p:cNvPr id="259" name="矩形 258"/>
              <p:cNvSpPr/>
              <p:nvPr/>
            </p:nvSpPr>
            <p:spPr>
              <a:xfrm>
                <a:off x="1568450" y="4533900"/>
                <a:ext cx="285750" cy="4000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60" name="矩形 259"/>
              <p:cNvSpPr/>
              <p:nvPr/>
            </p:nvSpPr>
            <p:spPr>
              <a:xfrm>
                <a:off x="1854200" y="4381500"/>
                <a:ext cx="285750" cy="552450"/>
              </a:xfrm>
              <a:prstGeom prst="rect">
                <a:avLst/>
              </a:prstGeom>
              <a:solidFill>
                <a:srgbClr val="C0000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61" name="矩形 260"/>
              <p:cNvSpPr/>
              <p:nvPr/>
            </p:nvSpPr>
            <p:spPr>
              <a:xfrm>
                <a:off x="2139950" y="4181475"/>
                <a:ext cx="285750" cy="752475"/>
              </a:xfrm>
              <a:prstGeom prst="rect">
                <a:avLst/>
              </a:prstGeom>
              <a:solidFill>
                <a:srgbClr val="C0000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255" name="组合 254"/>
            <p:cNvGrpSpPr/>
            <p:nvPr/>
          </p:nvGrpSpPr>
          <p:grpSpPr>
            <a:xfrm>
              <a:off x="4802780" y="3342817"/>
              <a:ext cx="857250" cy="1591133"/>
              <a:chOff x="1568450" y="3342817"/>
              <a:chExt cx="857250" cy="1591133"/>
            </a:xfrm>
          </p:grpSpPr>
          <p:sp>
            <p:nvSpPr>
              <p:cNvPr id="256" name="矩形 255"/>
              <p:cNvSpPr/>
              <p:nvPr/>
            </p:nvSpPr>
            <p:spPr>
              <a:xfrm>
                <a:off x="1568450" y="3524250"/>
                <a:ext cx="285750" cy="14097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57" name="矩形 256"/>
              <p:cNvSpPr/>
              <p:nvPr/>
            </p:nvSpPr>
            <p:spPr>
              <a:xfrm>
                <a:off x="1854200" y="3342817"/>
                <a:ext cx="285750" cy="1591133"/>
              </a:xfrm>
              <a:prstGeom prst="rect">
                <a:avLst/>
              </a:prstGeom>
              <a:solidFill>
                <a:srgbClr val="C0000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58" name="矩形 257"/>
              <p:cNvSpPr/>
              <p:nvPr/>
            </p:nvSpPr>
            <p:spPr>
              <a:xfrm>
                <a:off x="2139950" y="4133850"/>
                <a:ext cx="285750" cy="800100"/>
              </a:xfrm>
              <a:prstGeom prst="rect">
                <a:avLst/>
              </a:prstGeom>
              <a:solidFill>
                <a:srgbClr val="C0000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grpSp>
        <p:nvGrpSpPr>
          <p:cNvPr id="268" name="组合 267"/>
          <p:cNvGrpSpPr/>
          <p:nvPr/>
        </p:nvGrpSpPr>
        <p:grpSpPr>
          <a:xfrm>
            <a:off x="7199481" y="5099880"/>
            <a:ext cx="3931958" cy="246221"/>
            <a:chOff x="1677332" y="4958884"/>
            <a:chExt cx="3931958" cy="246221"/>
          </a:xfrm>
        </p:grpSpPr>
        <p:sp>
          <p:nvSpPr>
            <p:cNvPr id="269" name="矩形 268"/>
            <p:cNvSpPr/>
            <p:nvPr/>
          </p:nvSpPr>
          <p:spPr>
            <a:xfrm>
              <a:off x="1677332" y="4958884"/>
              <a:ext cx="697628"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第一季度</a:t>
              </a:r>
            </a:p>
          </p:txBody>
        </p:sp>
        <p:sp>
          <p:nvSpPr>
            <p:cNvPr id="270" name="矩形 269"/>
            <p:cNvSpPr/>
            <p:nvPr/>
          </p:nvSpPr>
          <p:spPr>
            <a:xfrm>
              <a:off x="2755443" y="4958884"/>
              <a:ext cx="697627"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第二季度</a:t>
              </a:r>
            </a:p>
          </p:txBody>
        </p:sp>
        <p:sp>
          <p:nvSpPr>
            <p:cNvPr id="271" name="矩形 270"/>
            <p:cNvSpPr/>
            <p:nvPr/>
          </p:nvSpPr>
          <p:spPr>
            <a:xfrm>
              <a:off x="3833553" y="4958884"/>
              <a:ext cx="697627"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第三季度</a:t>
              </a:r>
            </a:p>
          </p:txBody>
        </p:sp>
        <p:sp>
          <p:nvSpPr>
            <p:cNvPr id="272" name="矩形 271"/>
            <p:cNvSpPr/>
            <p:nvPr/>
          </p:nvSpPr>
          <p:spPr>
            <a:xfrm>
              <a:off x="4911663" y="4958884"/>
              <a:ext cx="697627"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第四季度</a:t>
              </a:r>
            </a:p>
          </p:txBody>
        </p:sp>
      </p:grpSp>
      <p:grpSp>
        <p:nvGrpSpPr>
          <p:cNvPr id="273" name="组合 272"/>
          <p:cNvGrpSpPr/>
          <p:nvPr/>
        </p:nvGrpSpPr>
        <p:grpSpPr>
          <a:xfrm>
            <a:off x="7793950" y="5487035"/>
            <a:ext cx="2614782" cy="246221"/>
            <a:chOff x="1608682" y="5517117"/>
            <a:chExt cx="2614782" cy="246221"/>
          </a:xfrm>
        </p:grpSpPr>
        <p:grpSp>
          <p:nvGrpSpPr>
            <p:cNvPr id="274" name="组合 273"/>
            <p:cNvGrpSpPr/>
            <p:nvPr/>
          </p:nvGrpSpPr>
          <p:grpSpPr>
            <a:xfrm>
              <a:off x="1608682" y="5517117"/>
              <a:ext cx="672526" cy="246221"/>
              <a:chOff x="1608682" y="5517117"/>
              <a:chExt cx="672526" cy="246221"/>
            </a:xfrm>
          </p:grpSpPr>
          <p:sp>
            <p:nvSpPr>
              <p:cNvPr id="281" name="矩形 280"/>
              <p:cNvSpPr/>
              <p:nvPr/>
            </p:nvSpPr>
            <p:spPr>
              <a:xfrm>
                <a:off x="1711821" y="5517117"/>
                <a:ext cx="569387"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C00000"/>
                    </a:solidFill>
                    <a:effectLst/>
                    <a:uLnTx/>
                    <a:uFillTx/>
                    <a:latin typeface="Arial"/>
                    <a:ea typeface="微软雅黑"/>
                    <a:cs typeface="+mn-ea"/>
                    <a:sym typeface="+mn-lt"/>
                  </a:rPr>
                  <a:t>关键字</a:t>
                </a:r>
              </a:p>
            </p:txBody>
          </p:sp>
          <p:sp>
            <p:nvSpPr>
              <p:cNvPr id="282" name="流程图: 过程 281"/>
              <p:cNvSpPr/>
              <p:nvPr/>
            </p:nvSpPr>
            <p:spPr>
              <a:xfrm>
                <a:off x="1608682" y="5588794"/>
                <a:ext cx="108000" cy="108000"/>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Arial"/>
                  <a:ea typeface="微软雅黑"/>
                  <a:cs typeface="+mn-ea"/>
                  <a:sym typeface="+mn-lt"/>
                </a:endParaRPr>
              </a:p>
            </p:txBody>
          </p:sp>
        </p:grpSp>
        <p:grpSp>
          <p:nvGrpSpPr>
            <p:cNvPr id="275" name="组合 274"/>
            <p:cNvGrpSpPr/>
            <p:nvPr/>
          </p:nvGrpSpPr>
          <p:grpSpPr>
            <a:xfrm>
              <a:off x="2522660" y="5517117"/>
              <a:ext cx="672527" cy="246221"/>
              <a:chOff x="1494382" y="5517117"/>
              <a:chExt cx="672527" cy="246221"/>
            </a:xfrm>
          </p:grpSpPr>
          <p:sp>
            <p:nvSpPr>
              <p:cNvPr id="279" name="矩形 278"/>
              <p:cNvSpPr/>
              <p:nvPr/>
            </p:nvSpPr>
            <p:spPr>
              <a:xfrm>
                <a:off x="1597522" y="5517117"/>
                <a:ext cx="569387"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C00000"/>
                    </a:solidFill>
                    <a:effectLst/>
                    <a:uLnTx/>
                    <a:uFillTx/>
                    <a:latin typeface="Arial"/>
                    <a:ea typeface="微软雅黑"/>
                    <a:cs typeface="+mn-ea"/>
                    <a:sym typeface="+mn-lt"/>
                  </a:rPr>
                  <a:t>关键字</a:t>
                </a:r>
              </a:p>
            </p:txBody>
          </p:sp>
          <p:sp>
            <p:nvSpPr>
              <p:cNvPr id="280" name="流程图: 过程 279"/>
              <p:cNvSpPr/>
              <p:nvPr/>
            </p:nvSpPr>
            <p:spPr>
              <a:xfrm>
                <a:off x="1494382" y="5588794"/>
                <a:ext cx="108000" cy="108000"/>
              </a:xfrm>
              <a:prstGeom prst="flowChartProcess">
                <a:avLst/>
              </a:prstGeom>
              <a:solidFill>
                <a:srgbClr val="C00000">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Arial"/>
                  <a:ea typeface="微软雅黑"/>
                  <a:cs typeface="+mn-ea"/>
                  <a:sym typeface="+mn-lt"/>
                </a:endParaRPr>
              </a:p>
            </p:txBody>
          </p:sp>
        </p:grpSp>
        <p:grpSp>
          <p:nvGrpSpPr>
            <p:cNvPr id="276" name="组合 275"/>
            <p:cNvGrpSpPr/>
            <p:nvPr/>
          </p:nvGrpSpPr>
          <p:grpSpPr>
            <a:xfrm>
              <a:off x="3550937" y="5517117"/>
              <a:ext cx="672527" cy="246221"/>
              <a:chOff x="1494382" y="5517117"/>
              <a:chExt cx="672527" cy="246221"/>
            </a:xfrm>
          </p:grpSpPr>
          <p:sp>
            <p:nvSpPr>
              <p:cNvPr id="277" name="矩形 276"/>
              <p:cNvSpPr/>
              <p:nvPr/>
            </p:nvSpPr>
            <p:spPr>
              <a:xfrm>
                <a:off x="1597522" y="5517117"/>
                <a:ext cx="569387"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C00000"/>
                    </a:solidFill>
                    <a:effectLst/>
                    <a:uLnTx/>
                    <a:uFillTx/>
                    <a:latin typeface="Arial"/>
                    <a:ea typeface="微软雅黑"/>
                    <a:cs typeface="+mn-ea"/>
                    <a:sym typeface="+mn-lt"/>
                  </a:rPr>
                  <a:t>关键字</a:t>
                </a:r>
              </a:p>
            </p:txBody>
          </p:sp>
          <p:sp>
            <p:nvSpPr>
              <p:cNvPr id="278" name="流程图: 过程 277"/>
              <p:cNvSpPr/>
              <p:nvPr/>
            </p:nvSpPr>
            <p:spPr>
              <a:xfrm>
                <a:off x="1494382" y="5588794"/>
                <a:ext cx="108000" cy="108000"/>
              </a:xfrm>
              <a:prstGeom prst="flowChartProcess">
                <a:avLst/>
              </a:prstGeom>
              <a:solidFill>
                <a:srgbClr val="C00000">
                  <a:alpha val="3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Arial"/>
                  <a:ea typeface="微软雅黑"/>
                  <a:cs typeface="+mn-ea"/>
                  <a:sym typeface="+mn-lt"/>
                </a:endParaRPr>
              </a:p>
            </p:txBody>
          </p:sp>
        </p:grpSp>
      </p:grpSp>
      <p:grpSp>
        <p:nvGrpSpPr>
          <p:cNvPr id="283" name="组合 282"/>
          <p:cNvGrpSpPr/>
          <p:nvPr/>
        </p:nvGrpSpPr>
        <p:grpSpPr>
          <a:xfrm>
            <a:off x="-16540" y="305207"/>
            <a:ext cx="11864097" cy="6247586"/>
            <a:chOff x="-16540" y="305207"/>
            <a:chExt cx="11864097" cy="6247586"/>
          </a:xfrm>
        </p:grpSpPr>
        <p:sp>
          <p:nvSpPr>
            <p:cNvPr id="284" name="矩形 283"/>
            <p:cNvSpPr/>
            <p:nvPr/>
          </p:nvSpPr>
          <p:spPr>
            <a:xfrm>
              <a:off x="323808" y="305207"/>
              <a:ext cx="11523749" cy="6247586"/>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nvGrpSpPr>
            <p:cNvPr id="285" name="组合 284"/>
            <p:cNvGrpSpPr/>
            <p:nvPr/>
          </p:nvGrpSpPr>
          <p:grpSpPr>
            <a:xfrm rot="10800000">
              <a:off x="-16540" y="5025659"/>
              <a:ext cx="787152" cy="228570"/>
              <a:chOff x="11404745" y="946150"/>
              <a:chExt cx="787255" cy="228600"/>
            </a:xfrm>
          </p:grpSpPr>
          <p:cxnSp>
            <p:nvCxnSpPr>
              <p:cNvPr id="289" name="直接连接符 288"/>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90" name="椭圆 289"/>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286" name="组合 285"/>
            <p:cNvGrpSpPr/>
            <p:nvPr/>
          </p:nvGrpSpPr>
          <p:grpSpPr>
            <a:xfrm rot="10800000">
              <a:off x="-16540" y="1489328"/>
              <a:ext cx="787152" cy="228570"/>
              <a:chOff x="11404745" y="946150"/>
              <a:chExt cx="787255" cy="228600"/>
            </a:xfrm>
          </p:grpSpPr>
          <p:cxnSp>
            <p:nvCxnSpPr>
              <p:cNvPr id="287" name="直接连接符 286"/>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88" name="椭圆 287"/>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spTree>
    <p:extLst>
      <p:ext uri="{BB962C8B-B14F-4D97-AF65-F5344CB8AC3E}">
        <p14:creationId xmlns:p14="http://schemas.microsoft.com/office/powerpoint/2010/main" val="244095026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1000"/>
                                        <p:tgtEl>
                                          <p:spTgt spid="144"/>
                                        </p:tgtEl>
                                      </p:cBhvr>
                                    </p:animEffect>
                                    <p:anim calcmode="lin" valueType="num">
                                      <p:cBhvr>
                                        <p:cTn id="8" dur="1000" fill="hold"/>
                                        <p:tgtEl>
                                          <p:spTgt spid="144"/>
                                        </p:tgtEl>
                                        <p:attrNameLst>
                                          <p:attrName>ppt_x</p:attrName>
                                        </p:attrNameLst>
                                      </p:cBhvr>
                                      <p:tavLst>
                                        <p:tav tm="0">
                                          <p:val>
                                            <p:strVal val="#ppt_x"/>
                                          </p:val>
                                        </p:tav>
                                        <p:tav tm="100000">
                                          <p:val>
                                            <p:strVal val="#ppt_x"/>
                                          </p:val>
                                        </p:tav>
                                      </p:tavLst>
                                    </p:anim>
                                    <p:anim calcmode="lin" valueType="num">
                                      <p:cBhvr>
                                        <p:cTn id="9" dur="1000" fill="hold"/>
                                        <p:tgtEl>
                                          <p:spTgt spid="1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9"/>
                                        </p:tgtEl>
                                        <p:attrNameLst>
                                          <p:attrName>style.visibility</p:attrName>
                                        </p:attrNameLst>
                                      </p:cBhvr>
                                      <p:to>
                                        <p:strVal val="visible"/>
                                      </p:to>
                                    </p:set>
                                    <p:animEffect transition="in" filter="fade">
                                      <p:cBhvr>
                                        <p:cTn id="13" dur="1000"/>
                                        <p:tgtEl>
                                          <p:spTgt spid="109"/>
                                        </p:tgtEl>
                                      </p:cBhvr>
                                    </p:animEffect>
                                    <p:anim calcmode="lin" valueType="num">
                                      <p:cBhvr>
                                        <p:cTn id="14" dur="1000" fill="hold"/>
                                        <p:tgtEl>
                                          <p:spTgt spid="109"/>
                                        </p:tgtEl>
                                        <p:attrNameLst>
                                          <p:attrName>ppt_x</p:attrName>
                                        </p:attrNameLst>
                                      </p:cBhvr>
                                      <p:tavLst>
                                        <p:tav tm="0">
                                          <p:val>
                                            <p:strVal val="#ppt_x"/>
                                          </p:val>
                                        </p:tav>
                                        <p:tav tm="100000">
                                          <p:val>
                                            <p:strVal val="#ppt_x"/>
                                          </p:val>
                                        </p:tav>
                                      </p:tavLst>
                                    </p:anim>
                                    <p:anim calcmode="lin" valueType="num">
                                      <p:cBhvr>
                                        <p:cTn id="15" dur="1000" fill="hold"/>
                                        <p:tgtEl>
                                          <p:spTgt spid="10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53"/>
                                        </p:tgtEl>
                                        <p:attrNameLst>
                                          <p:attrName>style.visibility</p:attrName>
                                        </p:attrNameLst>
                                      </p:cBhvr>
                                      <p:to>
                                        <p:strVal val="visible"/>
                                      </p:to>
                                    </p:set>
                                    <p:animEffect transition="in" filter="fade">
                                      <p:cBhvr>
                                        <p:cTn id="19" dur="1000"/>
                                        <p:tgtEl>
                                          <p:spTgt spid="153"/>
                                        </p:tgtEl>
                                      </p:cBhvr>
                                    </p:animEffect>
                                    <p:anim calcmode="lin" valueType="num">
                                      <p:cBhvr>
                                        <p:cTn id="20" dur="1000" fill="hold"/>
                                        <p:tgtEl>
                                          <p:spTgt spid="153"/>
                                        </p:tgtEl>
                                        <p:attrNameLst>
                                          <p:attrName>ppt_x</p:attrName>
                                        </p:attrNameLst>
                                      </p:cBhvr>
                                      <p:tavLst>
                                        <p:tav tm="0">
                                          <p:val>
                                            <p:strVal val="#ppt_x"/>
                                          </p:val>
                                        </p:tav>
                                        <p:tav tm="100000">
                                          <p:val>
                                            <p:strVal val="#ppt_x"/>
                                          </p:val>
                                        </p:tav>
                                      </p:tavLst>
                                    </p:anim>
                                    <p:anim calcmode="lin" valueType="num">
                                      <p:cBhvr>
                                        <p:cTn id="21" dur="1000" fill="hold"/>
                                        <p:tgtEl>
                                          <p:spTgt spid="15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 presetClass="entr" presetSubtype="8" fill="hold" nodeType="afterEffect">
                                  <p:stCondLst>
                                    <p:cond delay="0"/>
                                  </p:stCondLst>
                                  <p:childTnLst>
                                    <p:set>
                                      <p:cBhvr>
                                        <p:cTn id="24" dur="1" fill="hold">
                                          <p:stCondLst>
                                            <p:cond delay="0"/>
                                          </p:stCondLst>
                                        </p:cTn>
                                        <p:tgtEl>
                                          <p:spTgt spid="154"/>
                                        </p:tgtEl>
                                        <p:attrNameLst>
                                          <p:attrName>style.visibility</p:attrName>
                                        </p:attrNameLst>
                                      </p:cBhvr>
                                      <p:to>
                                        <p:strVal val="visible"/>
                                      </p:to>
                                    </p:set>
                                    <p:anim calcmode="lin" valueType="num">
                                      <p:cBhvr additive="base">
                                        <p:cTn id="25" dur="500" fill="hold"/>
                                        <p:tgtEl>
                                          <p:spTgt spid="154"/>
                                        </p:tgtEl>
                                        <p:attrNameLst>
                                          <p:attrName>ppt_x</p:attrName>
                                        </p:attrNameLst>
                                      </p:cBhvr>
                                      <p:tavLst>
                                        <p:tav tm="0">
                                          <p:val>
                                            <p:strVal val="0-#ppt_w/2"/>
                                          </p:val>
                                        </p:tav>
                                        <p:tav tm="100000">
                                          <p:val>
                                            <p:strVal val="#ppt_x"/>
                                          </p:val>
                                        </p:tav>
                                      </p:tavLst>
                                    </p:anim>
                                    <p:anim calcmode="lin" valueType="num">
                                      <p:cBhvr additive="base">
                                        <p:cTn id="26" dur="500" fill="hold"/>
                                        <p:tgtEl>
                                          <p:spTgt spid="154"/>
                                        </p:tgtEl>
                                        <p:attrNameLst>
                                          <p:attrName>ppt_y</p:attrName>
                                        </p:attrNameLst>
                                      </p:cBhvr>
                                      <p:tavLst>
                                        <p:tav tm="0">
                                          <p:val>
                                            <p:strVal val="#ppt_y"/>
                                          </p:val>
                                        </p:tav>
                                        <p:tav tm="100000">
                                          <p:val>
                                            <p:strVal val="#ppt_y"/>
                                          </p:val>
                                        </p:tav>
                                      </p:tavLst>
                                    </p:anim>
                                  </p:childTnLst>
                                </p:cTn>
                              </p:par>
                            </p:childTnLst>
                          </p:cTn>
                        </p:par>
                        <p:par>
                          <p:cTn id="27" fill="hold">
                            <p:stCondLst>
                              <p:cond delay="3500"/>
                            </p:stCondLst>
                            <p:childTnLst>
                              <p:par>
                                <p:cTn id="28" presetID="22" presetClass="entr" presetSubtype="4" fill="hold" nodeType="afterEffect">
                                  <p:stCondLst>
                                    <p:cond delay="0"/>
                                  </p:stCondLst>
                                  <p:childTnLst>
                                    <p:set>
                                      <p:cBhvr>
                                        <p:cTn id="29" dur="1" fill="hold">
                                          <p:stCondLst>
                                            <p:cond delay="0"/>
                                          </p:stCondLst>
                                        </p:cTn>
                                        <p:tgtEl>
                                          <p:spTgt spid="169"/>
                                        </p:tgtEl>
                                        <p:attrNameLst>
                                          <p:attrName>style.visibility</p:attrName>
                                        </p:attrNameLst>
                                      </p:cBhvr>
                                      <p:to>
                                        <p:strVal val="visible"/>
                                      </p:to>
                                    </p:set>
                                    <p:animEffect transition="in" filter="wipe(down)">
                                      <p:cBhvr>
                                        <p:cTn id="30" dur="500"/>
                                        <p:tgtEl>
                                          <p:spTgt spid="169"/>
                                        </p:tgtEl>
                                      </p:cBhvr>
                                    </p:animEffect>
                                  </p:childTnLst>
                                </p:cTn>
                              </p:par>
                            </p:childTnLst>
                          </p:cTn>
                        </p:par>
                        <p:par>
                          <p:cTn id="31" fill="hold">
                            <p:stCondLst>
                              <p:cond delay="4000"/>
                            </p:stCondLst>
                            <p:childTnLst>
                              <p:par>
                                <p:cTn id="32" presetID="10" presetClass="entr" presetSubtype="0" fill="hold" nodeType="afterEffect">
                                  <p:stCondLst>
                                    <p:cond delay="0"/>
                                  </p:stCondLst>
                                  <p:childTnLst>
                                    <p:set>
                                      <p:cBhvr>
                                        <p:cTn id="33" dur="1" fill="hold">
                                          <p:stCondLst>
                                            <p:cond delay="0"/>
                                          </p:stCondLst>
                                        </p:cTn>
                                        <p:tgtEl>
                                          <p:spTgt spid="186"/>
                                        </p:tgtEl>
                                        <p:attrNameLst>
                                          <p:attrName>style.visibility</p:attrName>
                                        </p:attrNameLst>
                                      </p:cBhvr>
                                      <p:to>
                                        <p:strVal val="visible"/>
                                      </p:to>
                                    </p:set>
                                    <p:animEffect transition="in" filter="fade">
                                      <p:cBhvr>
                                        <p:cTn id="34" dur="500"/>
                                        <p:tgtEl>
                                          <p:spTgt spid="186"/>
                                        </p:tgtEl>
                                      </p:cBhvr>
                                    </p:animEffect>
                                  </p:childTnLst>
                                </p:cTn>
                              </p:par>
                            </p:childTnLst>
                          </p:cTn>
                        </p:par>
                        <p:par>
                          <p:cTn id="35" fill="hold">
                            <p:stCondLst>
                              <p:cond delay="4500"/>
                            </p:stCondLst>
                            <p:childTnLst>
                              <p:par>
                                <p:cTn id="36" presetID="37" presetClass="entr" presetSubtype="0" fill="hold" nodeType="afterEffect">
                                  <p:stCondLst>
                                    <p:cond delay="0"/>
                                  </p:stCondLst>
                                  <p:childTnLst>
                                    <p:set>
                                      <p:cBhvr>
                                        <p:cTn id="37" dur="1" fill="hold">
                                          <p:stCondLst>
                                            <p:cond delay="0"/>
                                          </p:stCondLst>
                                        </p:cTn>
                                        <p:tgtEl>
                                          <p:spTgt spid="191"/>
                                        </p:tgtEl>
                                        <p:attrNameLst>
                                          <p:attrName>style.visibility</p:attrName>
                                        </p:attrNameLst>
                                      </p:cBhvr>
                                      <p:to>
                                        <p:strVal val="visible"/>
                                      </p:to>
                                    </p:set>
                                    <p:animEffect transition="in" filter="fade">
                                      <p:cBhvr>
                                        <p:cTn id="38" dur="1000"/>
                                        <p:tgtEl>
                                          <p:spTgt spid="191"/>
                                        </p:tgtEl>
                                      </p:cBhvr>
                                    </p:animEffect>
                                    <p:anim calcmode="lin" valueType="num">
                                      <p:cBhvr>
                                        <p:cTn id="39" dur="1000" fill="hold"/>
                                        <p:tgtEl>
                                          <p:spTgt spid="191"/>
                                        </p:tgtEl>
                                        <p:attrNameLst>
                                          <p:attrName>ppt_x</p:attrName>
                                        </p:attrNameLst>
                                      </p:cBhvr>
                                      <p:tavLst>
                                        <p:tav tm="0">
                                          <p:val>
                                            <p:strVal val="#ppt_x"/>
                                          </p:val>
                                        </p:tav>
                                        <p:tav tm="100000">
                                          <p:val>
                                            <p:strVal val="#ppt_x"/>
                                          </p:val>
                                        </p:tav>
                                      </p:tavLst>
                                    </p:anim>
                                    <p:anim calcmode="lin" valueType="num">
                                      <p:cBhvr>
                                        <p:cTn id="40" dur="900" decel="100000" fill="hold"/>
                                        <p:tgtEl>
                                          <p:spTgt spid="191"/>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91"/>
                                        </p:tgtEl>
                                        <p:attrNameLst>
                                          <p:attrName>ppt_y</p:attrName>
                                        </p:attrNameLst>
                                      </p:cBhvr>
                                      <p:tavLst>
                                        <p:tav tm="0">
                                          <p:val>
                                            <p:strVal val="#ppt_y-.03"/>
                                          </p:val>
                                        </p:tav>
                                        <p:tav tm="100000">
                                          <p:val>
                                            <p:strVal val="#ppt_y"/>
                                          </p:val>
                                        </p:tav>
                                      </p:tavLst>
                                    </p:anim>
                                  </p:childTnLst>
                                </p:cTn>
                              </p:par>
                            </p:childTnLst>
                          </p:cTn>
                        </p:par>
                        <p:par>
                          <p:cTn id="42" fill="hold">
                            <p:stCondLst>
                              <p:cond delay="5500"/>
                            </p:stCondLst>
                            <p:childTnLst>
                              <p:par>
                                <p:cTn id="43" presetID="47" presetClass="entr" presetSubtype="0" fill="hold" nodeType="afterEffect">
                                  <p:stCondLst>
                                    <p:cond delay="0"/>
                                  </p:stCondLst>
                                  <p:childTnLst>
                                    <p:set>
                                      <p:cBhvr>
                                        <p:cTn id="44" dur="1" fill="hold">
                                          <p:stCondLst>
                                            <p:cond delay="0"/>
                                          </p:stCondLst>
                                        </p:cTn>
                                        <p:tgtEl>
                                          <p:spTgt spid="201"/>
                                        </p:tgtEl>
                                        <p:attrNameLst>
                                          <p:attrName>style.visibility</p:attrName>
                                        </p:attrNameLst>
                                      </p:cBhvr>
                                      <p:to>
                                        <p:strVal val="visible"/>
                                      </p:to>
                                    </p:set>
                                    <p:animEffect transition="in" filter="fade">
                                      <p:cBhvr>
                                        <p:cTn id="45" dur="1000"/>
                                        <p:tgtEl>
                                          <p:spTgt spid="201"/>
                                        </p:tgtEl>
                                      </p:cBhvr>
                                    </p:animEffect>
                                    <p:anim calcmode="lin" valueType="num">
                                      <p:cBhvr>
                                        <p:cTn id="46" dur="1000" fill="hold"/>
                                        <p:tgtEl>
                                          <p:spTgt spid="201"/>
                                        </p:tgtEl>
                                        <p:attrNameLst>
                                          <p:attrName>ppt_x</p:attrName>
                                        </p:attrNameLst>
                                      </p:cBhvr>
                                      <p:tavLst>
                                        <p:tav tm="0">
                                          <p:val>
                                            <p:strVal val="#ppt_x"/>
                                          </p:val>
                                        </p:tav>
                                        <p:tav tm="100000">
                                          <p:val>
                                            <p:strVal val="#ppt_x"/>
                                          </p:val>
                                        </p:tav>
                                      </p:tavLst>
                                    </p:anim>
                                    <p:anim calcmode="lin" valueType="num">
                                      <p:cBhvr>
                                        <p:cTn id="47" dur="1000" fill="hold"/>
                                        <p:tgtEl>
                                          <p:spTgt spid="201"/>
                                        </p:tgtEl>
                                        <p:attrNameLst>
                                          <p:attrName>ppt_y</p:attrName>
                                        </p:attrNameLst>
                                      </p:cBhvr>
                                      <p:tavLst>
                                        <p:tav tm="0">
                                          <p:val>
                                            <p:strVal val="#ppt_y-.1"/>
                                          </p:val>
                                        </p:tav>
                                        <p:tav tm="100000">
                                          <p:val>
                                            <p:strVal val="#ppt_y"/>
                                          </p:val>
                                        </p:tav>
                                      </p:tavLst>
                                    </p:anim>
                                  </p:childTnLst>
                                </p:cTn>
                              </p:par>
                            </p:childTnLst>
                          </p:cTn>
                        </p:par>
                        <p:par>
                          <p:cTn id="48" fill="hold">
                            <p:stCondLst>
                              <p:cond delay="6500"/>
                            </p:stCondLst>
                            <p:childTnLst>
                              <p:par>
                                <p:cTn id="49" presetID="42" presetClass="entr" presetSubtype="0" fill="hold" grpId="0" nodeType="afterEffect">
                                  <p:stCondLst>
                                    <p:cond delay="0"/>
                                  </p:stCondLst>
                                  <p:childTnLst>
                                    <p:set>
                                      <p:cBhvr>
                                        <p:cTn id="50" dur="1" fill="hold">
                                          <p:stCondLst>
                                            <p:cond delay="0"/>
                                          </p:stCondLst>
                                        </p:cTn>
                                        <p:tgtEl>
                                          <p:spTgt spid="235"/>
                                        </p:tgtEl>
                                        <p:attrNameLst>
                                          <p:attrName>style.visibility</p:attrName>
                                        </p:attrNameLst>
                                      </p:cBhvr>
                                      <p:to>
                                        <p:strVal val="visible"/>
                                      </p:to>
                                    </p:set>
                                    <p:animEffect transition="in" filter="fade">
                                      <p:cBhvr>
                                        <p:cTn id="51" dur="1000"/>
                                        <p:tgtEl>
                                          <p:spTgt spid="235"/>
                                        </p:tgtEl>
                                      </p:cBhvr>
                                    </p:animEffect>
                                    <p:anim calcmode="lin" valueType="num">
                                      <p:cBhvr>
                                        <p:cTn id="52" dur="1000" fill="hold"/>
                                        <p:tgtEl>
                                          <p:spTgt spid="235"/>
                                        </p:tgtEl>
                                        <p:attrNameLst>
                                          <p:attrName>ppt_x</p:attrName>
                                        </p:attrNameLst>
                                      </p:cBhvr>
                                      <p:tavLst>
                                        <p:tav tm="0">
                                          <p:val>
                                            <p:strVal val="#ppt_x"/>
                                          </p:val>
                                        </p:tav>
                                        <p:tav tm="100000">
                                          <p:val>
                                            <p:strVal val="#ppt_x"/>
                                          </p:val>
                                        </p:tav>
                                      </p:tavLst>
                                    </p:anim>
                                    <p:anim calcmode="lin" valueType="num">
                                      <p:cBhvr>
                                        <p:cTn id="53" dur="1000" fill="hold"/>
                                        <p:tgtEl>
                                          <p:spTgt spid="235"/>
                                        </p:tgtEl>
                                        <p:attrNameLst>
                                          <p:attrName>ppt_y</p:attrName>
                                        </p:attrNameLst>
                                      </p:cBhvr>
                                      <p:tavLst>
                                        <p:tav tm="0">
                                          <p:val>
                                            <p:strVal val="#ppt_y+.1"/>
                                          </p:val>
                                        </p:tav>
                                        <p:tav tm="100000">
                                          <p:val>
                                            <p:strVal val="#ppt_y"/>
                                          </p:val>
                                        </p:tav>
                                      </p:tavLst>
                                    </p:anim>
                                  </p:childTnLst>
                                </p:cTn>
                              </p:par>
                            </p:childTnLst>
                          </p:cTn>
                        </p:par>
                        <p:par>
                          <p:cTn id="54" fill="hold">
                            <p:stCondLst>
                              <p:cond delay="7500"/>
                            </p:stCondLst>
                            <p:childTnLst>
                              <p:par>
                                <p:cTn id="55" presetID="2" presetClass="entr" presetSubtype="8" fill="hold" nodeType="afterEffect">
                                  <p:stCondLst>
                                    <p:cond delay="0"/>
                                  </p:stCondLst>
                                  <p:childTnLst>
                                    <p:set>
                                      <p:cBhvr>
                                        <p:cTn id="56" dur="1" fill="hold">
                                          <p:stCondLst>
                                            <p:cond delay="0"/>
                                          </p:stCondLst>
                                        </p:cTn>
                                        <p:tgtEl>
                                          <p:spTgt spid="236"/>
                                        </p:tgtEl>
                                        <p:attrNameLst>
                                          <p:attrName>style.visibility</p:attrName>
                                        </p:attrNameLst>
                                      </p:cBhvr>
                                      <p:to>
                                        <p:strVal val="visible"/>
                                      </p:to>
                                    </p:set>
                                    <p:anim calcmode="lin" valueType="num">
                                      <p:cBhvr additive="base">
                                        <p:cTn id="57" dur="500" fill="hold"/>
                                        <p:tgtEl>
                                          <p:spTgt spid="236"/>
                                        </p:tgtEl>
                                        <p:attrNameLst>
                                          <p:attrName>ppt_x</p:attrName>
                                        </p:attrNameLst>
                                      </p:cBhvr>
                                      <p:tavLst>
                                        <p:tav tm="0">
                                          <p:val>
                                            <p:strVal val="0-#ppt_w/2"/>
                                          </p:val>
                                        </p:tav>
                                        <p:tav tm="100000">
                                          <p:val>
                                            <p:strVal val="#ppt_x"/>
                                          </p:val>
                                        </p:tav>
                                      </p:tavLst>
                                    </p:anim>
                                    <p:anim calcmode="lin" valueType="num">
                                      <p:cBhvr additive="base">
                                        <p:cTn id="58" dur="500" fill="hold"/>
                                        <p:tgtEl>
                                          <p:spTgt spid="236"/>
                                        </p:tgtEl>
                                        <p:attrNameLst>
                                          <p:attrName>ppt_y</p:attrName>
                                        </p:attrNameLst>
                                      </p:cBhvr>
                                      <p:tavLst>
                                        <p:tav tm="0">
                                          <p:val>
                                            <p:strVal val="#ppt_y"/>
                                          </p:val>
                                        </p:tav>
                                        <p:tav tm="100000">
                                          <p:val>
                                            <p:strVal val="#ppt_y"/>
                                          </p:val>
                                        </p:tav>
                                      </p:tavLst>
                                    </p:anim>
                                  </p:childTnLst>
                                </p:cTn>
                              </p:par>
                            </p:childTnLst>
                          </p:cTn>
                        </p:par>
                        <p:par>
                          <p:cTn id="59" fill="hold">
                            <p:stCondLst>
                              <p:cond delay="8000"/>
                            </p:stCondLst>
                            <p:childTnLst>
                              <p:par>
                                <p:cTn id="60" presetID="22" presetClass="entr" presetSubtype="4" fill="hold" nodeType="afterEffect">
                                  <p:stCondLst>
                                    <p:cond delay="0"/>
                                  </p:stCondLst>
                                  <p:childTnLst>
                                    <p:set>
                                      <p:cBhvr>
                                        <p:cTn id="61" dur="1" fill="hold">
                                          <p:stCondLst>
                                            <p:cond delay="0"/>
                                          </p:stCondLst>
                                        </p:cTn>
                                        <p:tgtEl>
                                          <p:spTgt spid="251"/>
                                        </p:tgtEl>
                                        <p:attrNameLst>
                                          <p:attrName>style.visibility</p:attrName>
                                        </p:attrNameLst>
                                      </p:cBhvr>
                                      <p:to>
                                        <p:strVal val="visible"/>
                                      </p:to>
                                    </p:set>
                                    <p:animEffect transition="in" filter="wipe(down)">
                                      <p:cBhvr>
                                        <p:cTn id="62" dur="500"/>
                                        <p:tgtEl>
                                          <p:spTgt spid="251"/>
                                        </p:tgtEl>
                                      </p:cBhvr>
                                    </p:animEffect>
                                  </p:childTnLst>
                                </p:cTn>
                              </p:par>
                            </p:childTnLst>
                          </p:cTn>
                        </p:par>
                        <p:par>
                          <p:cTn id="63" fill="hold">
                            <p:stCondLst>
                              <p:cond delay="8500"/>
                            </p:stCondLst>
                            <p:childTnLst>
                              <p:par>
                                <p:cTn id="64" presetID="10" presetClass="entr" presetSubtype="0" fill="hold" nodeType="afterEffect">
                                  <p:stCondLst>
                                    <p:cond delay="0"/>
                                  </p:stCondLst>
                                  <p:childTnLst>
                                    <p:set>
                                      <p:cBhvr>
                                        <p:cTn id="65" dur="1" fill="hold">
                                          <p:stCondLst>
                                            <p:cond delay="0"/>
                                          </p:stCondLst>
                                        </p:cTn>
                                        <p:tgtEl>
                                          <p:spTgt spid="268"/>
                                        </p:tgtEl>
                                        <p:attrNameLst>
                                          <p:attrName>style.visibility</p:attrName>
                                        </p:attrNameLst>
                                      </p:cBhvr>
                                      <p:to>
                                        <p:strVal val="visible"/>
                                      </p:to>
                                    </p:set>
                                    <p:animEffect transition="in" filter="fade">
                                      <p:cBhvr>
                                        <p:cTn id="66" dur="500"/>
                                        <p:tgtEl>
                                          <p:spTgt spid="268"/>
                                        </p:tgtEl>
                                      </p:cBhvr>
                                    </p:animEffect>
                                  </p:childTnLst>
                                </p:cTn>
                              </p:par>
                            </p:childTnLst>
                          </p:cTn>
                        </p:par>
                        <p:par>
                          <p:cTn id="67" fill="hold">
                            <p:stCondLst>
                              <p:cond delay="9000"/>
                            </p:stCondLst>
                            <p:childTnLst>
                              <p:par>
                                <p:cTn id="68" presetID="37" presetClass="entr" presetSubtype="0" fill="hold" nodeType="afterEffect">
                                  <p:stCondLst>
                                    <p:cond delay="0"/>
                                  </p:stCondLst>
                                  <p:childTnLst>
                                    <p:set>
                                      <p:cBhvr>
                                        <p:cTn id="69" dur="1" fill="hold">
                                          <p:stCondLst>
                                            <p:cond delay="0"/>
                                          </p:stCondLst>
                                        </p:cTn>
                                        <p:tgtEl>
                                          <p:spTgt spid="273"/>
                                        </p:tgtEl>
                                        <p:attrNameLst>
                                          <p:attrName>style.visibility</p:attrName>
                                        </p:attrNameLst>
                                      </p:cBhvr>
                                      <p:to>
                                        <p:strVal val="visible"/>
                                      </p:to>
                                    </p:set>
                                    <p:animEffect transition="in" filter="fade">
                                      <p:cBhvr>
                                        <p:cTn id="70" dur="1000"/>
                                        <p:tgtEl>
                                          <p:spTgt spid="273"/>
                                        </p:tgtEl>
                                      </p:cBhvr>
                                    </p:animEffect>
                                    <p:anim calcmode="lin" valueType="num">
                                      <p:cBhvr>
                                        <p:cTn id="71" dur="1000" fill="hold"/>
                                        <p:tgtEl>
                                          <p:spTgt spid="273"/>
                                        </p:tgtEl>
                                        <p:attrNameLst>
                                          <p:attrName>ppt_x</p:attrName>
                                        </p:attrNameLst>
                                      </p:cBhvr>
                                      <p:tavLst>
                                        <p:tav tm="0">
                                          <p:val>
                                            <p:strVal val="#ppt_x"/>
                                          </p:val>
                                        </p:tav>
                                        <p:tav tm="100000">
                                          <p:val>
                                            <p:strVal val="#ppt_x"/>
                                          </p:val>
                                        </p:tav>
                                      </p:tavLst>
                                    </p:anim>
                                    <p:anim calcmode="lin" valueType="num">
                                      <p:cBhvr>
                                        <p:cTn id="72" dur="900" decel="100000" fill="hold"/>
                                        <p:tgtEl>
                                          <p:spTgt spid="273"/>
                                        </p:tgtEl>
                                        <p:attrNameLst>
                                          <p:attrName>ppt_y</p:attrName>
                                        </p:attrNameLst>
                                      </p:cBhvr>
                                      <p:tavLst>
                                        <p:tav tm="0">
                                          <p:val>
                                            <p:strVal val="#ppt_y+1"/>
                                          </p:val>
                                        </p:tav>
                                        <p:tav tm="100000">
                                          <p:val>
                                            <p:strVal val="#ppt_y-.03"/>
                                          </p:val>
                                        </p:tav>
                                      </p:tavLst>
                                    </p:anim>
                                    <p:anim calcmode="lin" valueType="num">
                                      <p:cBhvr>
                                        <p:cTn id="73" dur="100" accel="100000" fill="hold">
                                          <p:stCondLst>
                                            <p:cond delay="900"/>
                                          </p:stCondLst>
                                        </p:cTn>
                                        <p:tgtEl>
                                          <p:spTgt spid="27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53" grpId="0"/>
      <p:bldP spid="2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4882458" y="908720"/>
            <a:ext cx="244827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4" name="TextBox 30"/>
          <p:cNvSpPr txBox="1"/>
          <p:nvPr/>
        </p:nvSpPr>
        <p:spPr>
          <a:xfrm>
            <a:off x="4583038" y="416277"/>
            <a:ext cx="3047113" cy="49244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B30B0B"/>
                </a:solidFill>
                <a:effectLst/>
                <a:uLnTx/>
                <a:uFillTx/>
                <a:latin typeface="Arial"/>
                <a:ea typeface="微软雅黑"/>
                <a:cs typeface="+mn-ea"/>
                <a:sym typeface="+mn-lt"/>
              </a:rPr>
              <a:t>同期对比</a:t>
            </a:r>
            <a:endParaRPr kumimoji="0" lang="zh-CN" altLang="en-US" sz="20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sp>
        <p:nvSpPr>
          <p:cNvPr id="110" name="Freeform 27"/>
          <p:cNvSpPr>
            <a:spLocks noEditPoints="1"/>
          </p:cNvSpPr>
          <p:nvPr/>
        </p:nvSpPr>
        <p:spPr>
          <a:xfrm>
            <a:off x="4753347" y="2276872"/>
            <a:ext cx="4294187" cy="345916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18" h="269">
                <a:moveTo>
                  <a:pt x="234" y="55"/>
                </a:moveTo>
                <a:cubicBezTo>
                  <a:pt x="251" y="55"/>
                  <a:pt x="261" y="45"/>
                  <a:pt x="272" y="57"/>
                </a:cubicBezTo>
                <a:cubicBezTo>
                  <a:pt x="278" y="68"/>
                  <a:pt x="275" y="75"/>
                  <a:pt x="271" y="80"/>
                </a:cubicBezTo>
                <a:cubicBezTo>
                  <a:pt x="271" y="80"/>
                  <a:pt x="271" y="80"/>
                  <a:pt x="271" y="80"/>
                </a:cubicBezTo>
                <a:cubicBezTo>
                  <a:pt x="276" y="80"/>
                  <a:pt x="278" y="86"/>
                  <a:pt x="277" y="90"/>
                </a:cubicBezTo>
                <a:cubicBezTo>
                  <a:pt x="272" y="106"/>
                  <a:pt x="306" y="89"/>
                  <a:pt x="313" y="97"/>
                </a:cubicBezTo>
                <a:cubicBezTo>
                  <a:pt x="318" y="100"/>
                  <a:pt x="318" y="100"/>
                  <a:pt x="310" y="99"/>
                </a:cubicBezTo>
                <a:cubicBezTo>
                  <a:pt x="295" y="101"/>
                  <a:pt x="281" y="108"/>
                  <a:pt x="275" y="104"/>
                </a:cubicBezTo>
                <a:cubicBezTo>
                  <a:pt x="268" y="99"/>
                  <a:pt x="274" y="90"/>
                  <a:pt x="267" y="86"/>
                </a:cubicBezTo>
                <a:cubicBezTo>
                  <a:pt x="266" y="85"/>
                  <a:pt x="265" y="85"/>
                  <a:pt x="263" y="85"/>
                </a:cubicBezTo>
                <a:cubicBezTo>
                  <a:pt x="259" y="89"/>
                  <a:pt x="256" y="99"/>
                  <a:pt x="258" y="104"/>
                </a:cubicBezTo>
                <a:cubicBezTo>
                  <a:pt x="266" y="117"/>
                  <a:pt x="283" y="113"/>
                  <a:pt x="295" y="111"/>
                </a:cubicBezTo>
                <a:cubicBezTo>
                  <a:pt x="307" y="108"/>
                  <a:pt x="317" y="121"/>
                  <a:pt x="304" y="128"/>
                </a:cubicBezTo>
                <a:cubicBezTo>
                  <a:pt x="306" y="122"/>
                  <a:pt x="303" y="117"/>
                  <a:pt x="297" y="116"/>
                </a:cubicBezTo>
                <a:cubicBezTo>
                  <a:pt x="292" y="114"/>
                  <a:pt x="268" y="134"/>
                  <a:pt x="257" y="118"/>
                </a:cubicBezTo>
                <a:cubicBezTo>
                  <a:pt x="248" y="105"/>
                  <a:pt x="255" y="95"/>
                  <a:pt x="259" y="86"/>
                </a:cubicBezTo>
                <a:cubicBezTo>
                  <a:pt x="254" y="88"/>
                  <a:pt x="250" y="91"/>
                  <a:pt x="247" y="92"/>
                </a:cubicBezTo>
                <a:cubicBezTo>
                  <a:pt x="237" y="96"/>
                  <a:pt x="227" y="102"/>
                  <a:pt x="220" y="91"/>
                </a:cubicBezTo>
                <a:cubicBezTo>
                  <a:pt x="219" y="88"/>
                  <a:pt x="221" y="86"/>
                  <a:pt x="221" y="84"/>
                </a:cubicBezTo>
                <a:cubicBezTo>
                  <a:pt x="220" y="76"/>
                  <a:pt x="231" y="76"/>
                  <a:pt x="230" y="67"/>
                </a:cubicBezTo>
                <a:cubicBezTo>
                  <a:pt x="230" y="57"/>
                  <a:pt x="216" y="53"/>
                  <a:pt x="208" y="58"/>
                </a:cubicBezTo>
                <a:cubicBezTo>
                  <a:pt x="206" y="59"/>
                  <a:pt x="197" y="63"/>
                  <a:pt x="197" y="62"/>
                </a:cubicBezTo>
                <a:cubicBezTo>
                  <a:pt x="195" y="59"/>
                  <a:pt x="198" y="54"/>
                  <a:pt x="195" y="51"/>
                </a:cubicBezTo>
                <a:cubicBezTo>
                  <a:pt x="202" y="50"/>
                  <a:pt x="217" y="49"/>
                  <a:pt x="222" y="50"/>
                </a:cubicBezTo>
                <a:cubicBezTo>
                  <a:pt x="229" y="51"/>
                  <a:pt x="244" y="60"/>
                  <a:pt x="237" y="71"/>
                </a:cubicBezTo>
                <a:cubicBezTo>
                  <a:pt x="235" y="73"/>
                  <a:pt x="226" y="80"/>
                  <a:pt x="227" y="83"/>
                </a:cubicBezTo>
                <a:cubicBezTo>
                  <a:pt x="228" y="89"/>
                  <a:pt x="231" y="92"/>
                  <a:pt x="238" y="87"/>
                </a:cubicBezTo>
                <a:cubicBezTo>
                  <a:pt x="246" y="83"/>
                  <a:pt x="253" y="82"/>
                  <a:pt x="261" y="81"/>
                </a:cubicBezTo>
                <a:cubicBezTo>
                  <a:pt x="262" y="77"/>
                  <a:pt x="261" y="73"/>
                  <a:pt x="259" y="69"/>
                </a:cubicBezTo>
                <a:cubicBezTo>
                  <a:pt x="252" y="58"/>
                  <a:pt x="245" y="58"/>
                  <a:pt x="234" y="55"/>
                </a:cubicBezTo>
                <a:close/>
                <a:moveTo>
                  <a:pt x="15" y="232"/>
                </a:moveTo>
                <a:cubicBezTo>
                  <a:pt x="15" y="232"/>
                  <a:pt x="15" y="232"/>
                  <a:pt x="15" y="232"/>
                </a:cubicBezTo>
                <a:cubicBezTo>
                  <a:pt x="16" y="241"/>
                  <a:pt x="17" y="248"/>
                  <a:pt x="24" y="252"/>
                </a:cubicBezTo>
                <a:cubicBezTo>
                  <a:pt x="24" y="252"/>
                  <a:pt x="26" y="253"/>
                  <a:pt x="25" y="253"/>
                </a:cubicBezTo>
                <a:cubicBezTo>
                  <a:pt x="19" y="252"/>
                  <a:pt x="11" y="242"/>
                  <a:pt x="15" y="232"/>
                </a:cubicBezTo>
                <a:close/>
                <a:moveTo>
                  <a:pt x="254" y="59"/>
                </a:moveTo>
                <a:cubicBezTo>
                  <a:pt x="254" y="59"/>
                  <a:pt x="254" y="59"/>
                  <a:pt x="254" y="59"/>
                </a:cubicBezTo>
                <a:cubicBezTo>
                  <a:pt x="268" y="58"/>
                  <a:pt x="269" y="77"/>
                  <a:pt x="269" y="73"/>
                </a:cubicBezTo>
                <a:cubicBezTo>
                  <a:pt x="268" y="65"/>
                  <a:pt x="263" y="53"/>
                  <a:pt x="254" y="59"/>
                </a:cubicBezTo>
                <a:close/>
                <a:moveTo>
                  <a:pt x="41" y="160"/>
                </a:moveTo>
                <a:cubicBezTo>
                  <a:pt x="41" y="160"/>
                  <a:pt x="41" y="160"/>
                  <a:pt x="41" y="160"/>
                </a:cubicBezTo>
                <a:cubicBezTo>
                  <a:pt x="43" y="164"/>
                  <a:pt x="53" y="158"/>
                  <a:pt x="56" y="163"/>
                </a:cubicBezTo>
                <a:cubicBezTo>
                  <a:pt x="60" y="169"/>
                  <a:pt x="53" y="177"/>
                  <a:pt x="50" y="183"/>
                </a:cubicBezTo>
                <a:cubicBezTo>
                  <a:pt x="42" y="197"/>
                  <a:pt x="60" y="167"/>
                  <a:pt x="41" y="160"/>
                </a:cubicBezTo>
                <a:close/>
                <a:moveTo>
                  <a:pt x="81" y="113"/>
                </a:moveTo>
                <a:cubicBezTo>
                  <a:pt x="81" y="113"/>
                  <a:pt x="81" y="113"/>
                  <a:pt x="81" y="113"/>
                </a:cubicBezTo>
                <a:cubicBezTo>
                  <a:pt x="82" y="114"/>
                  <a:pt x="76" y="112"/>
                  <a:pt x="75" y="112"/>
                </a:cubicBezTo>
                <a:cubicBezTo>
                  <a:pt x="68" y="110"/>
                  <a:pt x="59" y="109"/>
                  <a:pt x="50" y="109"/>
                </a:cubicBezTo>
                <a:cubicBezTo>
                  <a:pt x="48" y="109"/>
                  <a:pt x="41" y="108"/>
                  <a:pt x="46" y="108"/>
                </a:cubicBezTo>
                <a:cubicBezTo>
                  <a:pt x="47" y="108"/>
                  <a:pt x="47" y="108"/>
                  <a:pt x="48" y="108"/>
                </a:cubicBezTo>
                <a:cubicBezTo>
                  <a:pt x="51" y="108"/>
                  <a:pt x="53" y="108"/>
                  <a:pt x="56" y="108"/>
                </a:cubicBezTo>
                <a:cubicBezTo>
                  <a:pt x="65" y="108"/>
                  <a:pt x="75" y="110"/>
                  <a:pt x="81" y="113"/>
                </a:cubicBezTo>
                <a:close/>
                <a:moveTo>
                  <a:pt x="179" y="91"/>
                </a:moveTo>
                <a:cubicBezTo>
                  <a:pt x="179" y="91"/>
                  <a:pt x="179" y="91"/>
                  <a:pt x="179" y="91"/>
                </a:cubicBezTo>
                <a:cubicBezTo>
                  <a:pt x="180" y="91"/>
                  <a:pt x="173" y="92"/>
                  <a:pt x="173" y="93"/>
                </a:cubicBezTo>
                <a:cubicBezTo>
                  <a:pt x="165" y="95"/>
                  <a:pt x="158" y="99"/>
                  <a:pt x="151" y="106"/>
                </a:cubicBezTo>
                <a:cubicBezTo>
                  <a:pt x="149" y="107"/>
                  <a:pt x="144" y="111"/>
                  <a:pt x="148" y="107"/>
                </a:cubicBezTo>
                <a:cubicBezTo>
                  <a:pt x="148" y="107"/>
                  <a:pt x="148" y="106"/>
                  <a:pt x="149" y="105"/>
                </a:cubicBezTo>
                <a:cubicBezTo>
                  <a:pt x="150" y="103"/>
                  <a:pt x="152" y="101"/>
                  <a:pt x="155" y="100"/>
                </a:cubicBezTo>
                <a:cubicBezTo>
                  <a:pt x="162" y="94"/>
                  <a:pt x="171" y="90"/>
                  <a:pt x="179" y="91"/>
                </a:cubicBezTo>
                <a:close/>
                <a:moveTo>
                  <a:pt x="81" y="89"/>
                </a:moveTo>
                <a:cubicBezTo>
                  <a:pt x="81" y="89"/>
                  <a:pt x="81" y="89"/>
                  <a:pt x="81" y="89"/>
                </a:cubicBezTo>
                <a:cubicBezTo>
                  <a:pt x="80" y="91"/>
                  <a:pt x="78" y="96"/>
                  <a:pt x="76" y="99"/>
                </a:cubicBezTo>
                <a:cubicBezTo>
                  <a:pt x="76" y="99"/>
                  <a:pt x="75" y="98"/>
                  <a:pt x="74" y="98"/>
                </a:cubicBezTo>
                <a:cubicBezTo>
                  <a:pt x="73" y="98"/>
                  <a:pt x="73" y="97"/>
                  <a:pt x="72" y="96"/>
                </a:cubicBezTo>
                <a:cubicBezTo>
                  <a:pt x="70" y="94"/>
                  <a:pt x="64" y="97"/>
                  <a:pt x="63" y="98"/>
                </a:cubicBezTo>
                <a:cubicBezTo>
                  <a:pt x="60" y="99"/>
                  <a:pt x="64" y="104"/>
                  <a:pt x="65" y="103"/>
                </a:cubicBezTo>
                <a:cubicBezTo>
                  <a:pt x="67" y="102"/>
                  <a:pt x="64" y="99"/>
                  <a:pt x="66" y="99"/>
                </a:cubicBezTo>
                <a:cubicBezTo>
                  <a:pt x="69" y="99"/>
                  <a:pt x="68" y="102"/>
                  <a:pt x="67" y="104"/>
                </a:cubicBezTo>
                <a:cubicBezTo>
                  <a:pt x="66" y="106"/>
                  <a:pt x="57" y="102"/>
                  <a:pt x="57" y="101"/>
                </a:cubicBezTo>
                <a:cubicBezTo>
                  <a:pt x="56" y="98"/>
                  <a:pt x="59" y="100"/>
                  <a:pt x="61" y="100"/>
                </a:cubicBezTo>
                <a:cubicBezTo>
                  <a:pt x="63" y="97"/>
                  <a:pt x="55" y="95"/>
                  <a:pt x="55" y="94"/>
                </a:cubicBezTo>
                <a:cubicBezTo>
                  <a:pt x="54" y="96"/>
                  <a:pt x="51" y="95"/>
                  <a:pt x="50" y="95"/>
                </a:cubicBezTo>
                <a:cubicBezTo>
                  <a:pt x="48" y="96"/>
                  <a:pt x="47" y="98"/>
                  <a:pt x="48" y="100"/>
                </a:cubicBezTo>
                <a:cubicBezTo>
                  <a:pt x="48" y="101"/>
                  <a:pt x="51" y="99"/>
                  <a:pt x="52" y="99"/>
                </a:cubicBezTo>
                <a:cubicBezTo>
                  <a:pt x="57" y="101"/>
                  <a:pt x="50" y="103"/>
                  <a:pt x="49" y="103"/>
                </a:cubicBezTo>
                <a:cubicBezTo>
                  <a:pt x="46" y="104"/>
                  <a:pt x="43" y="102"/>
                  <a:pt x="42" y="99"/>
                </a:cubicBezTo>
                <a:cubicBezTo>
                  <a:pt x="42" y="98"/>
                  <a:pt x="36" y="99"/>
                  <a:pt x="39" y="101"/>
                </a:cubicBezTo>
                <a:cubicBezTo>
                  <a:pt x="41" y="102"/>
                  <a:pt x="40" y="106"/>
                  <a:pt x="42" y="106"/>
                </a:cubicBezTo>
                <a:cubicBezTo>
                  <a:pt x="52" y="107"/>
                  <a:pt x="58" y="104"/>
                  <a:pt x="70" y="108"/>
                </a:cubicBezTo>
                <a:cubicBezTo>
                  <a:pt x="75" y="109"/>
                  <a:pt x="79" y="111"/>
                  <a:pt x="83" y="113"/>
                </a:cubicBezTo>
                <a:cubicBezTo>
                  <a:pt x="84" y="114"/>
                  <a:pt x="85" y="117"/>
                  <a:pt x="87" y="117"/>
                </a:cubicBezTo>
                <a:cubicBezTo>
                  <a:pt x="89" y="117"/>
                  <a:pt x="91" y="115"/>
                  <a:pt x="89" y="115"/>
                </a:cubicBezTo>
                <a:cubicBezTo>
                  <a:pt x="89" y="115"/>
                  <a:pt x="89" y="115"/>
                  <a:pt x="89" y="115"/>
                </a:cubicBezTo>
                <a:cubicBezTo>
                  <a:pt x="89" y="117"/>
                  <a:pt x="89" y="117"/>
                  <a:pt x="89" y="117"/>
                </a:cubicBezTo>
                <a:cubicBezTo>
                  <a:pt x="89" y="116"/>
                  <a:pt x="89" y="115"/>
                  <a:pt x="88" y="114"/>
                </a:cubicBezTo>
                <a:cubicBezTo>
                  <a:pt x="88" y="114"/>
                  <a:pt x="88" y="114"/>
                  <a:pt x="88" y="114"/>
                </a:cubicBezTo>
                <a:cubicBezTo>
                  <a:pt x="88" y="113"/>
                  <a:pt x="87" y="113"/>
                  <a:pt x="87" y="113"/>
                </a:cubicBezTo>
                <a:cubicBezTo>
                  <a:pt x="86" y="112"/>
                  <a:pt x="86" y="112"/>
                  <a:pt x="86" y="112"/>
                </a:cubicBezTo>
                <a:cubicBezTo>
                  <a:pt x="85" y="111"/>
                  <a:pt x="86" y="109"/>
                  <a:pt x="87" y="108"/>
                </a:cubicBezTo>
                <a:cubicBezTo>
                  <a:pt x="88" y="107"/>
                  <a:pt x="90" y="109"/>
                  <a:pt x="89" y="110"/>
                </a:cubicBezTo>
                <a:cubicBezTo>
                  <a:pt x="87" y="111"/>
                  <a:pt x="87" y="111"/>
                  <a:pt x="89" y="112"/>
                </a:cubicBezTo>
                <a:cubicBezTo>
                  <a:pt x="90" y="113"/>
                  <a:pt x="91" y="110"/>
                  <a:pt x="91" y="108"/>
                </a:cubicBezTo>
                <a:cubicBezTo>
                  <a:pt x="93" y="108"/>
                  <a:pt x="98" y="106"/>
                  <a:pt x="98" y="102"/>
                </a:cubicBezTo>
                <a:cubicBezTo>
                  <a:pt x="97" y="104"/>
                  <a:pt x="93" y="106"/>
                  <a:pt x="91" y="108"/>
                </a:cubicBezTo>
                <a:cubicBezTo>
                  <a:pt x="91" y="108"/>
                  <a:pt x="91" y="107"/>
                  <a:pt x="90" y="107"/>
                </a:cubicBezTo>
                <a:cubicBezTo>
                  <a:pt x="89" y="106"/>
                  <a:pt x="89" y="105"/>
                  <a:pt x="89" y="104"/>
                </a:cubicBezTo>
                <a:cubicBezTo>
                  <a:pt x="88" y="103"/>
                  <a:pt x="83" y="103"/>
                  <a:pt x="82" y="103"/>
                </a:cubicBezTo>
                <a:cubicBezTo>
                  <a:pt x="79" y="102"/>
                  <a:pt x="80" y="108"/>
                  <a:pt x="81" y="108"/>
                </a:cubicBezTo>
                <a:cubicBezTo>
                  <a:pt x="83" y="107"/>
                  <a:pt x="82" y="104"/>
                  <a:pt x="84" y="105"/>
                </a:cubicBezTo>
                <a:cubicBezTo>
                  <a:pt x="86" y="105"/>
                  <a:pt x="84" y="108"/>
                  <a:pt x="82" y="109"/>
                </a:cubicBezTo>
                <a:cubicBezTo>
                  <a:pt x="82" y="109"/>
                  <a:pt x="82" y="109"/>
                  <a:pt x="81" y="109"/>
                </a:cubicBezTo>
                <a:cubicBezTo>
                  <a:pt x="80" y="108"/>
                  <a:pt x="79" y="107"/>
                  <a:pt x="78" y="107"/>
                </a:cubicBezTo>
                <a:cubicBezTo>
                  <a:pt x="76" y="106"/>
                  <a:pt x="73" y="106"/>
                  <a:pt x="72" y="105"/>
                </a:cubicBezTo>
                <a:cubicBezTo>
                  <a:pt x="71" y="105"/>
                  <a:pt x="70" y="102"/>
                  <a:pt x="71" y="101"/>
                </a:cubicBezTo>
                <a:cubicBezTo>
                  <a:pt x="72" y="100"/>
                  <a:pt x="76" y="100"/>
                  <a:pt x="74" y="102"/>
                </a:cubicBezTo>
                <a:cubicBezTo>
                  <a:pt x="73" y="103"/>
                  <a:pt x="73" y="104"/>
                  <a:pt x="76" y="105"/>
                </a:cubicBezTo>
                <a:cubicBezTo>
                  <a:pt x="77" y="105"/>
                  <a:pt x="77" y="101"/>
                  <a:pt x="76" y="99"/>
                </a:cubicBezTo>
                <a:cubicBezTo>
                  <a:pt x="78" y="98"/>
                  <a:pt x="82" y="93"/>
                  <a:pt x="81" y="89"/>
                </a:cubicBezTo>
                <a:close/>
                <a:moveTo>
                  <a:pt x="159" y="71"/>
                </a:moveTo>
                <a:cubicBezTo>
                  <a:pt x="159" y="71"/>
                  <a:pt x="159" y="71"/>
                  <a:pt x="159" y="71"/>
                </a:cubicBezTo>
                <a:cubicBezTo>
                  <a:pt x="160" y="73"/>
                  <a:pt x="161" y="78"/>
                  <a:pt x="162" y="82"/>
                </a:cubicBezTo>
                <a:cubicBezTo>
                  <a:pt x="161" y="82"/>
                  <a:pt x="160" y="82"/>
                  <a:pt x="160" y="82"/>
                </a:cubicBezTo>
                <a:cubicBezTo>
                  <a:pt x="159" y="83"/>
                  <a:pt x="158" y="83"/>
                  <a:pt x="156" y="82"/>
                </a:cubicBezTo>
                <a:cubicBezTo>
                  <a:pt x="154" y="82"/>
                  <a:pt x="152" y="88"/>
                  <a:pt x="151" y="89"/>
                </a:cubicBezTo>
                <a:cubicBezTo>
                  <a:pt x="149" y="92"/>
                  <a:pt x="156" y="94"/>
                  <a:pt x="156" y="92"/>
                </a:cubicBezTo>
                <a:cubicBezTo>
                  <a:pt x="157" y="90"/>
                  <a:pt x="152" y="90"/>
                  <a:pt x="154" y="88"/>
                </a:cubicBezTo>
                <a:cubicBezTo>
                  <a:pt x="156" y="86"/>
                  <a:pt x="158" y="90"/>
                  <a:pt x="158" y="92"/>
                </a:cubicBezTo>
                <a:cubicBezTo>
                  <a:pt x="158" y="94"/>
                  <a:pt x="149" y="96"/>
                  <a:pt x="148" y="96"/>
                </a:cubicBezTo>
                <a:cubicBezTo>
                  <a:pt x="146" y="94"/>
                  <a:pt x="149" y="94"/>
                  <a:pt x="150" y="92"/>
                </a:cubicBezTo>
                <a:cubicBezTo>
                  <a:pt x="151" y="89"/>
                  <a:pt x="143" y="92"/>
                  <a:pt x="142" y="92"/>
                </a:cubicBezTo>
                <a:cubicBezTo>
                  <a:pt x="143" y="94"/>
                  <a:pt x="140" y="95"/>
                  <a:pt x="140" y="96"/>
                </a:cubicBezTo>
                <a:cubicBezTo>
                  <a:pt x="139" y="97"/>
                  <a:pt x="139" y="100"/>
                  <a:pt x="140" y="100"/>
                </a:cubicBezTo>
                <a:cubicBezTo>
                  <a:pt x="142" y="101"/>
                  <a:pt x="142" y="97"/>
                  <a:pt x="143" y="97"/>
                </a:cubicBezTo>
                <a:cubicBezTo>
                  <a:pt x="148" y="96"/>
                  <a:pt x="144" y="101"/>
                  <a:pt x="143" y="102"/>
                </a:cubicBezTo>
                <a:cubicBezTo>
                  <a:pt x="142" y="105"/>
                  <a:pt x="139" y="106"/>
                  <a:pt x="136" y="104"/>
                </a:cubicBezTo>
                <a:cubicBezTo>
                  <a:pt x="135" y="103"/>
                  <a:pt x="131" y="107"/>
                  <a:pt x="135" y="107"/>
                </a:cubicBezTo>
                <a:cubicBezTo>
                  <a:pt x="137" y="107"/>
                  <a:pt x="138" y="110"/>
                  <a:pt x="140" y="109"/>
                </a:cubicBezTo>
                <a:cubicBezTo>
                  <a:pt x="148" y="104"/>
                  <a:pt x="152" y="97"/>
                  <a:pt x="163" y="92"/>
                </a:cubicBezTo>
                <a:cubicBezTo>
                  <a:pt x="167" y="90"/>
                  <a:pt x="171" y="89"/>
                  <a:pt x="176" y="88"/>
                </a:cubicBezTo>
                <a:cubicBezTo>
                  <a:pt x="178" y="88"/>
                  <a:pt x="180" y="90"/>
                  <a:pt x="182" y="89"/>
                </a:cubicBezTo>
                <a:cubicBezTo>
                  <a:pt x="183" y="88"/>
                  <a:pt x="183" y="85"/>
                  <a:pt x="181" y="86"/>
                </a:cubicBezTo>
                <a:cubicBezTo>
                  <a:pt x="181" y="86"/>
                  <a:pt x="181" y="86"/>
                  <a:pt x="181" y="86"/>
                </a:cubicBezTo>
                <a:cubicBezTo>
                  <a:pt x="183" y="87"/>
                  <a:pt x="183" y="87"/>
                  <a:pt x="183" y="87"/>
                </a:cubicBezTo>
                <a:cubicBezTo>
                  <a:pt x="183" y="86"/>
                  <a:pt x="182" y="86"/>
                  <a:pt x="181" y="86"/>
                </a:cubicBezTo>
                <a:cubicBezTo>
                  <a:pt x="181" y="85"/>
                  <a:pt x="181" y="85"/>
                  <a:pt x="180" y="85"/>
                </a:cubicBezTo>
                <a:cubicBezTo>
                  <a:pt x="180" y="85"/>
                  <a:pt x="179" y="85"/>
                  <a:pt x="179" y="86"/>
                </a:cubicBezTo>
                <a:cubicBezTo>
                  <a:pt x="178" y="86"/>
                  <a:pt x="178" y="85"/>
                  <a:pt x="177" y="85"/>
                </a:cubicBezTo>
                <a:cubicBezTo>
                  <a:pt x="176" y="85"/>
                  <a:pt x="175" y="83"/>
                  <a:pt x="176" y="82"/>
                </a:cubicBezTo>
                <a:cubicBezTo>
                  <a:pt x="176" y="81"/>
                  <a:pt x="179" y="80"/>
                  <a:pt x="179" y="82"/>
                </a:cubicBezTo>
                <a:cubicBezTo>
                  <a:pt x="178" y="83"/>
                  <a:pt x="178" y="84"/>
                  <a:pt x="180" y="84"/>
                </a:cubicBezTo>
                <a:cubicBezTo>
                  <a:pt x="181" y="84"/>
                  <a:pt x="181" y="81"/>
                  <a:pt x="179" y="79"/>
                </a:cubicBezTo>
                <a:cubicBezTo>
                  <a:pt x="181" y="78"/>
                  <a:pt x="183" y="73"/>
                  <a:pt x="181" y="70"/>
                </a:cubicBezTo>
                <a:cubicBezTo>
                  <a:pt x="181" y="72"/>
                  <a:pt x="180" y="76"/>
                  <a:pt x="179" y="79"/>
                </a:cubicBezTo>
                <a:cubicBezTo>
                  <a:pt x="179" y="79"/>
                  <a:pt x="178" y="79"/>
                  <a:pt x="178" y="79"/>
                </a:cubicBezTo>
                <a:cubicBezTo>
                  <a:pt x="176" y="79"/>
                  <a:pt x="176" y="78"/>
                  <a:pt x="175" y="78"/>
                </a:cubicBezTo>
                <a:cubicBezTo>
                  <a:pt x="174" y="77"/>
                  <a:pt x="169" y="81"/>
                  <a:pt x="169" y="81"/>
                </a:cubicBezTo>
                <a:cubicBezTo>
                  <a:pt x="166" y="83"/>
                  <a:pt x="170" y="86"/>
                  <a:pt x="171" y="85"/>
                </a:cubicBezTo>
                <a:cubicBezTo>
                  <a:pt x="173" y="83"/>
                  <a:pt x="169" y="82"/>
                  <a:pt x="171" y="81"/>
                </a:cubicBezTo>
                <a:cubicBezTo>
                  <a:pt x="173" y="81"/>
                  <a:pt x="173" y="84"/>
                  <a:pt x="173" y="85"/>
                </a:cubicBezTo>
                <a:cubicBezTo>
                  <a:pt x="173" y="86"/>
                  <a:pt x="173" y="86"/>
                  <a:pt x="173" y="86"/>
                </a:cubicBezTo>
                <a:cubicBezTo>
                  <a:pt x="171" y="86"/>
                  <a:pt x="169" y="86"/>
                  <a:pt x="168" y="87"/>
                </a:cubicBezTo>
                <a:cubicBezTo>
                  <a:pt x="166" y="88"/>
                  <a:pt x="164" y="89"/>
                  <a:pt x="163" y="89"/>
                </a:cubicBezTo>
                <a:cubicBezTo>
                  <a:pt x="162" y="89"/>
                  <a:pt x="160" y="88"/>
                  <a:pt x="159" y="86"/>
                </a:cubicBezTo>
                <a:cubicBezTo>
                  <a:pt x="159" y="85"/>
                  <a:pt x="162" y="83"/>
                  <a:pt x="162" y="85"/>
                </a:cubicBezTo>
                <a:cubicBezTo>
                  <a:pt x="163" y="87"/>
                  <a:pt x="163" y="88"/>
                  <a:pt x="165" y="86"/>
                </a:cubicBezTo>
                <a:cubicBezTo>
                  <a:pt x="166" y="86"/>
                  <a:pt x="164" y="83"/>
                  <a:pt x="162" y="82"/>
                </a:cubicBezTo>
                <a:cubicBezTo>
                  <a:pt x="162" y="79"/>
                  <a:pt x="163" y="73"/>
                  <a:pt x="159" y="71"/>
                </a:cubicBezTo>
                <a:close/>
                <a:moveTo>
                  <a:pt x="198" y="135"/>
                </a:moveTo>
                <a:cubicBezTo>
                  <a:pt x="198" y="135"/>
                  <a:pt x="198" y="135"/>
                  <a:pt x="198" y="135"/>
                </a:cubicBezTo>
                <a:cubicBezTo>
                  <a:pt x="194" y="132"/>
                  <a:pt x="189" y="130"/>
                  <a:pt x="186" y="126"/>
                </a:cubicBezTo>
                <a:cubicBezTo>
                  <a:pt x="187" y="131"/>
                  <a:pt x="193" y="132"/>
                  <a:pt x="198" y="135"/>
                </a:cubicBezTo>
                <a:close/>
                <a:moveTo>
                  <a:pt x="229" y="133"/>
                </a:moveTo>
                <a:cubicBezTo>
                  <a:pt x="229" y="133"/>
                  <a:pt x="229" y="133"/>
                  <a:pt x="229" y="133"/>
                </a:cubicBezTo>
                <a:cubicBezTo>
                  <a:pt x="225" y="134"/>
                  <a:pt x="219" y="139"/>
                  <a:pt x="214" y="137"/>
                </a:cubicBezTo>
                <a:cubicBezTo>
                  <a:pt x="215" y="138"/>
                  <a:pt x="215" y="138"/>
                  <a:pt x="215" y="138"/>
                </a:cubicBezTo>
                <a:cubicBezTo>
                  <a:pt x="217" y="140"/>
                  <a:pt x="226" y="135"/>
                  <a:pt x="229" y="133"/>
                </a:cubicBezTo>
                <a:close/>
                <a:moveTo>
                  <a:pt x="232" y="136"/>
                </a:moveTo>
                <a:cubicBezTo>
                  <a:pt x="232" y="136"/>
                  <a:pt x="232" y="136"/>
                  <a:pt x="232" y="136"/>
                </a:cubicBezTo>
                <a:cubicBezTo>
                  <a:pt x="228" y="138"/>
                  <a:pt x="222" y="141"/>
                  <a:pt x="220" y="140"/>
                </a:cubicBezTo>
                <a:cubicBezTo>
                  <a:pt x="221" y="140"/>
                  <a:pt x="218" y="139"/>
                  <a:pt x="218" y="139"/>
                </a:cubicBezTo>
                <a:cubicBezTo>
                  <a:pt x="225" y="139"/>
                  <a:pt x="226" y="136"/>
                  <a:pt x="232" y="136"/>
                </a:cubicBezTo>
                <a:close/>
                <a:moveTo>
                  <a:pt x="211" y="134"/>
                </a:moveTo>
                <a:cubicBezTo>
                  <a:pt x="211" y="134"/>
                  <a:pt x="211" y="134"/>
                  <a:pt x="211" y="134"/>
                </a:cubicBezTo>
                <a:cubicBezTo>
                  <a:pt x="210" y="134"/>
                  <a:pt x="210" y="134"/>
                  <a:pt x="210" y="134"/>
                </a:cubicBezTo>
                <a:cubicBezTo>
                  <a:pt x="210" y="134"/>
                  <a:pt x="210" y="134"/>
                  <a:pt x="210" y="134"/>
                </a:cubicBezTo>
                <a:cubicBezTo>
                  <a:pt x="210" y="134"/>
                  <a:pt x="211" y="134"/>
                  <a:pt x="211" y="134"/>
                </a:cubicBezTo>
                <a:close/>
                <a:moveTo>
                  <a:pt x="230" y="127"/>
                </a:moveTo>
                <a:cubicBezTo>
                  <a:pt x="223" y="128"/>
                  <a:pt x="212" y="135"/>
                  <a:pt x="206" y="133"/>
                </a:cubicBezTo>
                <a:cubicBezTo>
                  <a:pt x="205" y="133"/>
                  <a:pt x="208" y="134"/>
                  <a:pt x="208" y="134"/>
                </a:cubicBezTo>
                <a:cubicBezTo>
                  <a:pt x="208" y="134"/>
                  <a:pt x="209" y="134"/>
                  <a:pt x="210" y="134"/>
                </a:cubicBezTo>
                <a:cubicBezTo>
                  <a:pt x="211" y="135"/>
                  <a:pt x="212" y="135"/>
                  <a:pt x="212" y="135"/>
                </a:cubicBezTo>
                <a:cubicBezTo>
                  <a:pt x="214" y="137"/>
                  <a:pt x="227" y="132"/>
                  <a:pt x="231" y="129"/>
                </a:cubicBezTo>
                <a:cubicBezTo>
                  <a:pt x="226" y="130"/>
                  <a:pt x="217" y="135"/>
                  <a:pt x="211" y="134"/>
                </a:cubicBezTo>
                <a:cubicBezTo>
                  <a:pt x="216" y="134"/>
                  <a:pt x="227" y="129"/>
                  <a:pt x="230" y="127"/>
                </a:cubicBezTo>
                <a:cubicBezTo>
                  <a:pt x="230" y="127"/>
                  <a:pt x="230" y="127"/>
                  <a:pt x="230" y="127"/>
                </a:cubicBezTo>
                <a:close/>
                <a:moveTo>
                  <a:pt x="214" y="145"/>
                </a:moveTo>
                <a:cubicBezTo>
                  <a:pt x="209" y="144"/>
                  <a:pt x="205" y="141"/>
                  <a:pt x="202" y="137"/>
                </a:cubicBezTo>
                <a:cubicBezTo>
                  <a:pt x="206" y="140"/>
                  <a:pt x="210" y="143"/>
                  <a:pt x="214" y="145"/>
                </a:cubicBezTo>
                <a:cubicBezTo>
                  <a:pt x="214" y="145"/>
                  <a:pt x="214" y="145"/>
                  <a:pt x="214" y="145"/>
                </a:cubicBezTo>
                <a:close/>
                <a:moveTo>
                  <a:pt x="216" y="144"/>
                </a:moveTo>
                <a:cubicBezTo>
                  <a:pt x="216" y="144"/>
                  <a:pt x="216" y="144"/>
                  <a:pt x="216" y="144"/>
                </a:cubicBezTo>
                <a:cubicBezTo>
                  <a:pt x="221" y="148"/>
                  <a:pt x="222" y="147"/>
                  <a:pt x="229" y="150"/>
                </a:cubicBezTo>
                <a:cubicBezTo>
                  <a:pt x="229" y="150"/>
                  <a:pt x="229" y="150"/>
                  <a:pt x="229" y="149"/>
                </a:cubicBezTo>
                <a:cubicBezTo>
                  <a:pt x="221" y="145"/>
                  <a:pt x="225" y="148"/>
                  <a:pt x="216" y="144"/>
                </a:cubicBezTo>
                <a:close/>
                <a:moveTo>
                  <a:pt x="199" y="139"/>
                </a:moveTo>
                <a:cubicBezTo>
                  <a:pt x="199" y="139"/>
                  <a:pt x="199" y="139"/>
                  <a:pt x="199" y="139"/>
                </a:cubicBezTo>
                <a:cubicBezTo>
                  <a:pt x="209" y="145"/>
                  <a:pt x="219" y="148"/>
                  <a:pt x="227" y="152"/>
                </a:cubicBezTo>
                <a:cubicBezTo>
                  <a:pt x="226" y="152"/>
                  <a:pt x="226" y="152"/>
                  <a:pt x="226" y="152"/>
                </a:cubicBezTo>
                <a:cubicBezTo>
                  <a:pt x="217" y="149"/>
                  <a:pt x="206" y="146"/>
                  <a:pt x="199" y="139"/>
                </a:cubicBezTo>
                <a:close/>
                <a:moveTo>
                  <a:pt x="178" y="137"/>
                </a:moveTo>
                <a:cubicBezTo>
                  <a:pt x="178" y="137"/>
                  <a:pt x="178" y="137"/>
                  <a:pt x="178" y="137"/>
                </a:cubicBezTo>
                <a:cubicBezTo>
                  <a:pt x="177" y="136"/>
                  <a:pt x="176" y="135"/>
                  <a:pt x="174" y="133"/>
                </a:cubicBezTo>
                <a:cubicBezTo>
                  <a:pt x="175" y="135"/>
                  <a:pt x="176" y="136"/>
                  <a:pt x="177" y="138"/>
                </a:cubicBezTo>
                <a:cubicBezTo>
                  <a:pt x="177" y="137"/>
                  <a:pt x="178" y="137"/>
                  <a:pt x="178" y="137"/>
                </a:cubicBezTo>
                <a:close/>
                <a:moveTo>
                  <a:pt x="182" y="135"/>
                </a:moveTo>
                <a:cubicBezTo>
                  <a:pt x="182" y="135"/>
                  <a:pt x="182" y="135"/>
                  <a:pt x="182" y="135"/>
                </a:cubicBezTo>
                <a:cubicBezTo>
                  <a:pt x="182" y="136"/>
                  <a:pt x="181" y="136"/>
                  <a:pt x="181" y="136"/>
                </a:cubicBezTo>
                <a:cubicBezTo>
                  <a:pt x="180" y="135"/>
                  <a:pt x="179" y="134"/>
                  <a:pt x="177" y="132"/>
                </a:cubicBezTo>
                <a:cubicBezTo>
                  <a:pt x="182" y="135"/>
                  <a:pt x="179" y="134"/>
                  <a:pt x="182" y="135"/>
                </a:cubicBezTo>
                <a:close/>
                <a:moveTo>
                  <a:pt x="188" y="135"/>
                </a:moveTo>
                <a:cubicBezTo>
                  <a:pt x="188" y="135"/>
                  <a:pt x="187" y="135"/>
                  <a:pt x="187" y="135"/>
                </a:cubicBezTo>
                <a:cubicBezTo>
                  <a:pt x="186" y="134"/>
                  <a:pt x="185" y="133"/>
                  <a:pt x="185" y="131"/>
                </a:cubicBezTo>
                <a:cubicBezTo>
                  <a:pt x="186" y="133"/>
                  <a:pt x="187" y="134"/>
                  <a:pt x="188" y="135"/>
                </a:cubicBezTo>
                <a:cubicBezTo>
                  <a:pt x="188" y="135"/>
                  <a:pt x="188" y="135"/>
                  <a:pt x="188" y="135"/>
                </a:cubicBezTo>
                <a:close/>
                <a:moveTo>
                  <a:pt x="192" y="137"/>
                </a:moveTo>
                <a:cubicBezTo>
                  <a:pt x="192" y="137"/>
                  <a:pt x="192" y="137"/>
                  <a:pt x="192" y="137"/>
                </a:cubicBezTo>
                <a:cubicBezTo>
                  <a:pt x="192" y="136"/>
                  <a:pt x="191" y="136"/>
                  <a:pt x="191" y="135"/>
                </a:cubicBezTo>
                <a:cubicBezTo>
                  <a:pt x="191" y="135"/>
                  <a:pt x="191" y="136"/>
                  <a:pt x="192" y="136"/>
                </a:cubicBezTo>
                <a:cubicBezTo>
                  <a:pt x="192" y="136"/>
                  <a:pt x="192" y="137"/>
                  <a:pt x="192" y="137"/>
                </a:cubicBezTo>
                <a:close/>
                <a:moveTo>
                  <a:pt x="201" y="144"/>
                </a:moveTo>
                <a:cubicBezTo>
                  <a:pt x="207" y="149"/>
                  <a:pt x="216" y="152"/>
                  <a:pt x="224" y="154"/>
                </a:cubicBezTo>
                <a:cubicBezTo>
                  <a:pt x="225" y="154"/>
                  <a:pt x="225" y="154"/>
                  <a:pt x="225" y="154"/>
                </a:cubicBezTo>
                <a:cubicBezTo>
                  <a:pt x="216" y="150"/>
                  <a:pt x="207" y="147"/>
                  <a:pt x="198" y="141"/>
                </a:cubicBezTo>
                <a:cubicBezTo>
                  <a:pt x="199" y="142"/>
                  <a:pt x="200" y="143"/>
                  <a:pt x="201" y="144"/>
                </a:cubicBezTo>
                <a:cubicBezTo>
                  <a:pt x="201" y="144"/>
                  <a:pt x="201" y="144"/>
                  <a:pt x="201" y="144"/>
                </a:cubicBezTo>
                <a:close/>
                <a:moveTo>
                  <a:pt x="203" y="148"/>
                </a:moveTo>
                <a:cubicBezTo>
                  <a:pt x="202" y="147"/>
                  <a:pt x="202" y="147"/>
                  <a:pt x="202" y="147"/>
                </a:cubicBezTo>
                <a:cubicBezTo>
                  <a:pt x="207" y="149"/>
                  <a:pt x="214" y="152"/>
                  <a:pt x="218" y="154"/>
                </a:cubicBezTo>
                <a:cubicBezTo>
                  <a:pt x="214" y="153"/>
                  <a:pt x="207" y="150"/>
                  <a:pt x="203" y="148"/>
                </a:cubicBezTo>
                <a:cubicBezTo>
                  <a:pt x="203" y="148"/>
                  <a:pt x="203" y="148"/>
                  <a:pt x="203" y="148"/>
                </a:cubicBezTo>
                <a:close/>
                <a:moveTo>
                  <a:pt x="204" y="152"/>
                </a:moveTo>
                <a:cubicBezTo>
                  <a:pt x="207" y="153"/>
                  <a:pt x="209" y="154"/>
                  <a:pt x="211" y="154"/>
                </a:cubicBezTo>
                <a:cubicBezTo>
                  <a:pt x="209" y="153"/>
                  <a:pt x="206" y="152"/>
                  <a:pt x="204" y="150"/>
                </a:cubicBezTo>
                <a:cubicBezTo>
                  <a:pt x="204" y="151"/>
                  <a:pt x="204" y="151"/>
                  <a:pt x="204" y="152"/>
                </a:cubicBezTo>
                <a:cubicBezTo>
                  <a:pt x="204" y="152"/>
                  <a:pt x="204" y="152"/>
                  <a:pt x="204" y="152"/>
                </a:cubicBezTo>
                <a:close/>
                <a:moveTo>
                  <a:pt x="130" y="35"/>
                </a:moveTo>
                <a:cubicBezTo>
                  <a:pt x="130" y="35"/>
                  <a:pt x="130" y="35"/>
                  <a:pt x="130" y="35"/>
                </a:cubicBezTo>
                <a:cubicBezTo>
                  <a:pt x="129" y="35"/>
                  <a:pt x="128" y="36"/>
                  <a:pt x="127" y="36"/>
                </a:cubicBezTo>
                <a:cubicBezTo>
                  <a:pt x="127" y="39"/>
                  <a:pt x="127" y="47"/>
                  <a:pt x="129" y="49"/>
                </a:cubicBezTo>
                <a:cubicBezTo>
                  <a:pt x="126" y="47"/>
                  <a:pt x="125" y="39"/>
                  <a:pt x="125" y="38"/>
                </a:cubicBezTo>
                <a:cubicBezTo>
                  <a:pt x="121" y="40"/>
                  <a:pt x="118" y="42"/>
                  <a:pt x="116" y="44"/>
                </a:cubicBezTo>
                <a:cubicBezTo>
                  <a:pt x="115" y="48"/>
                  <a:pt x="114" y="54"/>
                  <a:pt x="115" y="56"/>
                </a:cubicBezTo>
                <a:cubicBezTo>
                  <a:pt x="114" y="54"/>
                  <a:pt x="113" y="50"/>
                  <a:pt x="113" y="47"/>
                </a:cubicBezTo>
                <a:cubicBezTo>
                  <a:pt x="111" y="49"/>
                  <a:pt x="109" y="52"/>
                  <a:pt x="107" y="54"/>
                </a:cubicBezTo>
                <a:cubicBezTo>
                  <a:pt x="107" y="57"/>
                  <a:pt x="107" y="59"/>
                  <a:pt x="108" y="62"/>
                </a:cubicBezTo>
                <a:cubicBezTo>
                  <a:pt x="107" y="61"/>
                  <a:pt x="106" y="60"/>
                  <a:pt x="105" y="59"/>
                </a:cubicBezTo>
                <a:cubicBezTo>
                  <a:pt x="105" y="59"/>
                  <a:pt x="105" y="59"/>
                  <a:pt x="105" y="58"/>
                </a:cubicBezTo>
                <a:cubicBezTo>
                  <a:pt x="105" y="58"/>
                  <a:pt x="104" y="59"/>
                  <a:pt x="104" y="59"/>
                </a:cubicBezTo>
                <a:cubicBezTo>
                  <a:pt x="103" y="58"/>
                  <a:pt x="102" y="57"/>
                  <a:pt x="101" y="57"/>
                </a:cubicBezTo>
                <a:cubicBezTo>
                  <a:pt x="101" y="60"/>
                  <a:pt x="101" y="63"/>
                  <a:pt x="101" y="66"/>
                </a:cubicBezTo>
                <a:cubicBezTo>
                  <a:pt x="100" y="71"/>
                  <a:pt x="99" y="76"/>
                  <a:pt x="100" y="81"/>
                </a:cubicBezTo>
                <a:cubicBezTo>
                  <a:pt x="97" y="90"/>
                  <a:pt x="94" y="97"/>
                  <a:pt x="88" y="102"/>
                </a:cubicBezTo>
                <a:cubicBezTo>
                  <a:pt x="99" y="88"/>
                  <a:pt x="100" y="75"/>
                  <a:pt x="98" y="55"/>
                </a:cubicBezTo>
                <a:cubicBezTo>
                  <a:pt x="94" y="52"/>
                  <a:pt x="88" y="50"/>
                  <a:pt x="82" y="48"/>
                </a:cubicBezTo>
                <a:cubicBezTo>
                  <a:pt x="81" y="48"/>
                  <a:pt x="80" y="48"/>
                  <a:pt x="79" y="47"/>
                </a:cubicBezTo>
                <a:cubicBezTo>
                  <a:pt x="77" y="50"/>
                  <a:pt x="72" y="54"/>
                  <a:pt x="71" y="57"/>
                </a:cubicBezTo>
                <a:cubicBezTo>
                  <a:pt x="71" y="54"/>
                  <a:pt x="75" y="48"/>
                  <a:pt x="76" y="47"/>
                </a:cubicBezTo>
                <a:cubicBezTo>
                  <a:pt x="73" y="46"/>
                  <a:pt x="69" y="46"/>
                  <a:pt x="65" y="46"/>
                </a:cubicBezTo>
                <a:cubicBezTo>
                  <a:pt x="62" y="48"/>
                  <a:pt x="58" y="51"/>
                  <a:pt x="57" y="53"/>
                </a:cubicBezTo>
                <a:cubicBezTo>
                  <a:pt x="57" y="51"/>
                  <a:pt x="60" y="48"/>
                  <a:pt x="62" y="46"/>
                </a:cubicBezTo>
                <a:cubicBezTo>
                  <a:pt x="58" y="46"/>
                  <a:pt x="55" y="46"/>
                  <a:pt x="52" y="47"/>
                </a:cubicBezTo>
                <a:cubicBezTo>
                  <a:pt x="42" y="60"/>
                  <a:pt x="36" y="68"/>
                  <a:pt x="41" y="82"/>
                </a:cubicBezTo>
                <a:cubicBezTo>
                  <a:pt x="35" y="72"/>
                  <a:pt x="38" y="60"/>
                  <a:pt x="48" y="48"/>
                </a:cubicBezTo>
                <a:cubicBezTo>
                  <a:pt x="36" y="52"/>
                  <a:pt x="27" y="59"/>
                  <a:pt x="24" y="69"/>
                </a:cubicBezTo>
                <a:cubicBezTo>
                  <a:pt x="22" y="79"/>
                  <a:pt x="25" y="90"/>
                  <a:pt x="33" y="98"/>
                </a:cubicBezTo>
                <a:cubicBezTo>
                  <a:pt x="33" y="98"/>
                  <a:pt x="33" y="98"/>
                  <a:pt x="33" y="98"/>
                </a:cubicBezTo>
                <a:cubicBezTo>
                  <a:pt x="28" y="106"/>
                  <a:pt x="19" y="114"/>
                  <a:pt x="17" y="122"/>
                </a:cubicBezTo>
                <a:cubicBezTo>
                  <a:pt x="11" y="143"/>
                  <a:pt x="18" y="157"/>
                  <a:pt x="35" y="162"/>
                </a:cubicBezTo>
                <a:cubicBezTo>
                  <a:pt x="50" y="166"/>
                  <a:pt x="42" y="190"/>
                  <a:pt x="37" y="201"/>
                </a:cubicBezTo>
                <a:cubicBezTo>
                  <a:pt x="30" y="218"/>
                  <a:pt x="0" y="223"/>
                  <a:pt x="5" y="237"/>
                </a:cubicBezTo>
                <a:cubicBezTo>
                  <a:pt x="8" y="245"/>
                  <a:pt x="21" y="255"/>
                  <a:pt x="23" y="262"/>
                </a:cubicBezTo>
                <a:cubicBezTo>
                  <a:pt x="39" y="263"/>
                  <a:pt x="37" y="269"/>
                  <a:pt x="26" y="250"/>
                </a:cubicBezTo>
                <a:cubicBezTo>
                  <a:pt x="21" y="241"/>
                  <a:pt x="16" y="229"/>
                  <a:pt x="22" y="222"/>
                </a:cubicBezTo>
                <a:cubicBezTo>
                  <a:pt x="41" y="211"/>
                  <a:pt x="48" y="197"/>
                  <a:pt x="58" y="185"/>
                </a:cubicBezTo>
                <a:cubicBezTo>
                  <a:pt x="59" y="183"/>
                  <a:pt x="61" y="181"/>
                  <a:pt x="62" y="178"/>
                </a:cubicBezTo>
                <a:cubicBezTo>
                  <a:pt x="65" y="183"/>
                  <a:pt x="69" y="189"/>
                  <a:pt x="76" y="193"/>
                </a:cubicBezTo>
                <a:cubicBezTo>
                  <a:pt x="80" y="192"/>
                  <a:pt x="89" y="192"/>
                  <a:pt x="91" y="193"/>
                </a:cubicBezTo>
                <a:cubicBezTo>
                  <a:pt x="90" y="191"/>
                  <a:pt x="83" y="183"/>
                  <a:pt x="84" y="181"/>
                </a:cubicBezTo>
                <a:cubicBezTo>
                  <a:pt x="83" y="178"/>
                  <a:pt x="88" y="182"/>
                  <a:pt x="94" y="182"/>
                </a:cubicBezTo>
                <a:cubicBezTo>
                  <a:pt x="99" y="174"/>
                  <a:pt x="100" y="175"/>
                  <a:pt x="104" y="170"/>
                </a:cubicBezTo>
                <a:cubicBezTo>
                  <a:pt x="101" y="168"/>
                  <a:pt x="75" y="169"/>
                  <a:pt x="69" y="148"/>
                </a:cubicBezTo>
                <a:cubicBezTo>
                  <a:pt x="70" y="146"/>
                  <a:pt x="71" y="142"/>
                  <a:pt x="69" y="141"/>
                </a:cubicBezTo>
                <a:cubicBezTo>
                  <a:pt x="67" y="139"/>
                  <a:pt x="64" y="139"/>
                  <a:pt x="64" y="136"/>
                </a:cubicBezTo>
                <a:cubicBezTo>
                  <a:pt x="64" y="136"/>
                  <a:pt x="63" y="136"/>
                  <a:pt x="63" y="136"/>
                </a:cubicBezTo>
                <a:cubicBezTo>
                  <a:pt x="62" y="136"/>
                  <a:pt x="60" y="135"/>
                  <a:pt x="59" y="134"/>
                </a:cubicBezTo>
                <a:cubicBezTo>
                  <a:pt x="59" y="133"/>
                  <a:pt x="59" y="133"/>
                  <a:pt x="59" y="133"/>
                </a:cubicBezTo>
                <a:cubicBezTo>
                  <a:pt x="58" y="132"/>
                  <a:pt x="58" y="132"/>
                  <a:pt x="57" y="132"/>
                </a:cubicBezTo>
                <a:cubicBezTo>
                  <a:pt x="57" y="133"/>
                  <a:pt x="57" y="133"/>
                  <a:pt x="56" y="134"/>
                </a:cubicBezTo>
                <a:cubicBezTo>
                  <a:pt x="53" y="134"/>
                  <a:pt x="47" y="133"/>
                  <a:pt x="49" y="129"/>
                </a:cubicBezTo>
                <a:cubicBezTo>
                  <a:pt x="49" y="129"/>
                  <a:pt x="50" y="129"/>
                  <a:pt x="50" y="129"/>
                </a:cubicBezTo>
                <a:cubicBezTo>
                  <a:pt x="43" y="126"/>
                  <a:pt x="39" y="123"/>
                  <a:pt x="39" y="120"/>
                </a:cubicBezTo>
                <a:cubicBezTo>
                  <a:pt x="40" y="117"/>
                  <a:pt x="50" y="116"/>
                  <a:pt x="61" y="119"/>
                </a:cubicBezTo>
                <a:cubicBezTo>
                  <a:pt x="73" y="121"/>
                  <a:pt x="83" y="126"/>
                  <a:pt x="82" y="130"/>
                </a:cubicBezTo>
                <a:cubicBezTo>
                  <a:pt x="81" y="132"/>
                  <a:pt x="75" y="133"/>
                  <a:pt x="67" y="133"/>
                </a:cubicBezTo>
                <a:cubicBezTo>
                  <a:pt x="66" y="134"/>
                  <a:pt x="66" y="135"/>
                  <a:pt x="65" y="135"/>
                </a:cubicBezTo>
                <a:cubicBezTo>
                  <a:pt x="64" y="135"/>
                  <a:pt x="64" y="136"/>
                  <a:pt x="63" y="136"/>
                </a:cubicBezTo>
                <a:cubicBezTo>
                  <a:pt x="61" y="135"/>
                  <a:pt x="60" y="133"/>
                  <a:pt x="59" y="133"/>
                </a:cubicBezTo>
                <a:cubicBezTo>
                  <a:pt x="59" y="133"/>
                  <a:pt x="59" y="133"/>
                  <a:pt x="57" y="133"/>
                </a:cubicBezTo>
                <a:cubicBezTo>
                  <a:pt x="57" y="133"/>
                  <a:pt x="57" y="134"/>
                  <a:pt x="56" y="134"/>
                </a:cubicBezTo>
                <a:cubicBezTo>
                  <a:pt x="56" y="135"/>
                  <a:pt x="55" y="137"/>
                  <a:pt x="52" y="137"/>
                </a:cubicBezTo>
                <a:cubicBezTo>
                  <a:pt x="47" y="140"/>
                  <a:pt x="49" y="142"/>
                  <a:pt x="49" y="144"/>
                </a:cubicBezTo>
                <a:cubicBezTo>
                  <a:pt x="48" y="145"/>
                  <a:pt x="48" y="146"/>
                  <a:pt x="48" y="148"/>
                </a:cubicBezTo>
                <a:cubicBezTo>
                  <a:pt x="35" y="146"/>
                  <a:pt x="20" y="153"/>
                  <a:pt x="21" y="130"/>
                </a:cubicBezTo>
                <a:cubicBezTo>
                  <a:pt x="21" y="121"/>
                  <a:pt x="36" y="111"/>
                  <a:pt x="43" y="107"/>
                </a:cubicBezTo>
                <a:cubicBezTo>
                  <a:pt x="40" y="117"/>
                  <a:pt x="40" y="117"/>
                  <a:pt x="40" y="117"/>
                </a:cubicBezTo>
                <a:cubicBezTo>
                  <a:pt x="51" y="114"/>
                  <a:pt x="78" y="120"/>
                  <a:pt x="83" y="129"/>
                </a:cubicBezTo>
                <a:cubicBezTo>
                  <a:pt x="86" y="118"/>
                  <a:pt x="86" y="118"/>
                  <a:pt x="86" y="118"/>
                </a:cubicBezTo>
                <a:cubicBezTo>
                  <a:pt x="85" y="118"/>
                  <a:pt x="85" y="118"/>
                  <a:pt x="85" y="118"/>
                </a:cubicBezTo>
                <a:cubicBezTo>
                  <a:pt x="98" y="117"/>
                  <a:pt x="109" y="112"/>
                  <a:pt x="115" y="105"/>
                </a:cubicBezTo>
                <a:cubicBezTo>
                  <a:pt x="123" y="109"/>
                  <a:pt x="133" y="111"/>
                  <a:pt x="143" y="110"/>
                </a:cubicBezTo>
                <a:cubicBezTo>
                  <a:pt x="149" y="121"/>
                  <a:pt x="149" y="121"/>
                  <a:pt x="149" y="121"/>
                </a:cubicBezTo>
                <a:cubicBezTo>
                  <a:pt x="154" y="110"/>
                  <a:pt x="178" y="96"/>
                  <a:pt x="188" y="100"/>
                </a:cubicBezTo>
                <a:cubicBezTo>
                  <a:pt x="183" y="89"/>
                  <a:pt x="183" y="89"/>
                  <a:pt x="183" y="89"/>
                </a:cubicBezTo>
                <a:cubicBezTo>
                  <a:pt x="182" y="90"/>
                  <a:pt x="182" y="90"/>
                  <a:pt x="182" y="90"/>
                </a:cubicBezTo>
                <a:cubicBezTo>
                  <a:pt x="194" y="76"/>
                  <a:pt x="198" y="60"/>
                  <a:pt x="191" y="46"/>
                </a:cubicBezTo>
                <a:cubicBezTo>
                  <a:pt x="190" y="43"/>
                  <a:pt x="188" y="41"/>
                  <a:pt x="185" y="38"/>
                </a:cubicBezTo>
                <a:cubicBezTo>
                  <a:pt x="190" y="49"/>
                  <a:pt x="191" y="60"/>
                  <a:pt x="190" y="69"/>
                </a:cubicBezTo>
                <a:cubicBezTo>
                  <a:pt x="190" y="55"/>
                  <a:pt x="187" y="44"/>
                  <a:pt x="179" y="33"/>
                </a:cubicBezTo>
                <a:cubicBezTo>
                  <a:pt x="176" y="32"/>
                  <a:pt x="173" y="31"/>
                  <a:pt x="170" y="30"/>
                </a:cubicBezTo>
                <a:cubicBezTo>
                  <a:pt x="182" y="45"/>
                  <a:pt x="184" y="61"/>
                  <a:pt x="183" y="74"/>
                </a:cubicBezTo>
                <a:cubicBezTo>
                  <a:pt x="182" y="56"/>
                  <a:pt x="177" y="44"/>
                  <a:pt x="163" y="28"/>
                </a:cubicBezTo>
                <a:cubicBezTo>
                  <a:pt x="159" y="28"/>
                  <a:pt x="154" y="28"/>
                  <a:pt x="150" y="28"/>
                </a:cubicBezTo>
                <a:cubicBezTo>
                  <a:pt x="165" y="45"/>
                  <a:pt x="174" y="61"/>
                  <a:pt x="173" y="75"/>
                </a:cubicBezTo>
                <a:cubicBezTo>
                  <a:pt x="171" y="55"/>
                  <a:pt x="162" y="45"/>
                  <a:pt x="147" y="29"/>
                </a:cubicBezTo>
                <a:cubicBezTo>
                  <a:pt x="141" y="30"/>
                  <a:pt x="135" y="32"/>
                  <a:pt x="130" y="35"/>
                </a:cubicBezTo>
                <a:close/>
                <a:moveTo>
                  <a:pt x="43" y="106"/>
                </a:moveTo>
                <a:cubicBezTo>
                  <a:pt x="43" y="106"/>
                  <a:pt x="43" y="106"/>
                  <a:pt x="43" y="106"/>
                </a:cubicBezTo>
                <a:cubicBezTo>
                  <a:pt x="43" y="107"/>
                  <a:pt x="43" y="107"/>
                  <a:pt x="43" y="107"/>
                </a:cubicBezTo>
                <a:cubicBezTo>
                  <a:pt x="43" y="106"/>
                  <a:pt x="43" y="106"/>
                  <a:pt x="43" y="106"/>
                </a:cubicBezTo>
                <a:cubicBezTo>
                  <a:pt x="43" y="106"/>
                  <a:pt x="43" y="106"/>
                  <a:pt x="43" y="106"/>
                </a:cubicBezTo>
                <a:close/>
                <a:moveTo>
                  <a:pt x="63" y="176"/>
                </a:moveTo>
                <a:cubicBezTo>
                  <a:pt x="63" y="176"/>
                  <a:pt x="63" y="176"/>
                  <a:pt x="63" y="176"/>
                </a:cubicBezTo>
                <a:cubicBezTo>
                  <a:pt x="63" y="175"/>
                  <a:pt x="63" y="175"/>
                  <a:pt x="63" y="175"/>
                </a:cubicBezTo>
                <a:cubicBezTo>
                  <a:pt x="64" y="177"/>
                  <a:pt x="65" y="180"/>
                  <a:pt x="66" y="182"/>
                </a:cubicBezTo>
                <a:cubicBezTo>
                  <a:pt x="65" y="181"/>
                  <a:pt x="64" y="178"/>
                  <a:pt x="63" y="176"/>
                </a:cubicBezTo>
                <a:close/>
                <a:moveTo>
                  <a:pt x="64" y="172"/>
                </a:moveTo>
                <a:cubicBezTo>
                  <a:pt x="64" y="172"/>
                  <a:pt x="64" y="172"/>
                  <a:pt x="64" y="172"/>
                </a:cubicBezTo>
                <a:cubicBezTo>
                  <a:pt x="64" y="171"/>
                  <a:pt x="64" y="171"/>
                  <a:pt x="64" y="171"/>
                </a:cubicBezTo>
                <a:cubicBezTo>
                  <a:pt x="67" y="176"/>
                  <a:pt x="70" y="182"/>
                  <a:pt x="72" y="186"/>
                </a:cubicBezTo>
                <a:cubicBezTo>
                  <a:pt x="70" y="183"/>
                  <a:pt x="66" y="177"/>
                  <a:pt x="64" y="172"/>
                </a:cubicBezTo>
                <a:close/>
                <a:moveTo>
                  <a:pt x="65" y="168"/>
                </a:moveTo>
                <a:cubicBezTo>
                  <a:pt x="65" y="168"/>
                  <a:pt x="65" y="168"/>
                  <a:pt x="65" y="168"/>
                </a:cubicBezTo>
                <a:cubicBezTo>
                  <a:pt x="65" y="167"/>
                  <a:pt x="65" y="165"/>
                  <a:pt x="65" y="164"/>
                </a:cubicBezTo>
                <a:cubicBezTo>
                  <a:pt x="68" y="174"/>
                  <a:pt x="73" y="182"/>
                  <a:pt x="78" y="191"/>
                </a:cubicBezTo>
                <a:cubicBezTo>
                  <a:pt x="78" y="190"/>
                  <a:pt x="77" y="190"/>
                  <a:pt x="77" y="190"/>
                </a:cubicBezTo>
                <a:cubicBezTo>
                  <a:pt x="72" y="183"/>
                  <a:pt x="67" y="176"/>
                  <a:pt x="65" y="168"/>
                </a:cubicBezTo>
                <a:close/>
                <a:moveTo>
                  <a:pt x="63" y="157"/>
                </a:moveTo>
                <a:cubicBezTo>
                  <a:pt x="63" y="157"/>
                  <a:pt x="63" y="157"/>
                  <a:pt x="63" y="157"/>
                </a:cubicBezTo>
                <a:cubicBezTo>
                  <a:pt x="63" y="157"/>
                  <a:pt x="63" y="156"/>
                  <a:pt x="63" y="156"/>
                </a:cubicBezTo>
                <a:cubicBezTo>
                  <a:pt x="63" y="156"/>
                  <a:pt x="63" y="155"/>
                  <a:pt x="63" y="154"/>
                </a:cubicBezTo>
                <a:cubicBezTo>
                  <a:pt x="63" y="155"/>
                  <a:pt x="63" y="156"/>
                  <a:pt x="63" y="157"/>
                </a:cubicBezTo>
                <a:close/>
                <a:moveTo>
                  <a:pt x="61" y="153"/>
                </a:moveTo>
                <a:cubicBezTo>
                  <a:pt x="61" y="153"/>
                  <a:pt x="61" y="153"/>
                  <a:pt x="61" y="153"/>
                </a:cubicBezTo>
                <a:cubicBezTo>
                  <a:pt x="60" y="153"/>
                  <a:pt x="60" y="152"/>
                  <a:pt x="60" y="152"/>
                </a:cubicBezTo>
                <a:cubicBezTo>
                  <a:pt x="60" y="151"/>
                  <a:pt x="60" y="149"/>
                  <a:pt x="60" y="148"/>
                </a:cubicBezTo>
                <a:cubicBezTo>
                  <a:pt x="60" y="150"/>
                  <a:pt x="61" y="151"/>
                  <a:pt x="61" y="153"/>
                </a:cubicBezTo>
                <a:close/>
                <a:moveTo>
                  <a:pt x="56" y="150"/>
                </a:moveTo>
                <a:cubicBezTo>
                  <a:pt x="56" y="150"/>
                  <a:pt x="56" y="150"/>
                  <a:pt x="56" y="150"/>
                </a:cubicBezTo>
                <a:cubicBezTo>
                  <a:pt x="55" y="149"/>
                  <a:pt x="55" y="149"/>
                  <a:pt x="54" y="149"/>
                </a:cubicBezTo>
                <a:cubicBezTo>
                  <a:pt x="54" y="148"/>
                  <a:pt x="54" y="147"/>
                  <a:pt x="54" y="144"/>
                </a:cubicBezTo>
                <a:cubicBezTo>
                  <a:pt x="55" y="149"/>
                  <a:pt x="54" y="146"/>
                  <a:pt x="56" y="150"/>
                </a:cubicBezTo>
                <a:close/>
                <a:moveTo>
                  <a:pt x="51" y="148"/>
                </a:moveTo>
                <a:cubicBezTo>
                  <a:pt x="51" y="148"/>
                  <a:pt x="51" y="148"/>
                  <a:pt x="51" y="148"/>
                </a:cubicBezTo>
                <a:cubicBezTo>
                  <a:pt x="51" y="148"/>
                  <a:pt x="51" y="148"/>
                  <a:pt x="50" y="148"/>
                </a:cubicBezTo>
                <a:cubicBezTo>
                  <a:pt x="50" y="146"/>
                  <a:pt x="50" y="144"/>
                  <a:pt x="51" y="142"/>
                </a:cubicBezTo>
                <a:cubicBezTo>
                  <a:pt x="51" y="145"/>
                  <a:pt x="51" y="147"/>
                  <a:pt x="51" y="148"/>
                </a:cubicBezTo>
                <a:close/>
                <a:moveTo>
                  <a:pt x="81" y="39"/>
                </a:moveTo>
                <a:cubicBezTo>
                  <a:pt x="81" y="39"/>
                  <a:pt x="81" y="39"/>
                  <a:pt x="81" y="39"/>
                </a:cubicBezTo>
                <a:cubicBezTo>
                  <a:pt x="81" y="35"/>
                  <a:pt x="84" y="31"/>
                  <a:pt x="86" y="27"/>
                </a:cubicBezTo>
                <a:cubicBezTo>
                  <a:pt x="90" y="22"/>
                  <a:pt x="95" y="25"/>
                  <a:pt x="87" y="23"/>
                </a:cubicBezTo>
                <a:cubicBezTo>
                  <a:pt x="83" y="21"/>
                  <a:pt x="79" y="24"/>
                  <a:pt x="77" y="19"/>
                </a:cubicBezTo>
                <a:cubicBezTo>
                  <a:pt x="75" y="16"/>
                  <a:pt x="76" y="11"/>
                  <a:pt x="81" y="10"/>
                </a:cubicBezTo>
                <a:cubicBezTo>
                  <a:pt x="84" y="10"/>
                  <a:pt x="89" y="18"/>
                  <a:pt x="92" y="20"/>
                </a:cubicBezTo>
                <a:cubicBezTo>
                  <a:pt x="94" y="22"/>
                  <a:pt x="96" y="23"/>
                  <a:pt x="95" y="17"/>
                </a:cubicBezTo>
                <a:cubicBezTo>
                  <a:pt x="94" y="12"/>
                  <a:pt x="93" y="8"/>
                  <a:pt x="92" y="4"/>
                </a:cubicBezTo>
                <a:cubicBezTo>
                  <a:pt x="92" y="3"/>
                  <a:pt x="92" y="0"/>
                  <a:pt x="92" y="0"/>
                </a:cubicBezTo>
                <a:cubicBezTo>
                  <a:pt x="101" y="6"/>
                  <a:pt x="93" y="9"/>
                  <a:pt x="96" y="15"/>
                </a:cubicBezTo>
                <a:cubicBezTo>
                  <a:pt x="96" y="15"/>
                  <a:pt x="99" y="12"/>
                  <a:pt x="101" y="11"/>
                </a:cubicBezTo>
                <a:cubicBezTo>
                  <a:pt x="103" y="9"/>
                  <a:pt x="107" y="8"/>
                  <a:pt x="111" y="8"/>
                </a:cubicBezTo>
                <a:cubicBezTo>
                  <a:pt x="122" y="12"/>
                  <a:pt x="99" y="16"/>
                  <a:pt x="98" y="20"/>
                </a:cubicBezTo>
                <a:cubicBezTo>
                  <a:pt x="99" y="20"/>
                  <a:pt x="134" y="19"/>
                  <a:pt x="128" y="25"/>
                </a:cubicBezTo>
                <a:cubicBezTo>
                  <a:pt x="135" y="22"/>
                  <a:pt x="142" y="20"/>
                  <a:pt x="144" y="22"/>
                </a:cubicBezTo>
                <a:cubicBezTo>
                  <a:pt x="144" y="22"/>
                  <a:pt x="148" y="27"/>
                  <a:pt x="147" y="28"/>
                </a:cubicBezTo>
                <a:cubicBezTo>
                  <a:pt x="134" y="31"/>
                  <a:pt x="123" y="36"/>
                  <a:pt x="114" y="45"/>
                </a:cubicBezTo>
                <a:cubicBezTo>
                  <a:pt x="113" y="46"/>
                  <a:pt x="109" y="39"/>
                  <a:pt x="110" y="38"/>
                </a:cubicBezTo>
                <a:cubicBezTo>
                  <a:pt x="113" y="35"/>
                  <a:pt x="116" y="32"/>
                  <a:pt x="120" y="29"/>
                </a:cubicBezTo>
                <a:cubicBezTo>
                  <a:pt x="119" y="29"/>
                  <a:pt x="119" y="28"/>
                  <a:pt x="116" y="26"/>
                </a:cubicBezTo>
                <a:cubicBezTo>
                  <a:pt x="114" y="22"/>
                  <a:pt x="105" y="20"/>
                  <a:pt x="100" y="21"/>
                </a:cubicBezTo>
                <a:cubicBezTo>
                  <a:pt x="99" y="21"/>
                  <a:pt x="97" y="22"/>
                  <a:pt x="97" y="23"/>
                </a:cubicBezTo>
                <a:cubicBezTo>
                  <a:pt x="96" y="25"/>
                  <a:pt x="100" y="30"/>
                  <a:pt x="101" y="30"/>
                </a:cubicBezTo>
                <a:cubicBezTo>
                  <a:pt x="107" y="37"/>
                  <a:pt x="96" y="41"/>
                  <a:pt x="94" y="32"/>
                </a:cubicBezTo>
                <a:cubicBezTo>
                  <a:pt x="94" y="30"/>
                  <a:pt x="96" y="25"/>
                  <a:pt x="93" y="24"/>
                </a:cubicBezTo>
                <a:cubicBezTo>
                  <a:pt x="89" y="23"/>
                  <a:pt x="86" y="33"/>
                  <a:pt x="86" y="36"/>
                </a:cubicBezTo>
                <a:cubicBezTo>
                  <a:pt x="86" y="38"/>
                  <a:pt x="87" y="39"/>
                  <a:pt x="87" y="41"/>
                </a:cubicBezTo>
                <a:cubicBezTo>
                  <a:pt x="94" y="43"/>
                  <a:pt x="100" y="46"/>
                  <a:pt x="101" y="49"/>
                </a:cubicBezTo>
                <a:cubicBezTo>
                  <a:pt x="101" y="49"/>
                  <a:pt x="101" y="55"/>
                  <a:pt x="99" y="54"/>
                </a:cubicBezTo>
                <a:cubicBezTo>
                  <a:pt x="88" y="48"/>
                  <a:pt x="76" y="45"/>
                  <a:pt x="63" y="45"/>
                </a:cubicBezTo>
                <a:cubicBezTo>
                  <a:pt x="62" y="45"/>
                  <a:pt x="64" y="38"/>
                  <a:pt x="65" y="38"/>
                </a:cubicBezTo>
                <a:cubicBezTo>
                  <a:pt x="70" y="37"/>
                  <a:pt x="75" y="38"/>
                  <a:pt x="81" y="39"/>
                </a:cubicBezTo>
                <a:close/>
                <a:moveTo>
                  <a:pt x="86" y="42"/>
                </a:moveTo>
                <a:cubicBezTo>
                  <a:pt x="86" y="42"/>
                  <a:pt x="86" y="42"/>
                  <a:pt x="86" y="42"/>
                </a:cubicBezTo>
                <a:cubicBezTo>
                  <a:pt x="88" y="42"/>
                  <a:pt x="89" y="43"/>
                  <a:pt x="91" y="43"/>
                </a:cubicBezTo>
                <a:cubicBezTo>
                  <a:pt x="92" y="44"/>
                  <a:pt x="98" y="46"/>
                  <a:pt x="99" y="47"/>
                </a:cubicBezTo>
                <a:cubicBezTo>
                  <a:pt x="97" y="46"/>
                  <a:pt x="92" y="45"/>
                  <a:pt x="90" y="44"/>
                </a:cubicBezTo>
                <a:cubicBezTo>
                  <a:pt x="83" y="41"/>
                  <a:pt x="76" y="40"/>
                  <a:pt x="69" y="39"/>
                </a:cubicBezTo>
                <a:cubicBezTo>
                  <a:pt x="68" y="39"/>
                  <a:pt x="72" y="39"/>
                  <a:pt x="73" y="39"/>
                </a:cubicBezTo>
                <a:cubicBezTo>
                  <a:pt x="77" y="40"/>
                  <a:pt x="80" y="40"/>
                  <a:pt x="84" y="41"/>
                </a:cubicBezTo>
                <a:cubicBezTo>
                  <a:pt x="85" y="42"/>
                  <a:pt x="86" y="42"/>
                  <a:pt x="86" y="42"/>
                </a:cubicBezTo>
                <a:cubicBezTo>
                  <a:pt x="86" y="42"/>
                  <a:pt x="86" y="42"/>
                  <a:pt x="86" y="42"/>
                </a:cubicBezTo>
                <a:close/>
                <a:moveTo>
                  <a:pt x="96" y="28"/>
                </a:moveTo>
                <a:cubicBezTo>
                  <a:pt x="96" y="28"/>
                  <a:pt x="96" y="28"/>
                  <a:pt x="96" y="28"/>
                </a:cubicBezTo>
                <a:cubicBezTo>
                  <a:pt x="96" y="28"/>
                  <a:pt x="100" y="35"/>
                  <a:pt x="99" y="35"/>
                </a:cubicBezTo>
                <a:cubicBezTo>
                  <a:pt x="96" y="34"/>
                  <a:pt x="96" y="30"/>
                  <a:pt x="96" y="28"/>
                </a:cubicBezTo>
                <a:close/>
                <a:moveTo>
                  <a:pt x="88" y="20"/>
                </a:moveTo>
                <a:cubicBezTo>
                  <a:pt x="84" y="17"/>
                  <a:pt x="82" y="15"/>
                  <a:pt x="81" y="18"/>
                </a:cubicBezTo>
                <a:cubicBezTo>
                  <a:pt x="80" y="21"/>
                  <a:pt x="87" y="20"/>
                  <a:pt x="88" y="20"/>
                </a:cubicBezTo>
                <a:cubicBezTo>
                  <a:pt x="88" y="20"/>
                  <a:pt x="88" y="20"/>
                  <a:pt x="88" y="20"/>
                </a:cubicBezTo>
                <a:close/>
                <a:moveTo>
                  <a:pt x="111" y="76"/>
                </a:moveTo>
                <a:cubicBezTo>
                  <a:pt x="111" y="76"/>
                  <a:pt x="111" y="76"/>
                  <a:pt x="111" y="76"/>
                </a:cubicBezTo>
                <a:cubicBezTo>
                  <a:pt x="111" y="78"/>
                  <a:pt x="112" y="79"/>
                  <a:pt x="113" y="81"/>
                </a:cubicBezTo>
                <a:cubicBezTo>
                  <a:pt x="113" y="82"/>
                  <a:pt x="113" y="82"/>
                  <a:pt x="113" y="83"/>
                </a:cubicBezTo>
                <a:cubicBezTo>
                  <a:pt x="112" y="81"/>
                  <a:pt x="111" y="80"/>
                  <a:pt x="110" y="79"/>
                </a:cubicBezTo>
                <a:cubicBezTo>
                  <a:pt x="111" y="78"/>
                  <a:pt x="111" y="77"/>
                  <a:pt x="111" y="76"/>
                </a:cubicBezTo>
                <a:close/>
                <a:moveTo>
                  <a:pt x="118" y="87"/>
                </a:moveTo>
                <a:cubicBezTo>
                  <a:pt x="118" y="87"/>
                  <a:pt x="118" y="87"/>
                  <a:pt x="118" y="87"/>
                </a:cubicBezTo>
                <a:cubicBezTo>
                  <a:pt x="119" y="87"/>
                  <a:pt x="119" y="88"/>
                  <a:pt x="120" y="89"/>
                </a:cubicBezTo>
                <a:cubicBezTo>
                  <a:pt x="120" y="89"/>
                  <a:pt x="120" y="89"/>
                  <a:pt x="120" y="89"/>
                </a:cubicBezTo>
                <a:cubicBezTo>
                  <a:pt x="119" y="89"/>
                  <a:pt x="118" y="88"/>
                  <a:pt x="118" y="88"/>
                </a:cubicBezTo>
                <a:cubicBezTo>
                  <a:pt x="118" y="87"/>
                  <a:pt x="118" y="87"/>
                  <a:pt x="118" y="87"/>
                </a:cubicBezTo>
                <a:close/>
                <a:moveTo>
                  <a:pt x="121" y="89"/>
                </a:moveTo>
                <a:cubicBezTo>
                  <a:pt x="121" y="89"/>
                  <a:pt x="121" y="89"/>
                  <a:pt x="121" y="89"/>
                </a:cubicBezTo>
                <a:cubicBezTo>
                  <a:pt x="122" y="90"/>
                  <a:pt x="123" y="91"/>
                  <a:pt x="124" y="91"/>
                </a:cubicBezTo>
                <a:cubicBezTo>
                  <a:pt x="123" y="91"/>
                  <a:pt x="122" y="90"/>
                  <a:pt x="121" y="90"/>
                </a:cubicBezTo>
                <a:cubicBezTo>
                  <a:pt x="121" y="90"/>
                  <a:pt x="121" y="90"/>
                  <a:pt x="121" y="89"/>
                </a:cubicBezTo>
                <a:close/>
                <a:moveTo>
                  <a:pt x="105" y="95"/>
                </a:moveTo>
                <a:cubicBezTo>
                  <a:pt x="105" y="95"/>
                  <a:pt x="105" y="95"/>
                  <a:pt x="105" y="95"/>
                </a:cubicBezTo>
                <a:cubicBezTo>
                  <a:pt x="105" y="96"/>
                  <a:pt x="106" y="96"/>
                  <a:pt x="106" y="97"/>
                </a:cubicBezTo>
                <a:cubicBezTo>
                  <a:pt x="103" y="101"/>
                  <a:pt x="100" y="105"/>
                  <a:pt x="96" y="108"/>
                </a:cubicBezTo>
                <a:cubicBezTo>
                  <a:pt x="100" y="104"/>
                  <a:pt x="103" y="99"/>
                  <a:pt x="105" y="95"/>
                </a:cubicBezTo>
                <a:close/>
                <a:moveTo>
                  <a:pt x="111" y="101"/>
                </a:moveTo>
                <a:cubicBezTo>
                  <a:pt x="111" y="101"/>
                  <a:pt x="111" y="101"/>
                  <a:pt x="111" y="101"/>
                </a:cubicBezTo>
                <a:cubicBezTo>
                  <a:pt x="111" y="102"/>
                  <a:pt x="111" y="102"/>
                  <a:pt x="112" y="102"/>
                </a:cubicBezTo>
                <a:cubicBezTo>
                  <a:pt x="109" y="105"/>
                  <a:pt x="107" y="107"/>
                  <a:pt x="104" y="109"/>
                </a:cubicBezTo>
                <a:cubicBezTo>
                  <a:pt x="107" y="106"/>
                  <a:pt x="109" y="104"/>
                  <a:pt x="111" y="101"/>
                </a:cubicBezTo>
                <a:close/>
                <a:moveTo>
                  <a:pt x="119" y="100"/>
                </a:moveTo>
                <a:cubicBezTo>
                  <a:pt x="119" y="100"/>
                  <a:pt x="119" y="100"/>
                  <a:pt x="119" y="100"/>
                </a:cubicBezTo>
                <a:cubicBezTo>
                  <a:pt x="119" y="99"/>
                  <a:pt x="119" y="99"/>
                  <a:pt x="119" y="99"/>
                </a:cubicBezTo>
                <a:cubicBezTo>
                  <a:pt x="120" y="99"/>
                  <a:pt x="120" y="100"/>
                  <a:pt x="121" y="100"/>
                </a:cubicBezTo>
                <a:cubicBezTo>
                  <a:pt x="120" y="100"/>
                  <a:pt x="120" y="100"/>
                  <a:pt x="119" y="100"/>
                </a:cubicBezTo>
                <a:close/>
                <a:moveTo>
                  <a:pt x="116" y="96"/>
                </a:moveTo>
                <a:cubicBezTo>
                  <a:pt x="116" y="96"/>
                  <a:pt x="116" y="96"/>
                  <a:pt x="116" y="96"/>
                </a:cubicBezTo>
                <a:cubicBezTo>
                  <a:pt x="116" y="97"/>
                  <a:pt x="116" y="97"/>
                  <a:pt x="115" y="97"/>
                </a:cubicBezTo>
                <a:cubicBezTo>
                  <a:pt x="115" y="97"/>
                  <a:pt x="114" y="97"/>
                  <a:pt x="114" y="96"/>
                </a:cubicBezTo>
                <a:cubicBezTo>
                  <a:pt x="114" y="96"/>
                  <a:pt x="114" y="95"/>
                  <a:pt x="115" y="95"/>
                </a:cubicBezTo>
                <a:cubicBezTo>
                  <a:pt x="115" y="95"/>
                  <a:pt x="116" y="96"/>
                  <a:pt x="116" y="96"/>
                </a:cubicBezTo>
                <a:close/>
                <a:moveTo>
                  <a:pt x="110" y="90"/>
                </a:moveTo>
                <a:cubicBezTo>
                  <a:pt x="110" y="90"/>
                  <a:pt x="110" y="90"/>
                  <a:pt x="110" y="90"/>
                </a:cubicBezTo>
                <a:cubicBezTo>
                  <a:pt x="110" y="90"/>
                  <a:pt x="110" y="91"/>
                  <a:pt x="109" y="91"/>
                </a:cubicBezTo>
                <a:cubicBezTo>
                  <a:pt x="109" y="91"/>
                  <a:pt x="108" y="90"/>
                  <a:pt x="108" y="89"/>
                </a:cubicBezTo>
                <a:cubicBezTo>
                  <a:pt x="108" y="89"/>
                  <a:pt x="108" y="88"/>
                  <a:pt x="108" y="88"/>
                </a:cubicBezTo>
                <a:cubicBezTo>
                  <a:pt x="109" y="88"/>
                  <a:pt x="110" y="89"/>
                  <a:pt x="110" y="90"/>
                </a:cubicBezTo>
                <a:close/>
                <a:moveTo>
                  <a:pt x="59" y="127"/>
                </a:moveTo>
                <a:cubicBezTo>
                  <a:pt x="59" y="127"/>
                  <a:pt x="59" y="127"/>
                  <a:pt x="59" y="127"/>
                </a:cubicBezTo>
                <a:cubicBezTo>
                  <a:pt x="59" y="127"/>
                  <a:pt x="58" y="128"/>
                  <a:pt x="57" y="127"/>
                </a:cubicBezTo>
                <a:cubicBezTo>
                  <a:pt x="57" y="127"/>
                  <a:pt x="56" y="126"/>
                  <a:pt x="55" y="125"/>
                </a:cubicBezTo>
                <a:cubicBezTo>
                  <a:pt x="53" y="124"/>
                  <a:pt x="54" y="122"/>
                  <a:pt x="56" y="124"/>
                </a:cubicBezTo>
                <a:cubicBezTo>
                  <a:pt x="57" y="124"/>
                  <a:pt x="59" y="126"/>
                  <a:pt x="59" y="127"/>
                </a:cubicBezTo>
                <a:close/>
                <a:moveTo>
                  <a:pt x="56" y="132"/>
                </a:moveTo>
                <a:cubicBezTo>
                  <a:pt x="56" y="132"/>
                  <a:pt x="56" y="132"/>
                  <a:pt x="56" y="132"/>
                </a:cubicBezTo>
                <a:cubicBezTo>
                  <a:pt x="56" y="132"/>
                  <a:pt x="49" y="133"/>
                  <a:pt x="51" y="131"/>
                </a:cubicBezTo>
                <a:cubicBezTo>
                  <a:pt x="52" y="130"/>
                  <a:pt x="57" y="128"/>
                  <a:pt x="58" y="130"/>
                </a:cubicBezTo>
                <a:cubicBezTo>
                  <a:pt x="59" y="131"/>
                  <a:pt x="57" y="132"/>
                  <a:pt x="56" y="132"/>
                </a:cubicBezTo>
                <a:close/>
                <a:moveTo>
                  <a:pt x="64" y="120"/>
                </a:moveTo>
                <a:cubicBezTo>
                  <a:pt x="64" y="120"/>
                  <a:pt x="64" y="120"/>
                  <a:pt x="64" y="120"/>
                </a:cubicBezTo>
                <a:cubicBezTo>
                  <a:pt x="74" y="123"/>
                  <a:pt x="82" y="127"/>
                  <a:pt x="81" y="130"/>
                </a:cubicBezTo>
                <a:cubicBezTo>
                  <a:pt x="81" y="132"/>
                  <a:pt x="75" y="133"/>
                  <a:pt x="67" y="132"/>
                </a:cubicBezTo>
                <a:cubicBezTo>
                  <a:pt x="67" y="131"/>
                  <a:pt x="66" y="131"/>
                  <a:pt x="66" y="130"/>
                </a:cubicBezTo>
                <a:cubicBezTo>
                  <a:pt x="62" y="130"/>
                  <a:pt x="69" y="130"/>
                  <a:pt x="70" y="129"/>
                </a:cubicBezTo>
                <a:cubicBezTo>
                  <a:pt x="74" y="127"/>
                  <a:pt x="71" y="124"/>
                  <a:pt x="67" y="125"/>
                </a:cubicBezTo>
                <a:cubicBezTo>
                  <a:pt x="66" y="125"/>
                  <a:pt x="62" y="125"/>
                  <a:pt x="62" y="124"/>
                </a:cubicBezTo>
                <a:cubicBezTo>
                  <a:pt x="62" y="123"/>
                  <a:pt x="62" y="121"/>
                  <a:pt x="64" y="120"/>
                </a:cubicBezTo>
                <a:close/>
                <a:moveTo>
                  <a:pt x="51" y="128"/>
                </a:moveTo>
                <a:cubicBezTo>
                  <a:pt x="51" y="128"/>
                  <a:pt x="51" y="128"/>
                  <a:pt x="51" y="128"/>
                </a:cubicBezTo>
                <a:cubicBezTo>
                  <a:pt x="44" y="126"/>
                  <a:pt x="39" y="123"/>
                  <a:pt x="40" y="120"/>
                </a:cubicBezTo>
                <a:cubicBezTo>
                  <a:pt x="41" y="117"/>
                  <a:pt x="50" y="117"/>
                  <a:pt x="61" y="119"/>
                </a:cubicBezTo>
                <a:cubicBezTo>
                  <a:pt x="61" y="120"/>
                  <a:pt x="61" y="120"/>
                  <a:pt x="61" y="120"/>
                </a:cubicBezTo>
                <a:cubicBezTo>
                  <a:pt x="61" y="120"/>
                  <a:pt x="61" y="120"/>
                  <a:pt x="61" y="120"/>
                </a:cubicBezTo>
                <a:cubicBezTo>
                  <a:pt x="61" y="121"/>
                  <a:pt x="61" y="123"/>
                  <a:pt x="61" y="123"/>
                </a:cubicBezTo>
                <a:cubicBezTo>
                  <a:pt x="58" y="125"/>
                  <a:pt x="56" y="120"/>
                  <a:pt x="53" y="121"/>
                </a:cubicBezTo>
                <a:cubicBezTo>
                  <a:pt x="51" y="121"/>
                  <a:pt x="51" y="125"/>
                  <a:pt x="52" y="126"/>
                </a:cubicBezTo>
                <a:cubicBezTo>
                  <a:pt x="55" y="128"/>
                  <a:pt x="54" y="127"/>
                  <a:pt x="53" y="128"/>
                </a:cubicBezTo>
                <a:cubicBezTo>
                  <a:pt x="52" y="128"/>
                  <a:pt x="52" y="128"/>
                  <a:pt x="51" y="128"/>
                </a:cubicBezTo>
                <a:close/>
                <a:moveTo>
                  <a:pt x="33" y="59"/>
                </a:moveTo>
                <a:cubicBezTo>
                  <a:pt x="33" y="59"/>
                  <a:pt x="33" y="59"/>
                  <a:pt x="33" y="59"/>
                </a:cubicBezTo>
                <a:cubicBezTo>
                  <a:pt x="32" y="61"/>
                  <a:pt x="29" y="73"/>
                  <a:pt x="32" y="86"/>
                </a:cubicBezTo>
                <a:cubicBezTo>
                  <a:pt x="28" y="84"/>
                  <a:pt x="29" y="63"/>
                  <a:pt x="33" y="59"/>
                </a:cubicBezTo>
                <a:close/>
                <a:moveTo>
                  <a:pt x="64" y="88"/>
                </a:moveTo>
                <a:cubicBezTo>
                  <a:pt x="64" y="88"/>
                  <a:pt x="64" y="88"/>
                  <a:pt x="64" y="88"/>
                </a:cubicBezTo>
                <a:cubicBezTo>
                  <a:pt x="64" y="91"/>
                  <a:pt x="63" y="93"/>
                  <a:pt x="64" y="96"/>
                </a:cubicBezTo>
                <a:cubicBezTo>
                  <a:pt x="63" y="94"/>
                  <a:pt x="59" y="87"/>
                  <a:pt x="64" y="88"/>
                </a:cubicBezTo>
                <a:close/>
                <a:moveTo>
                  <a:pt x="67" y="163"/>
                </a:moveTo>
                <a:cubicBezTo>
                  <a:pt x="67" y="163"/>
                  <a:pt x="67" y="163"/>
                  <a:pt x="67" y="163"/>
                </a:cubicBezTo>
                <a:cubicBezTo>
                  <a:pt x="70" y="174"/>
                  <a:pt x="76" y="182"/>
                  <a:pt x="80" y="190"/>
                </a:cubicBezTo>
                <a:cubicBezTo>
                  <a:pt x="80" y="190"/>
                  <a:pt x="80" y="190"/>
                  <a:pt x="79" y="190"/>
                </a:cubicBezTo>
                <a:cubicBezTo>
                  <a:pt x="74" y="182"/>
                  <a:pt x="68" y="173"/>
                  <a:pt x="67" y="163"/>
                </a:cubicBezTo>
                <a:close/>
                <a:moveTo>
                  <a:pt x="77" y="177"/>
                </a:moveTo>
                <a:cubicBezTo>
                  <a:pt x="77" y="177"/>
                  <a:pt x="77" y="177"/>
                  <a:pt x="77" y="177"/>
                </a:cubicBezTo>
                <a:cubicBezTo>
                  <a:pt x="81" y="186"/>
                  <a:pt x="80" y="182"/>
                  <a:pt x="84" y="190"/>
                </a:cubicBezTo>
                <a:cubicBezTo>
                  <a:pt x="84" y="190"/>
                  <a:pt x="83" y="190"/>
                  <a:pt x="83" y="190"/>
                </a:cubicBezTo>
                <a:cubicBezTo>
                  <a:pt x="79" y="183"/>
                  <a:pt x="78" y="184"/>
                  <a:pt x="77" y="177"/>
                </a:cubicBezTo>
                <a:close/>
                <a:moveTo>
                  <a:pt x="75" y="177"/>
                </a:moveTo>
                <a:cubicBezTo>
                  <a:pt x="75" y="177"/>
                  <a:pt x="75" y="177"/>
                  <a:pt x="75" y="177"/>
                </a:cubicBezTo>
                <a:cubicBezTo>
                  <a:pt x="72" y="173"/>
                  <a:pt x="70" y="168"/>
                  <a:pt x="70" y="164"/>
                </a:cubicBezTo>
                <a:cubicBezTo>
                  <a:pt x="72" y="168"/>
                  <a:pt x="73" y="173"/>
                  <a:pt x="75" y="177"/>
                </a:cubicBezTo>
                <a:close/>
                <a:moveTo>
                  <a:pt x="98" y="173"/>
                </a:moveTo>
                <a:cubicBezTo>
                  <a:pt x="98" y="173"/>
                  <a:pt x="98" y="173"/>
                  <a:pt x="98" y="173"/>
                </a:cubicBezTo>
                <a:cubicBezTo>
                  <a:pt x="94" y="173"/>
                  <a:pt x="83" y="169"/>
                  <a:pt x="79" y="166"/>
                </a:cubicBezTo>
                <a:cubicBezTo>
                  <a:pt x="83" y="171"/>
                  <a:pt x="93" y="172"/>
                  <a:pt x="97" y="175"/>
                </a:cubicBezTo>
                <a:cubicBezTo>
                  <a:pt x="93" y="175"/>
                  <a:pt x="80" y="170"/>
                  <a:pt x="79" y="168"/>
                </a:cubicBezTo>
                <a:cubicBezTo>
                  <a:pt x="79" y="168"/>
                  <a:pt x="79" y="167"/>
                  <a:pt x="78" y="166"/>
                </a:cubicBezTo>
                <a:cubicBezTo>
                  <a:pt x="78" y="165"/>
                  <a:pt x="77" y="165"/>
                  <a:pt x="77" y="164"/>
                </a:cubicBezTo>
                <a:cubicBezTo>
                  <a:pt x="77" y="165"/>
                  <a:pt x="75" y="162"/>
                  <a:pt x="76" y="162"/>
                </a:cubicBezTo>
                <a:cubicBezTo>
                  <a:pt x="80" y="168"/>
                  <a:pt x="92" y="170"/>
                  <a:pt x="98" y="173"/>
                </a:cubicBezTo>
                <a:close/>
                <a:moveTo>
                  <a:pt x="79" y="166"/>
                </a:moveTo>
                <a:cubicBezTo>
                  <a:pt x="79" y="166"/>
                  <a:pt x="79" y="166"/>
                  <a:pt x="79" y="166"/>
                </a:cubicBezTo>
                <a:cubicBezTo>
                  <a:pt x="79" y="166"/>
                  <a:pt x="79" y="166"/>
                  <a:pt x="78" y="166"/>
                </a:cubicBezTo>
                <a:cubicBezTo>
                  <a:pt x="78" y="166"/>
                  <a:pt x="78" y="166"/>
                  <a:pt x="78" y="166"/>
                </a:cubicBezTo>
                <a:cubicBezTo>
                  <a:pt x="78" y="166"/>
                  <a:pt x="79" y="166"/>
                  <a:pt x="79" y="166"/>
                </a:cubicBezTo>
                <a:close/>
                <a:moveTo>
                  <a:pt x="94" y="181"/>
                </a:moveTo>
                <a:cubicBezTo>
                  <a:pt x="94" y="181"/>
                  <a:pt x="94" y="181"/>
                  <a:pt x="94" y="181"/>
                </a:cubicBezTo>
                <a:cubicBezTo>
                  <a:pt x="90" y="180"/>
                  <a:pt x="84" y="179"/>
                  <a:pt x="83" y="177"/>
                </a:cubicBezTo>
                <a:cubicBezTo>
                  <a:pt x="83" y="177"/>
                  <a:pt x="81" y="175"/>
                  <a:pt x="82" y="175"/>
                </a:cubicBezTo>
                <a:cubicBezTo>
                  <a:pt x="87" y="179"/>
                  <a:pt x="90" y="178"/>
                  <a:pt x="94" y="181"/>
                </a:cubicBezTo>
                <a:close/>
                <a:moveTo>
                  <a:pt x="93" y="177"/>
                </a:moveTo>
                <a:cubicBezTo>
                  <a:pt x="93" y="177"/>
                  <a:pt x="93" y="177"/>
                  <a:pt x="93" y="177"/>
                </a:cubicBezTo>
                <a:cubicBezTo>
                  <a:pt x="90" y="177"/>
                  <a:pt x="80" y="175"/>
                  <a:pt x="80" y="172"/>
                </a:cubicBezTo>
                <a:cubicBezTo>
                  <a:pt x="80" y="172"/>
                  <a:pt x="79" y="172"/>
                  <a:pt x="80" y="170"/>
                </a:cubicBezTo>
                <a:cubicBezTo>
                  <a:pt x="82" y="175"/>
                  <a:pt x="90" y="175"/>
                  <a:pt x="93" y="177"/>
                </a:cubicBezTo>
                <a:close/>
                <a:moveTo>
                  <a:pt x="68" y="159"/>
                </a:moveTo>
                <a:cubicBezTo>
                  <a:pt x="68" y="159"/>
                  <a:pt x="68" y="159"/>
                  <a:pt x="68" y="159"/>
                </a:cubicBezTo>
                <a:cubicBezTo>
                  <a:pt x="66" y="154"/>
                  <a:pt x="63" y="149"/>
                  <a:pt x="64" y="144"/>
                </a:cubicBezTo>
                <a:cubicBezTo>
                  <a:pt x="64" y="149"/>
                  <a:pt x="68" y="154"/>
                  <a:pt x="68" y="159"/>
                </a:cubicBezTo>
                <a:close/>
                <a:moveTo>
                  <a:pt x="170" y="115"/>
                </a:moveTo>
                <a:cubicBezTo>
                  <a:pt x="170" y="115"/>
                  <a:pt x="170" y="117"/>
                  <a:pt x="168" y="117"/>
                </a:cubicBezTo>
                <a:cubicBezTo>
                  <a:pt x="168" y="117"/>
                  <a:pt x="166" y="117"/>
                  <a:pt x="166" y="117"/>
                </a:cubicBezTo>
                <a:cubicBezTo>
                  <a:pt x="163" y="117"/>
                  <a:pt x="163" y="115"/>
                  <a:pt x="165" y="115"/>
                </a:cubicBezTo>
                <a:cubicBezTo>
                  <a:pt x="166" y="114"/>
                  <a:pt x="169" y="114"/>
                  <a:pt x="170" y="115"/>
                </a:cubicBezTo>
                <a:cubicBezTo>
                  <a:pt x="170" y="115"/>
                  <a:pt x="170" y="115"/>
                  <a:pt x="170" y="115"/>
                </a:cubicBezTo>
                <a:close/>
                <a:moveTo>
                  <a:pt x="171" y="121"/>
                </a:moveTo>
                <a:cubicBezTo>
                  <a:pt x="171" y="121"/>
                  <a:pt x="171" y="121"/>
                  <a:pt x="171" y="121"/>
                </a:cubicBezTo>
                <a:cubicBezTo>
                  <a:pt x="171" y="122"/>
                  <a:pt x="167" y="127"/>
                  <a:pt x="167" y="124"/>
                </a:cubicBezTo>
                <a:cubicBezTo>
                  <a:pt x="166" y="122"/>
                  <a:pt x="169" y="118"/>
                  <a:pt x="171" y="118"/>
                </a:cubicBezTo>
                <a:cubicBezTo>
                  <a:pt x="172" y="119"/>
                  <a:pt x="172" y="121"/>
                  <a:pt x="171" y="121"/>
                </a:cubicBezTo>
                <a:close/>
                <a:moveTo>
                  <a:pt x="168" y="106"/>
                </a:moveTo>
                <a:cubicBezTo>
                  <a:pt x="168" y="106"/>
                  <a:pt x="168" y="106"/>
                  <a:pt x="168" y="106"/>
                </a:cubicBezTo>
                <a:cubicBezTo>
                  <a:pt x="167" y="108"/>
                  <a:pt x="169" y="110"/>
                  <a:pt x="170" y="111"/>
                </a:cubicBezTo>
                <a:cubicBezTo>
                  <a:pt x="170" y="112"/>
                  <a:pt x="173" y="109"/>
                  <a:pt x="174" y="108"/>
                </a:cubicBezTo>
                <a:cubicBezTo>
                  <a:pt x="176" y="105"/>
                  <a:pt x="180" y="105"/>
                  <a:pt x="179" y="109"/>
                </a:cubicBezTo>
                <a:cubicBezTo>
                  <a:pt x="179" y="111"/>
                  <a:pt x="174" y="115"/>
                  <a:pt x="177" y="114"/>
                </a:cubicBezTo>
                <a:cubicBezTo>
                  <a:pt x="178" y="113"/>
                  <a:pt x="178" y="113"/>
                  <a:pt x="179" y="114"/>
                </a:cubicBezTo>
                <a:cubicBezTo>
                  <a:pt x="185" y="109"/>
                  <a:pt x="189" y="104"/>
                  <a:pt x="188" y="102"/>
                </a:cubicBezTo>
                <a:cubicBezTo>
                  <a:pt x="186" y="99"/>
                  <a:pt x="177" y="102"/>
                  <a:pt x="168" y="106"/>
                </a:cubicBezTo>
                <a:close/>
                <a:moveTo>
                  <a:pt x="179" y="115"/>
                </a:moveTo>
                <a:cubicBezTo>
                  <a:pt x="179" y="115"/>
                  <a:pt x="179" y="115"/>
                  <a:pt x="179" y="115"/>
                </a:cubicBezTo>
                <a:cubicBezTo>
                  <a:pt x="186" y="110"/>
                  <a:pt x="190" y="104"/>
                  <a:pt x="189" y="102"/>
                </a:cubicBezTo>
                <a:cubicBezTo>
                  <a:pt x="187" y="98"/>
                  <a:pt x="176" y="101"/>
                  <a:pt x="165" y="107"/>
                </a:cubicBezTo>
                <a:cubicBezTo>
                  <a:pt x="155" y="113"/>
                  <a:pt x="148" y="120"/>
                  <a:pt x="150" y="124"/>
                </a:cubicBezTo>
                <a:cubicBezTo>
                  <a:pt x="152" y="126"/>
                  <a:pt x="157" y="126"/>
                  <a:pt x="164" y="123"/>
                </a:cubicBezTo>
                <a:cubicBezTo>
                  <a:pt x="164" y="123"/>
                  <a:pt x="164" y="124"/>
                  <a:pt x="164" y="124"/>
                </a:cubicBezTo>
                <a:cubicBezTo>
                  <a:pt x="166" y="129"/>
                  <a:pt x="170" y="125"/>
                  <a:pt x="173" y="123"/>
                </a:cubicBezTo>
                <a:cubicBezTo>
                  <a:pt x="173" y="124"/>
                  <a:pt x="174" y="127"/>
                  <a:pt x="172" y="128"/>
                </a:cubicBezTo>
                <a:cubicBezTo>
                  <a:pt x="170" y="134"/>
                  <a:pt x="173" y="135"/>
                  <a:pt x="175" y="136"/>
                </a:cubicBezTo>
                <a:cubicBezTo>
                  <a:pt x="176" y="143"/>
                  <a:pt x="192" y="151"/>
                  <a:pt x="200" y="149"/>
                </a:cubicBezTo>
                <a:cubicBezTo>
                  <a:pt x="201" y="151"/>
                  <a:pt x="215" y="160"/>
                  <a:pt x="230" y="158"/>
                </a:cubicBezTo>
                <a:cubicBezTo>
                  <a:pt x="232" y="154"/>
                  <a:pt x="238" y="148"/>
                  <a:pt x="241" y="147"/>
                </a:cubicBezTo>
                <a:cubicBezTo>
                  <a:pt x="239" y="146"/>
                  <a:pt x="227" y="144"/>
                  <a:pt x="226" y="142"/>
                </a:cubicBezTo>
                <a:cubicBezTo>
                  <a:pt x="224" y="141"/>
                  <a:pt x="230" y="140"/>
                  <a:pt x="235" y="136"/>
                </a:cubicBezTo>
                <a:cubicBezTo>
                  <a:pt x="232" y="126"/>
                  <a:pt x="234" y="126"/>
                  <a:pt x="233" y="120"/>
                </a:cubicBezTo>
                <a:cubicBezTo>
                  <a:pt x="229" y="120"/>
                  <a:pt x="212" y="138"/>
                  <a:pt x="192" y="126"/>
                </a:cubicBezTo>
                <a:cubicBezTo>
                  <a:pt x="191" y="124"/>
                  <a:pt x="189" y="119"/>
                  <a:pt x="187" y="120"/>
                </a:cubicBezTo>
                <a:cubicBezTo>
                  <a:pt x="184" y="120"/>
                  <a:pt x="181" y="122"/>
                  <a:pt x="180" y="119"/>
                </a:cubicBezTo>
                <a:cubicBezTo>
                  <a:pt x="180" y="119"/>
                  <a:pt x="179" y="120"/>
                  <a:pt x="179" y="120"/>
                </a:cubicBezTo>
                <a:cubicBezTo>
                  <a:pt x="179" y="119"/>
                  <a:pt x="180" y="119"/>
                  <a:pt x="180" y="118"/>
                </a:cubicBezTo>
                <a:cubicBezTo>
                  <a:pt x="180" y="117"/>
                  <a:pt x="180" y="116"/>
                  <a:pt x="179" y="115"/>
                </a:cubicBezTo>
                <a:close/>
                <a:moveTo>
                  <a:pt x="165" y="122"/>
                </a:moveTo>
                <a:cubicBezTo>
                  <a:pt x="165" y="122"/>
                  <a:pt x="165" y="122"/>
                  <a:pt x="165" y="122"/>
                </a:cubicBezTo>
                <a:cubicBezTo>
                  <a:pt x="165" y="121"/>
                  <a:pt x="166" y="121"/>
                  <a:pt x="166" y="121"/>
                </a:cubicBezTo>
                <a:cubicBezTo>
                  <a:pt x="166" y="119"/>
                  <a:pt x="167" y="119"/>
                  <a:pt x="164" y="119"/>
                </a:cubicBezTo>
                <a:cubicBezTo>
                  <a:pt x="163" y="120"/>
                  <a:pt x="160" y="116"/>
                  <a:pt x="161" y="115"/>
                </a:cubicBezTo>
                <a:cubicBezTo>
                  <a:pt x="163" y="112"/>
                  <a:pt x="168" y="115"/>
                  <a:pt x="168" y="111"/>
                </a:cubicBezTo>
                <a:cubicBezTo>
                  <a:pt x="169" y="110"/>
                  <a:pt x="167" y="109"/>
                  <a:pt x="166" y="108"/>
                </a:cubicBezTo>
                <a:cubicBezTo>
                  <a:pt x="166" y="108"/>
                  <a:pt x="166" y="108"/>
                  <a:pt x="166" y="108"/>
                </a:cubicBezTo>
                <a:cubicBezTo>
                  <a:pt x="166" y="108"/>
                  <a:pt x="166" y="108"/>
                  <a:pt x="166" y="108"/>
                </a:cubicBezTo>
                <a:cubicBezTo>
                  <a:pt x="156" y="113"/>
                  <a:pt x="149" y="120"/>
                  <a:pt x="151" y="123"/>
                </a:cubicBezTo>
                <a:cubicBezTo>
                  <a:pt x="152" y="125"/>
                  <a:pt x="158" y="125"/>
                  <a:pt x="165" y="122"/>
                </a:cubicBezTo>
                <a:close/>
                <a:moveTo>
                  <a:pt x="141" y="22"/>
                </a:moveTo>
                <a:cubicBezTo>
                  <a:pt x="141" y="22"/>
                  <a:pt x="141" y="22"/>
                  <a:pt x="141" y="22"/>
                </a:cubicBezTo>
                <a:cubicBezTo>
                  <a:pt x="139" y="22"/>
                  <a:pt x="135" y="25"/>
                  <a:pt x="132" y="26"/>
                </a:cubicBezTo>
                <a:cubicBezTo>
                  <a:pt x="125" y="28"/>
                  <a:pt x="120" y="32"/>
                  <a:pt x="114" y="36"/>
                </a:cubicBezTo>
                <a:cubicBezTo>
                  <a:pt x="113" y="37"/>
                  <a:pt x="116" y="34"/>
                  <a:pt x="117" y="33"/>
                </a:cubicBezTo>
                <a:cubicBezTo>
                  <a:pt x="122" y="30"/>
                  <a:pt x="126" y="26"/>
                  <a:pt x="133" y="25"/>
                </a:cubicBezTo>
                <a:cubicBezTo>
                  <a:pt x="134" y="24"/>
                  <a:pt x="140" y="22"/>
                  <a:pt x="141" y="22"/>
                </a:cubicBezTo>
                <a:close/>
                <a:moveTo>
                  <a:pt x="146" y="80"/>
                </a:moveTo>
                <a:cubicBezTo>
                  <a:pt x="147" y="82"/>
                  <a:pt x="148" y="84"/>
                  <a:pt x="151" y="86"/>
                </a:cubicBezTo>
                <a:cubicBezTo>
                  <a:pt x="149" y="86"/>
                  <a:pt x="141" y="82"/>
                  <a:pt x="146" y="80"/>
                </a:cubicBezTo>
                <a:cubicBezTo>
                  <a:pt x="146" y="80"/>
                  <a:pt x="146" y="80"/>
                  <a:pt x="146" y="80"/>
                </a:cubicBezTo>
                <a:close/>
                <a:moveTo>
                  <a:pt x="177" y="122"/>
                </a:moveTo>
                <a:cubicBezTo>
                  <a:pt x="177" y="122"/>
                  <a:pt x="177" y="122"/>
                  <a:pt x="177" y="122"/>
                </a:cubicBezTo>
                <a:cubicBezTo>
                  <a:pt x="179" y="124"/>
                  <a:pt x="179" y="128"/>
                  <a:pt x="179" y="127"/>
                </a:cubicBezTo>
                <a:cubicBezTo>
                  <a:pt x="178" y="126"/>
                  <a:pt x="177" y="126"/>
                  <a:pt x="176" y="126"/>
                </a:cubicBezTo>
                <a:cubicBezTo>
                  <a:pt x="178" y="124"/>
                  <a:pt x="175" y="122"/>
                  <a:pt x="177" y="122"/>
                </a:cubicBezTo>
                <a:close/>
                <a:moveTo>
                  <a:pt x="276" y="99"/>
                </a:moveTo>
                <a:cubicBezTo>
                  <a:pt x="276" y="99"/>
                  <a:pt x="276" y="99"/>
                  <a:pt x="276" y="99"/>
                </a:cubicBezTo>
                <a:cubicBezTo>
                  <a:pt x="276" y="104"/>
                  <a:pt x="289" y="102"/>
                  <a:pt x="292" y="101"/>
                </a:cubicBezTo>
                <a:cubicBezTo>
                  <a:pt x="301" y="95"/>
                  <a:pt x="298" y="100"/>
                  <a:pt x="289" y="100"/>
                </a:cubicBezTo>
                <a:cubicBezTo>
                  <a:pt x="285" y="101"/>
                  <a:pt x="279" y="103"/>
                  <a:pt x="276" y="99"/>
                </a:cubicBezTo>
                <a:close/>
                <a:moveTo>
                  <a:pt x="231" y="60"/>
                </a:moveTo>
                <a:cubicBezTo>
                  <a:pt x="231" y="60"/>
                  <a:pt x="231" y="60"/>
                  <a:pt x="231" y="60"/>
                </a:cubicBezTo>
                <a:cubicBezTo>
                  <a:pt x="232" y="62"/>
                  <a:pt x="233" y="65"/>
                  <a:pt x="232" y="69"/>
                </a:cubicBezTo>
                <a:cubicBezTo>
                  <a:pt x="232" y="70"/>
                  <a:pt x="232" y="70"/>
                  <a:pt x="232" y="70"/>
                </a:cubicBezTo>
                <a:cubicBezTo>
                  <a:pt x="231" y="74"/>
                  <a:pt x="236" y="61"/>
                  <a:pt x="231" y="60"/>
                </a:cubicBezTo>
                <a:close/>
                <a:moveTo>
                  <a:pt x="275" y="116"/>
                </a:moveTo>
                <a:cubicBezTo>
                  <a:pt x="275" y="116"/>
                  <a:pt x="275" y="116"/>
                  <a:pt x="275" y="116"/>
                </a:cubicBezTo>
                <a:cubicBezTo>
                  <a:pt x="278" y="117"/>
                  <a:pt x="262" y="113"/>
                  <a:pt x="258" y="108"/>
                </a:cubicBezTo>
                <a:cubicBezTo>
                  <a:pt x="261" y="113"/>
                  <a:pt x="267" y="116"/>
                  <a:pt x="275" y="116"/>
                </a:cubicBezTo>
                <a:close/>
              </a:path>
            </a:pathLst>
          </a:custGeom>
          <a:solidFill>
            <a:srgbClr val="C00000"/>
          </a:solidFill>
          <a:ln w="9525">
            <a:noFill/>
          </a:ln>
        </p:spPr>
        <p:txBody>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11" name="圆角矩形 110"/>
          <p:cNvSpPr/>
          <p:nvPr/>
        </p:nvSpPr>
        <p:spPr>
          <a:xfrm>
            <a:off x="910630" y="1855338"/>
            <a:ext cx="4827362" cy="1218254"/>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nvGrpSpPr>
          <p:cNvPr id="112" name="组合 111"/>
          <p:cNvGrpSpPr/>
          <p:nvPr/>
        </p:nvGrpSpPr>
        <p:grpSpPr>
          <a:xfrm>
            <a:off x="1054645" y="2036481"/>
            <a:ext cx="4320480" cy="864393"/>
            <a:chOff x="7183564" y="3791142"/>
            <a:chExt cx="4320480" cy="902563"/>
          </a:xfrm>
        </p:grpSpPr>
        <p:sp>
          <p:nvSpPr>
            <p:cNvPr id="113" name="文本框 31"/>
            <p:cNvSpPr txBox="1"/>
            <p:nvPr/>
          </p:nvSpPr>
          <p:spPr bwMode="auto">
            <a:xfrm>
              <a:off x="7183564" y="4143631"/>
              <a:ext cx="4320480" cy="550074"/>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此处添加详细文本描述，建议与标题相关并符合整体语言风格，语言描述尽量简洁描述尽量简洁生动。此处添加详细文本描述。</a:t>
              </a:r>
            </a:p>
          </p:txBody>
        </p:sp>
        <p:sp>
          <p:nvSpPr>
            <p:cNvPr id="114" name="文本框 32"/>
            <p:cNvSpPr txBox="1"/>
            <p:nvPr/>
          </p:nvSpPr>
          <p:spPr bwMode="auto">
            <a:xfrm>
              <a:off x="7183565" y="3791142"/>
              <a:ext cx="2592288" cy="41777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100" normalizeH="0" baseline="0" noProof="0" dirty="0">
                  <a:ln>
                    <a:noFill/>
                  </a:ln>
                  <a:solidFill>
                    <a:srgbClr val="C00000"/>
                  </a:solidFill>
                  <a:effectLst/>
                  <a:uLnTx/>
                  <a:uFillTx/>
                  <a:latin typeface="Arial"/>
                  <a:ea typeface="微软雅黑"/>
                  <a:cs typeface="+mn-ea"/>
                  <a:sym typeface="+mn-lt"/>
                </a:rPr>
                <a:t>2017</a:t>
              </a:r>
              <a:r>
                <a:rPr kumimoji="0" lang="zh-CN" altLang="en-US" sz="2000" b="0" i="0" u="none" strike="noStrike" kern="1200" cap="none" spc="100" normalizeH="0" baseline="0" noProof="0" dirty="0">
                  <a:ln>
                    <a:noFill/>
                  </a:ln>
                  <a:solidFill>
                    <a:srgbClr val="C00000"/>
                  </a:solidFill>
                  <a:effectLst/>
                  <a:uLnTx/>
                  <a:uFillTx/>
                  <a:latin typeface="Arial"/>
                  <a:ea typeface="微软雅黑"/>
                  <a:cs typeface="+mn-ea"/>
                  <a:sym typeface="+mn-lt"/>
                </a:rPr>
                <a:t>全年：</a:t>
              </a:r>
              <a:r>
                <a:rPr kumimoji="0" lang="en-US" altLang="zh-CN" sz="2000" b="0" i="0" u="none" strike="noStrike" kern="1200" cap="none" spc="100" normalizeH="0" baseline="0" noProof="0" dirty="0">
                  <a:ln>
                    <a:noFill/>
                  </a:ln>
                  <a:solidFill>
                    <a:srgbClr val="C00000"/>
                  </a:solidFill>
                  <a:effectLst/>
                  <a:uLnTx/>
                  <a:uFillTx/>
                  <a:latin typeface="Arial"/>
                  <a:ea typeface="微软雅黑"/>
                  <a:cs typeface="+mn-ea"/>
                  <a:sym typeface="+mn-lt"/>
                </a:rPr>
                <a:t>8000</a:t>
              </a:r>
              <a:r>
                <a:rPr kumimoji="0" lang="zh-CN" altLang="en-US" sz="2000" b="0" i="0" u="none" strike="noStrike" kern="1200" cap="none" spc="100" normalizeH="0" baseline="0" noProof="0" dirty="0">
                  <a:ln>
                    <a:noFill/>
                  </a:ln>
                  <a:solidFill>
                    <a:srgbClr val="C00000"/>
                  </a:solidFill>
                  <a:effectLst/>
                  <a:uLnTx/>
                  <a:uFillTx/>
                  <a:latin typeface="Arial"/>
                  <a:ea typeface="微软雅黑"/>
                  <a:cs typeface="+mn-ea"/>
                  <a:sym typeface="+mn-lt"/>
                </a:rPr>
                <a:t>万</a:t>
              </a:r>
            </a:p>
          </p:txBody>
        </p:sp>
      </p:grpSp>
      <p:sp>
        <p:nvSpPr>
          <p:cNvPr id="115" name="圆角矩形 114"/>
          <p:cNvSpPr/>
          <p:nvPr/>
        </p:nvSpPr>
        <p:spPr>
          <a:xfrm>
            <a:off x="6158085" y="4350200"/>
            <a:ext cx="4827362" cy="1218254"/>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nvGrpSpPr>
          <p:cNvPr id="116" name="组合 115"/>
          <p:cNvGrpSpPr/>
          <p:nvPr/>
        </p:nvGrpSpPr>
        <p:grpSpPr>
          <a:xfrm>
            <a:off x="6302100" y="4531343"/>
            <a:ext cx="4320480" cy="864393"/>
            <a:chOff x="7183564" y="3791142"/>
            <a:chExt cx="4320480" cy="902563"/>
          </a:xfrm>
        </p:grpSpPr>
        <p:sp>
          <p:nvSpPr>
            <p:cNvPr id="117" name="文本框 31"/>
            <p:cNvSpPr txBox="1"/>
            <p:nvPr/>
          </p:nvSpPr>
          <p:spPr bwMode="auto">
            <a:xfrm>
              <a:off x="7183564" y="4143631"/>
              <a:ext cx="4320480" cy="550074"/>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此处添加详细文本描述，建议与标题相关并符合整体语言风格，语言描述尽量简洁描述尽量简洁生动。此处添加详细文本描述。</a:t>
              </a:r>
            </a:p>
          </p:txBody>
        </p:sp>
        <p:sp>
          <p:nvSpPr>
            <p:cNvPr id="118" name="文本框 32"/>
            <p:cNvSpPr txBox="1"/>
            <p:nvPr/>
          </p:nvSpPr>
          <p:spPr bwMode="auto">
            <a:xfrm>
              <a:off x="7183564" y="3791142"/>
              <a:ext cx="2745433" cy="41777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100" normalizeH="0" baseline="0" noProof="0" dirty="0">
                  <a:ln>
                    <a:noFill/>
                  </a:ln>
                  <a:solidFill>
                    <a:srgbClr val="C00000"/>
                  </a:solidFill>
                  <a:effectLst/>
                  <a:uLnTx/>
                  <a:uFillTx/>
                  <a:latin typeface="Arial"/>
                  <a:ea typeface="微软雅黑"/>
                  <a:cs typeface="+mn-ea"/>
                  <a:sym typeface="+mn-lt"/>
                </a:rPr>
                <a:t>2018</a:t>
              </a:r>
              <a:r>
                <a:rPr kumimoji="0" lang="zh-CN" altLang="en-US" sz="2000" b="0" i="0" u="none" strike="noStrike" kern="1200" cap="none" spc="100" normalizeH="0" baseline="0" noProof="0" dirty="0">
                  <a:ln>
                    <a:noFill/>
                  </a:ln>
                  <a:solidFill>
                    <a:srgbClr val="C00000"/>
                  </a:solidFill>
                  <a:effectLst/>
                  <a:uLnTx/>
                  <a:uFillTx/>
                  <a:latin typeface="Arial"/>
                  <a:ea typeface="微软雅黑"/>
                  <a:cs typeface="+mn-ea"/>
                  <a:sym typeface="+mn-lt"/>
                </a:rPr>
                <a:t>全年：</a:t>
              </a:r>
              <a:r>
                <a:rPr kumimoji="0" lang="en-US" altLang="zh-CN" sz="2000" b="0" i="0" u="none" strike="noStrike" kern="1200" cap="none" spc="100" normalizeH="0" baseline="0" noProof="0" dirty="0">
                  <a:ln>
                    <a:noFill/>
                  </a:ln>
                  <a:solidFill>
                    <a:srgbClr val="C00000"/>
                  </a:solidFill>
                  <a:effectLst/>
                  <a:uLnTx/>
                  <a:uFillTx/>
                  <a:latin typeface="Arial"/>
                  <a:ea typeface="微软雅黑"/>
                  <a:cs typeface="+mn-ea"/>
                  <a:sym typeface="+mn-lt"/>
                </a:rPr>
                <a:t>11080</a:t>
              </a:r>
              <a:r>
                <a:rPr kumimoji="0" lang="zh-CN" altLang="en-US" sz="2000" b="0" i="0" u="none" strike="noStrike" kern="1200" cap="none" spc="100" normalizeH="0" baseline="0" noProof="0" dirty="0">
                  <a:ln>
                    <a:noFill/>
                  </a:ln>
                  <a:solidFill>
                    <a:srgbClr val="C00000"/>
                  </a:solidFill>
                  <a:effectLst/>
                  <a:uLnTx/>
                  <a:uFillTx/>
                  <a:latin typeface="Arial"/>
                  <a:ea typeface="微软雅黑"/>
                  <a:cs typeface="+mn-ea"/>
                  <a:sym typeface="+mn-lt"/>
                </a:rPr>
                <a:t>万</a:t>
              </a:r>
            </a:p>
          </p:txBody>
        </p:sp>
      </p:grpSp>
      <p:grpSp>
        <p:nvGrpSpPr>
          <p:cNvPr id="109" name="组合 108"/>
          <p:cNvGrpSpPr/>
          <p:nvPr/>
        </p:nvGrpSpPr>
        <p:grpSpPr>
          <a:xfrm>
            <a:off x="-16540" y="305207"/>
            <a:ext cx="11864097" cy="6247586"/>
            <a:chOff x="-16540" y="305207"/>
            <a:chExt cx="11864097" cy="6247586"/>
          </a:xfrm>
        </p:grpSpPr>
        <p:sp>
          <p:nvSpPr>
            <p:cNvPr id="119" name="矩形 118"/>
            <p:cNvSpPr/>
            <p:nvPr/>
          </p:nvSpPr>
          <p:spPr>
            <a:xfrm>
              <a:off x="323808" y="305207"/>
              <a:ext cx="11523749" cy="6247586"/>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nvGrpSpPr>
            <p:cNvPr id="120" name="组合 119"/>
            <p:cNvGrpSpPr/>
            <p:nvPr/>
          </p:nvGrpSpPr>
          <p:grpSpPr>
            <a:xfrm rot="10800000">
              <a:off x="-16540" y="5025659"/>
              <a:ext cx="787152" cy="228570"/>
              <a:chOff x="11404745" y="946150"/>
              <a:chExt cx="787255" cy="228600"/>
            </a:xfrm>
          </p:grpSpPr>
          <p:cxnSp>
            <p:nvCxnSpPr>
              <p:cNvPr id="124" name="直接连接符 123"/>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25" name="椭圆 124"/>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121" name="组合 120"/>
            <p:cNvGrpSpPr/>
            <p:nvPr/>
          </p:nvGrpSpPr>
          <p:grpSpPr>
            <a:xfrm rot="10800000">
              <a:off x="-16540" y="1489328"/>
              <a:ext cx="787152" cy="228570"/>
              <a:chOff x="11404745" y="946150"/>
              <a:chExt cx="787255" cy="228600"/>
            </a:xfrm>
          </p:grpSpPr>
          <p:cxnSp>
            <p:nvCxnSpPr>
              <p:cNvPr id="122" name="直接连接符 121"/>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23" name="椭圆 122"/>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spTree>
    <p:extLst>
      <p:ext uri="{BB962C8B-B14F-4D97-AF65-F5344CB8AC3E}">
        <p14:creationId xmlns:p14="http://schemas.microsoft.com/office/powerpoint/2010/main" val="58483003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1000"/>
                                        <p:tgtEl>
                                          <p:spTgt spid="144"/>
                                        </p:tgtEl>
                                      </p:cBhvr>
                                    </p:animEffect>
                                    <p:anim calcmode="lin" valueType="num">
                                      <p:cBhvr>
                                        <p:cTn id="8" dur="1000" fill="hold"/>
                                        <p:tgtEl>
                                          <p:spTgt spid="144"/>
                                        </p:tgtEl>
                                        <p:attrNameLst>
                                          <p:attrName>ppt_x</p:attrName>
                                        </p:attrNameLst>
                                      </p:cBhvr>
                                      <p:tavLst>
                                        <p:tav tm="0">
                                          <p:val>
                                            <p:strVal val="#ppt_x"/>
                                          </p:val>
                                        </p:tav>
                                        <p:tav tm="100000">
                                          <p:val>
                                            <p:strVal val="#ppt_x"/>
                                          </p:val>
                                        </p:tav>
                                      </p:tavLst>
                                    </p:anim>
                                    <p:anim calcmode="lin" valueType="num">
                                      <p:cBhvr>
                                        <p:cTn id="9" dur="1000" fill="hold"/>
                                        <p:tgtEl>
                                          <p:spTgt spid="1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10"/>
                                        </p:tgtEl>
                                        <p:attrNameLst>
                                          <p:attrName>style.visibility</p:attrName>
                                        </p:attrNameLst>
                                      </p:cBhvr>
                                      <p:to>
                                        <p:strVal val="visible"/>
                                      </p:to>
                                    </p:set>
                                    <p:anim calcmode="lin" valueType="num">
                                      <p:cBhvr>
                                        <p:cTn id="13" dur="1000" fill="hold"/>
                                        <p:tgtEl>
                                          <p:spTgt spid="110"/>
                                        </p:tgtEl>
                                        <p:attrNameLst>
                                          <p:attrName>ppt_w</p:attrName>
                                        </p:attrNameLst>
                                      </p:cBhvr>
                                      <p:tavLst>
                                        <p:tav tm="0">
                                          <p:val>
                                            <p:fltVal val="0"/>
                                          </p:val>
                                        </p:tav>
                                        <p:tav tm="100000">
                                          <p:val>
                                            <p:strVal val="#ppt_w"/>
                                          </p:val>
                                        </p:tav>
                                      </p:tavLst>
                                    </p:anim>
                                    <p:anim calcmode="lin" valueType="num">
                                      <p:cBhvr>
                                        <p:cTn id="14" dur="1000" fill="hold"/>
                                        <p:tgtEl>
                                          <p:spTgt spid="110"/>
                                        </p:tgtEl>
                                        <p:attrNameLst>
                                          <p:attrName>ppt_h</p:attrName>
                                        </p:attrNameLst>
                                      </p:cBhvr>
                                      <p:tavLst>
                                        <p:tav tm="0">
                                          <p:val>
                                            <p:fltVal val="0"/>
                                          </p:val>
                                        </p:tav>
                                        <p:tav tm="100000">
                                          <p:val>
                                            <p:strVal val="#ppt_h"/>
                                          </p:val>
                                        </p:tav>
                                      </p:tavLst>
                                    </p:anim>
                                    <p:anim calcmode="lin" valueType="num">
                                      <p:cBhvr>
                                        <p:cTn id="15" dur="1000" fill="hold"/>
                                        <p:tgtEl>
                                          <p:spTgt spid="110"/>
                                        </p:tgtEl>
                                        <p:attrNameLst>
                                          <p:attrName>style.rotation</p:attrName>
                                        </p:attrNameLst>
                                      </p:cBhvr>
                                      <p:tavLst>
                                        <p:tav tm="0">
                                          <p:val>
                                            <p:fltVal val="90"/>
                                          </p:val>
                                        </p:tav>
                                        <p:tav tm="100000">
                                          <p:val>
                                            <p:fltVal val="0"/>
                                          </p:val>
                                        </p:tav>
                                      </p:tavLst>
                                    </p:anim>
                                    <p:animEffect transition="in" filter="fade">
                                      <p:cBhvr>
                                        <p:cTn id="16" dur="1000"/>
                                        <p:tgtEl>
                                          <p:spTgt spid="110"/>
                                        </p:tgtEl>
                                      </p:cBhvr>
                                    </p:animEffect>
                                  </p:childTnLst>
                                </p:cTn>
                              </p:par>
                            </p:childTnLst>
                          </p:cTn>
                        </p:par>
                        <p:par>
                          <p:cTn id="17" fill="hold">
                            <p:stCondLst>
                              <p:cond delay="2000"/>
                            </p:stCondLst>
                            <p:childTnLst>
                              <p:par>
                                <p:cTn id="18" presetID="16" presetClass="entr" presetSubtype="21" fill="hold" grpId="0" nodeType="afterEffect">
                                  <p:stCondLst>
                                    <p:cond delay="0"/>
                                  </p:stCondLst>
                                  <p:childTnLst>
                                    <p:set>
                                      <p:cBhvr>
                                        <p:cTn id="19" dur="1" fill="hold">
                                          <p:stCondLst>
                                            <p:cond delay="0"/>
                                          </p:stCondLst>
                                        </p:cTn>
                                        <p:tgtEl>
                                          <p:spTgt spid="111"/>
                                        </p:tgtEl>
                                        <p:attrNameLst>
                                          <p:attrName>style.visibility</p:attrName>
                                        </p:attrNameLst>
                                      </p:cBhvr>
                                      <p:to>
                                        <p:strVal val="visible"/>
                                      </p:to>
                                    </p:set>
                                    <p:animEffect transition="in" filter="barn(inVertical)">
                                      <p:cBhvr>
                                        <p:cTn id="20" dur="500"/>
                                        <p:tgtEl>
                                          <p:spTgt spid="111"/>
                                        </p:tgtEl>
                                      </p:cBhvr>
                                    </p:animEffect>
                                  </p:childTnLst>
                                </p:cTn>
                              </p:par>
                              <p:par>
                                <p:cTn id="21" presetID="16" presetClass="entr" presetSubtype="37" fill="hold" nodeType="withEffect">
                                  <p:stCondLst>
                                    <p:cond delay="1500"/>
                                  </p:stCondLst>
                                  <p:childTnLst>
                                    <p:set>
                                      <p:cBhvr>
                                        <p:cTn id="22" dur="1" fill="hold">
                                          <p:stCondLst>
                                            <p:cond delay="0"/>
                                          </p:stCondLst>
                                        </p:cTn>
                                        <p:tgtEl>
                                          <p:spTgt spid="112"/>
                                        </p:tgtEl>
                                        <p:attrNameLst>
                                          <p:attrName>style.visibility</p:attrName>
                                        </p:attrNameLst>
                                      </p:cBhvr>
                                      <p:to>
                                        <p:strVal val="visible"/>
                                      </p:to>
                                    </p:set>
                                    <p:animEffect transition="in" filter="barn(outVertical)">
                                      <p:cBhvr>
                                        <p:cTn id="23" dur="500"/>
                                        <p:tgtEl>
                                          <p:spTgt spid="112"/>
                                        </p:tgtEl>
                                      </p:cBhvr>
                                    </p:animEffect>
                                  </p:childTnLst>
                                </p:cTn>
                              </p:par>
                            </p:childTnLst>
                          </p:cTn>
                        </p:par>
                        <p:par>
                          <p:cTn id="24" fill="hold">
                            <p:stCondLst>
                              <p:cond delay="4000"/>
                            </p:stCondLst>
                            <p:childTnLst>
                              <p:par>
                                <p:cTn id="25" presetID="16" presetClass="entr" presetSubtype="21" fill="hold" grpId="0" nodeType="afterEffect">
                                  <p:stCondLst>
                                    <p:cond delay="0"/>
                                  </p:stCondLst>
                                  <p:childTnLst>
                                    <p:set>
                                      <p:cBhvr>
                                        <p:cTn id="26" dur="1" fill="hold">
                                          <p:stCondLst>
                                            <p:cond delay="0"/>
                                          </p:stCondLst>
                                        </p:cTn>
                                        <p:tgtEl>
                                          <p:spTgt spid="115"/>
                                        </p:tgtEl>
                                        <p:attrNameLst>
                                          <p:attrName>style.visibility</p:attrName>
                                        </p:attrNameLst>
                                      </p:cBhvr>
                                      <p:to>
                                        <p:strVal val="visible"/>
                                      </p:to>
                                    </p:set>
                                    <p:animEffect transition="in" filter="barn(inVertical)">
                                      <p:cBhvr>
                                        <p:cTn id="27" dur="500"/>
                                        <p:tgtEl>
                                          <p:spTgt spid="115"/>
                                        </p:tgtEl>
                                      </p:cBhvr>
                                    </p:animEffect>
                                  </p:childTnLst>
                                </p:cTn>
                              </p:par>
                              <p:par>
                                <p:cTn id="28" presetID="16" presetClass="entr" presetSubtype="37" fill="hold" nodeType="withEffect">
                                  <p:stCondLst>
                                    <p:cond delay="1500"/>
                                  </p:stCondLst>
                                  <p:childTnLst>
                                    <p:set>
                                      <p:cBhvr>
                                        <p:cTn id="29" dur="1" fill="hold">
                                          <p:stCondLst>
                                            <p:cond delay="0"/>
                                          </p:stCondLst>
                                        </p:cTn>
                                        <p:tgtEl>
                                          <p:spTgt spid="116"/>
                                        </p:tgtEl>
                                        <p:attrNameLst>
                                          <p:attrName>style.visibility</p:attrName>
                                        </p:attrNameLst>
                                      </p:cBhvr>
                                      <p:to>
                                        <p:strVal val="visible"/>
                                      </p:to>
                                    </p:set>
                                    <p:animEffect transition="in" filter="barn(outVertical)">
                                      <p:cBhvr>
                                        <p:cTn id="30"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10" grpId="0" animBg="1"/>
      <p:bldP spid="111" grpId="0" animBg="1"/>
      <p:bldP spid="1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4882458" y="908720"/>
            <a:ext cx="244827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4" name="TextBox 30"/>
          <p:cNvSpPr txBox="1"/>
          <p:nvPr/>
        </p:nvSpPr>
        <p:spPr>
          <a:xfrm>
            <a:off x="4583038" y="416277"/>
            <a:ext cx="3047113" cy="49244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B30B0B"/>
                </a:solidFill>
                <a:effectLst/>
                <a:uLnTx/>
                <a:uFillTx/>
                <a:latin typeface="Arial"/>
                <a:ea typeface="微软雅黑"/>
                <a:cs typeface="+mn-ea"/>
                <a:sym typeface="+mn-lt"/>
              </a:rPr>
              <a:t>年销售记录</a:t>
            </a:r>
            <a:endParaRPr kumimoji="0" lang="zh-CN" altLang="en-US" sz="20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graphicFrame>
        <p:nvGraphicFramePr>
          <p:cNvPr id="109" name="图表 108"/>
          <p:cNvGraphicFramePr/>
          <p:nvPr>
            <p:extLst/>
          </p:nvPr>
        </p:nvGraphicFramePr>
        <p:xfrm>
          <a:off x="885135" y="1268760"/>
          <a:ext cx="10421729" cy="3456384"/>
        </p:xfrm>
        <a:graphic>
          <a:graphicData uri="http://schemas.openxmlformats.org/drawingml/2006/chart">
            <c:chart xmlns:c="http://schemas.openxmlformats.org/drawingml/2006/chart" xmlns:r="http://schemas.openxmlformats.org/officeDocument/2006/relationships" r:id="rId3"/>
          </a:graphicData>
        </a:graphic>
      </p:graphicFrame>
      <p:grpSp>
        <p:nvGrpSpPr>
          <p:cNvPr id="110" name="Group 3"/>
          <p:cNvGrpSpPr/>
          <p:nvPr/>
        </p:nvGrpSpPr>
        <p:grpSpPr>
          <a:xfrm>
            <a:off x="1054645" y="4941168"/>
            <a:ext cx="10297145" cy="873388"/>
            <a:chOff x="8370955" y="2282455"/>
            <a:chExt cx="8796800" cy="873388"/>
          </a:xfrm>
        </p:grpSpPr>
        <p:sp>
          <p:nvSpPr>
            <p:cNvPr id="111" name="TextBox 110"/>
            <p:cNvSpPr txBox="1"/>
            <p:nvPr/>
          </p:nvSpPr>
          <p:spPr>
            <a:xfrm>
              <a:off x="8370955" y="2282455"/>
              <a:ext cx="232127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年度销售记录</a:t>
              </a:r>
              <a:endParaRPr kumimoji="0" lang="en-US" sz="14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12" name="TextBox 111"/>
            <p:cNvSpPr txBox="1"/>
            <p:nvPr/>
          </p:nvSpPr>
          <p:spPr>
            <a:xfrm>
              <a:off x="8370958" y="2607295"/>
              <a:ext cx="8796797" cy="54854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此处添加详细文本描述，建议与标题相关并符合整体语言风格，语言描述语言描述尽量简洁语言描述尽量简洁尽量简洁生动。此处添加详细文本描述，建议与标题相关并符合整体语言风格。此处添加详细文本描述，建议与标题相关并符合整体语言风格 。</a:t>
              </a:r>
              <a:endParaRPr kumimoji="0" lang="en-US" altLang="zh-CN" sz="105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grpSp>
      <p:grpSp>
        <p:nvGrpSpPr>
          <p:cNvPr id="113" name="组合 112"/>
          <p:cNvGrpSpPr/>
          <p:nvPr/>
        </p:nvGrpSpPr>
        <p:grpSpPr>
          <a:xfrm>
            <a:off x="-16540" y="305207"/>
            <a:ext cx="11864097" cy="6247586"/>
            <a:chOff x="-16540" y="305207"/>
            <a:chExt cx="11864097" cy="6247586"/>
          </a:xfrm>
        </p:grpSpPr>
        <p:sp>
          <p:nvSpPr>
            <p:cNvPr id="114" name="矩形 113"/>
            <p:cNvSpPr/>
            <p:nvPr/>
          </p:nvSpPr>
          <p:spPr>
            <a:xfrm>
              <a:off x="323808" y="305207"/>
              <a:ext cx="11523749" cy="6247586"/>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nvGrpSpPr>
            <p:cNvPr id="115" name="组合 114"/>
            <p:cNvGrpSpPr/>
            <p:nvPr/>
          </p:nvGrpSpPr>
          <p:grpSpPr>
            <a:xfrm rot="10800000">
              <a:off x="-16540" y="5025659"/>
              <a:ext cx="787152" cy="228570"/>
              <a:chOff x="11404745" y="946150"/>
              <a:chExt cx="787255" cy="228600"/>
            </a:xfrm>
          </p:grpSpPr>
          <p:cxnSp>
            <p:nvCxnSpPr>
              <p:cNvPr id="119" name="直接连接符 118"/>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20" name="椭圆 119"/>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116" name="组合 115"/>
            <p:cNvGrpSpPr/>
            <p:nvPr/>
          </p:nvGrpSpPr>
          <p:grpSpPr>
            <a:xfrm rot="10800000">
              <a:off x="-16540" y="1489328"/>
              <a:ext cx="787152" cy="228570"/>
              <a:chOff x="11404745" y="946150"/>
              <a:chExt cx="787255" cy="228600"/>
            </a:xfrm>
          </p:grpSpPr>
          <p:cxnSp>
            <p:nvCxnSpPr>
              <p:cNvPr id="117" name="直接连接符 116"/>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18" name="椭圆 117"/>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spTree>
    <p:extLst>
      <p:ext uri="{BB962C8B-B14F-4D97-AF65-F5344CB8AC3E}">
        <p14:creationId xmlns:p14="http://schemas.microsoft.com/office/powerpoint/2010/main" val="262667411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1000"/>
                                        <p:tgtEl>
                                          <p:spTgt spid="144"/>
                                        </p:tgtEl>
                                      </p:cBhvr>
                                    </p:animEffect>
                                    <p:anim calcmode="lin" valueType="num">
                                      <p:cBhvr>
                                        <p:cTn id="8" dur="1000" fill="hold"/>
                                        <p:tgtEl>
                                          <p:spTgt spid="144"/>
                                        </p:tgtEl>
                                        <p:attrNameLst>
                                          <p:attrName>ppt_x</p:attrName>
                                        </p:attrNameLst>
                                      </p:cBhvr>
                                      <p:tavLst>
                                        <p:tav tm="0">
                                          <p:val>
                                            <p:strVal val="#ppt_x"/>
                                          </p:val>
                                        </p:tav>
                                        <p:tav tm="100000">
                                          <p:val>
                                            <p:strVal val="#ppt_x"/>
                                          </p:val>
                                        </p:tav>
                                      </p:tavLst>
                                    </p:anim>
                                    <p:anim calcmode="lin" valueType="num">
                                      <p:cBhvr>
                                        <p:cTn id="9" dur="1000" fill="hold"/>
                                        <p:tgtEl>
                                          <p:spTgt spid="1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9"/>
                                        </p:tgtEl>
                                        <p:attrNameLst>
                                          <p:attrName>style.visibility</p:attrName>
                                        </p:attrNameLst>
                                      </p:cBhvr>
                                      <p:to>
                                        <p:strVal val="visible"/>
                                      </p:to>
                                    </p:set>
                                    <p:animEffect transition="in" filter="fade">
                                      <p:cBhvr>
                                        <p:cTn id="13" dur="1000"/>
                                        <p:tgtEl>
                                          <p:spTgt spid="109"/>
                                        </p:tgtEl>
                                      </p:cBhvr>
                                    </p:animEffect>
                                    <p:anim calcmode="lin" valueType="num">
                                      <p:cBhvr>
                                        <p:cTn id="14" dur="1000" fill="hold"/>
                                        <p:tgtEl>
                                          <p:spTgt spid="109"/>
                                        </p:tgtEl>
                                        <p:attrNameLst>
                                          <p:attrName>ppt_x</p:attrName>
                                        </p:attrNameLst>
                                      </p:cBhvr>
                                      <p:tavLst>
                                        <p:tav tm="0">
                                          <p:val>
                                            <p:strVal val="#ppt_x"/>
                                          </p:val>
                                        </p:tav>
                                        <p:tav tm="100000">
                                          <p:val>
                                            <p:strVal val="#ppt_x"/>
                                          </p:val>
                                        </p:tav>
                                      </p:tavLst>
                                    </p:anim>
                                    <p:anim calcmode="lin" valueType="num">
                                      <p:cBhvr>
                                        <p:cTn id="15" dur="1000" fill="hold"/>
                                        <p:tgtEl>
                                          <p:spTgt spid="10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wipe(left)">
                                      <p:cBhvr>
                                        <p:cTn id="19"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Graphic spid="109"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277768" y="2217840"/>
            <a:ext cx="5634876" cy="14464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799" b="0" i="0" u="none" strike="noStrike" kern="1200" cap="none" spc="-300" normalizeH="0" baseline="0" noProof="0" dirty="0">
                <a:ln>
                  <a:noFill/>
                </a:ln>
                <a:blipFill dpi="0" rotWithShape="1">
                  <a:blip r:embed="rId3"/>
                  <a:srcRect/>
                  <a:tile tx="0" ty="0" sx="100000" sy="100000" flip="none" algn="b"/>
                </a:blipFill>
                <a:effectLst/>
                <a:uLnTx/>
                <a:uFillTx/>
                <a:latin typeface="Arial"/>
                <a:ea typeface="微软雅黑"/>
                <a:cs typeface="+mn-ea"/>
                <a:sym typeface="+mn-lt"/>
              </a:rPr>
              <a:t>感谢聆听！</a:t>
            </a: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2613366" y="4449951"/>
            <a:ext cx="7103813" cy="2407602"/>
          </a:xfrm>
          <a:prstGeom prst="rect">
            <a:avLst/>
          </a:prstGeom>
        </p:spPr>
      </p:pic>
    </p:spTree>
    <p:extLst>
      <p:ext uri="{BB962C8B-B14F-4D97-AF65-F5344CB8AC3E}">
        <p14:creationId xmlns:p14="http://schemas.microsoft.com/office/powerpoint/2010/main" val="1847758333"/>
      </p:ext>
    </p:extLst>
  </p:cSld>
  <p:clrMapOvr>
    <a:masterClrMapping/>
  </p:clrMapOvr>
  <p:transition spd="slow" advClick="0"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iterate type="wd">
                                    <p:tmPct val="10000"/>
                                  </p:iterate>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8615E097-266E-48A0-B5B6-CAB752287CEF}"/>
              </a:ext>
            </a:extLst>
          </p:cNvPr>
          <p:cNvGrpSpPr/>
          <p:nvPr/>
        </p:nvGrpSpPr>
        <p:grpSpPr>
          <a:xfrm>
            <a:off x="1484523" y="1891887"/>
            <a:ext cx="9221366" cy="3074227"/>
            <a:chOff x="1687889" y="1457617"/>
            <a:chExt cx="9222566" cy="3074626"/>
          </a:xfrm>
        </p:grpSpPr>
        <p:sp>
          <p:nvSpPr>
            <p:cNvPr id="3" name="矩形 2">
              <a:extLst>
                <a:ext uri="{FF2B5EF4-FFF2-40B4-BE49-F238E27FC236}">
                  <a16:creationId xmlns="" xmlns:a16="http://schemas.microsoft.com/office/drawing/2014/main" id="{206FE03B-17CF-4949-99AF-3FF3F78A8AD9}"/>
                </a:ext>
              </a:extLst>
            </p:cNvPr>
            <p:cNvSpPr/>
            <p:nvPr/>
          </p:nvSpPr>
          <p:spPr>
            <a:xfrm>
              <a:off x="2805546" y="1457617"/>
              <a:ext cx="8104909" cy="3074626"/>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3" eaLnBrk="0" fontAlgn="base" hangingPunct="0">
                <a:spcBef>
                  <a:spcPct val="0"/>
                </a:spcBef>
                <a:spcAft>
                  <a:spcPct val="0"/>
                </a:spcAft>
                <a:defRPr/>
              </a:pPr>
              <a:endParaRPr lang="zh-CN" altLang="en-US">
                <a:solidFill>
                  <a:srgbClr val="4EA4DD"/>
                </a:solidFill>
                <a:latin typeface="微软雅黑"/>
                <a:ea typeface="微软雅黑"/>
              </a:endParaRPr>
            </a:p>
          </p:txBody>
        </p:sp>
        <p:pic>
          <p:nvPicPr>
            <p:cNvPr id="4" name="图片 3">
              <a:extLst>
                <a:ext uri="{FF2B5EF4-FFF2-40B4-BE49-F238E27FC236}">
                  <a16:creationId xmlns="" xmlns:a16="http://schemas.microsoft.com/office/drawing/2014/main" id="{48483239-4D99-42FE-8477-E3FD0CF653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7889" y="1744304"/>
              <a:ext cx="2510037" cy="2510037"/>
            </a:xfrm>
            <a:prstGeom prst="rect">
              <a:avLst/>
            </a:prstGeom>
          </p:spPr>
        </p:pic>
        <p:sp>
          <p:nvSpPr>
            <p:cNvPr id="5" name="文本框 4">
              <a:extLst>
                <a:ext uri="{FF2B5EF4-FFF2-40B4-BE49-F238E27FC236}">
                  <a16:creationId xmlns="" xmlns:a16="http://schemas.microsoft.com/office/drawing/2014/main" id="{E211A322-BB7A-420D-94CC-16B586615142}"/>
                </a:ext>
              </a:extLst>
            </p:cNvPr>
            <p:cNvSpPr txBox="1"/>
            <p:nvPr/>
          </p:nvSpPr>
          <p:spPr>
            <a:xfrm>
              <a:off x="5428617" y="1890846"/>
              <a:ext cx="4813077" cy="2224776"/>
            </a:xfrm>
            <a:prstGeom prst="rect">
              <a:avLst/>
            </a:prstGeom>
            <a:noFill/>
          </p:spPr>
          <p:txBody>
            <a:bodyPr wrap="square" rtlCol="0">
              <a:spAutoFit/>
            </a:bodyPr>
            <a:lstStyle/>
            <a:p>
              <a:pPr defTabSz="914286">
                <a:lnSpc>
                  <a:spcPct val="200000"/>
                </a:lnSpc>
              </a:pPr>
              <a:r>
                <a:rPr lang="zh-CN" altLang="en-US" dirty="0">
                  <a:solidFill>
                    <a:prstClr val="black"/>
                  </a:solidFill>
                  <a:latin typeface="微软雅黑" panose="020B0503020204020204" pitchFamily="34" charset="-122"/>
                  <a:ea typeface="微软雅黑" panose="020B0503020204020204" pitchFamily="34" charset="-122"/>
                </a:rPr>
                <a:t>该模板一共</a:t>
              </a:r>
              <a:r>
                <a:rPr lang="en-US" altLang="zh-CN" dirty="0">
                  <a:solidFill>
                    <a:prstClr val="black"/>
                  </a:solidFill>
                  <a:latin typeface="微软雅黑" panose="020B0503020204020204" pitchFamily="34" charset="-122"/>
                  <a:ea typeface="微软雅黑" panose="020B0503020204020204" pitchFamily="34" charset="-122"/>
                </a:rPr>
                <a:t>39</a:t>
              </a:r>
              <a:r>
                <a:rPr lang="zh-CN" altLang="en-US" dirty="0">
                  <a:solidFill>
                    <a:prstClr val="black"/>
                  </a:solidFill>
                  <a:latin typeface="微软雅黑" panose="020B0503020204020204" pitchFamily="34" charset="-122"/>
                  <a:ea typeface="微软雅黑" panose="020B0503020204020204" pitchFamily="34" charset="-122"/>
                </a:rPr>
                <a:t>页，</a:t>
              </a:r>
              <a:r>
                <a:rPr lang="zh-CN" altLang="en-US" dirty="0">
                  <a:solidFill>
                    <a:srgbClr val="FF0000"/>
                  </a:solidFill>
                  <a:latin typeface="微软雅黑" panose="020B0503020204020204" pitchFamily="34" charset="-122"/>
                  <a:ea typeface="微软雅黑" panose="020B0503020204020204" pitchFamily="34" charset="-122"/>
                </a:rPr>
                <a:t>同系列模板</a:t>
              </a:r>
              <a:r>
                <a:rPr lang="en-US" altLang="zh-CN" dirty="0">
                  <a:solidFill>
                    <a:srgbClr val="FF0000"/>
                  </a:solidFill>
                  <a:latin typeface="微软雅黑" panose="020B0503020204020204" pitchFamily="34" charset="-122"/>
                  <a:ea typeface="微软雅黑" panose="020B0503020204020204" pitchFamily="34" charset="-122"/>
                </a:rPr>
                <a:t>51</a:t>
              </a:r>
              <a:r>
                <a:rPr lang="zh-CN" altLang="en-US" dirty="0">
                  <a:solidFill>
                    <a:srgbClr val="FF0000"/>
                  </a:solidFill>
                  <a:latin typeface="微软雅黑" panose="020B0503020204020204" pitchFamily="34" charset="-122"/>
                  <a:ea typeface="微软雅黑" panose="020B0503020204020204" pitchFamily="34" charset="-122"/>
                </a:rPr>
                <a:t>套</a:t>
              </a:r>
              <a:r>
                <a:rPr lang="zh-CN" altLang="en-US" dirty="0">
                  <a:solidFill>
                    <a:prstClr val="black"/>
                  </a:solidFill>
                  <a:latin typeface="微软雅黑" panose="020B0503020204020204" pitchFamily="34" charset="-122"/>
                  <a:ea typeface="微软雅黑" panose="020B0503020204020204" pitchFamily="34" charset="-122"/>
                </a:rPr>
                <a:t>。</a:t>
              </a:r>
              <a:endParaRPr lang="en-US" altLang="zh-CN" dirty="0">
                <a:solidFill>
                  <a:prstClr val="black"/>
                </a:solidFill>
                <a:latin typeface="微软雅黑" panose="020B0503020204020204" pitchFamily="34" charset="-122"/>
                <a:ea typeface="微软雅黑" panose="020B0503020204020204" pitchFamily="34" charset="-122"/>
              </a:endParaRPr>
            </a:p>
            <a:p>
              <a:pPr defTabSz="914286">
                <a:lnSpc>
                  <a:spcPct val="200000"/>
                </a:lnSpc>
              </a:pPr>
              <a:r>
                <a:rPr lang="zh-CN" altLang="en-US" dirty="0">
                  <a:solidFill>
                    <a:prstClr val="black"/>
                  </a:solidFill>
                  <a:latin typeface="微软雅黑" panose="020B0503020204020204" pitchFamily="34" charset="-122"/>
                  <a:ea typeface="微软雅黑" panose="020B0503020204020204" pitchFamily="34" charset="-122"/>
                </a:rPr>
                <a:t>请扫描上方二维码，关注“精美</a:t>
              </a:r>
              <a:r>
                <a:rPr lang="en-US" altLang="zh-CN" dirty="0">
                  <a:solidFill>
                    <a:prstClr val="black"/>
                  </a:solidFill>
                  <a:latin typeface="微软雅黑" panose="020B0503020204020204" pitchFamily="34" charset="-122"/>
                  <a:ea typeface="微软雅黑" panose="020B0503020204020204" pitchFamily="34" charset="-122"/>
                </a:rPr>
                <a:t>PPT</a:t>
              </a:r>
              <a:r>
                <a:rPr lang="zh-CN" altLang="en-US" dirty="0">
                  <a:solidFill>
                    <a:prstClr val="black"/>
                  </a:solidFill>
                  <a:latin typeface="微软雅黑" panose="020B0503020204020204" pitchFamily="34" charset="-122"/>
                  <a:ea typeface="微软雅黑" panose="020B0503020204020204" pitchFamily="34" charset="-122"/>
                </a:rPr>
                <a:t>模板”</a:t>
              </a:r>
              <a:endParaRPr lang="en-US" altLang="zh-CN" dirty="0">
                <a:solidFill>
                  <a:prstClr val="black"/>
                </a:solidFill>
                <a:latin typeface="微软雅黑" panose="020B0503020204020204" pitchFamily="34" charset="-122"/>
                <a:ea typeface="微软雅黑" panose="020B0503020204020204" pitchFamily="34" charset="-122"/>
              </a:endParaRPr>
            </a:p>
            <a:p>
              <a:pPr defTabSz="914286">
                <a:lnSpc>
                  <a:spcPct val="200000"/>
                </a:lnSpc>
              </a:pPr>
              <a:r>
                <a:rPr lang="zh-CN" altLang="en-US" dirty="0">
                  <a:solidFill>
                    <a:prstClr val="black"/>
                  </a:solidFill>
                  <a:latin typeface="微软雅黑" panose="020B0503020204020204" pitchFamily="34" charset="-122"/>
                  <a:ea typeface="微软雅黑" panose="020B0503020204020204" pitchFamily="34" charset="-122"/>
                </a:rPr>
                <a:t>回复“</a:t>
              </a:r>
              <a:r>
                <a:rPr lang="en-US" altLang="zh-CN" b="1" dirty="0">
                  <a:solidFill>
                    <a:prstClr val="black"/>
                  </a:solidFill>
                  <a:latin typeface="微软雅黑" panose="020B0503020204020204" pitchFamily="34" charset="-122"/>
                  <a:ea typeface="微软雅黑" panose="020B0503020204020204" pitchFamily="34" charset="-122"/>
                </a:rPr>
                <a:t>1909</a:t>
              </a:r>
              <a:r>
                <a:rPr lang="zh-CN" altLang="en-US" dirty="0">
                  <a:solidFill>
                    <a:prstClr val="black"/>
                  </a:solidFill>
                  <a:latin typeface="微软雅黑" panose="020B0503020204020204" pitchFamily="34" charset="-122"/>
                  <a:ea typeface="微软雅黑" panose="020B0503020204020204" pitchFamily="34" charset="-122"/>
                </a:rPr>
                <a:t>” ，获取完整版。</a:t>
              </a:r>
              <a:endParaRPr lang="en-US" altLang="zh-CN" dirty="0">
                <a:solidFill>
                  <a:prstClr val="black"/>
                </a:solidFill>
                <a:latin typeface="微软雅黑" panose="020B0503020204020204" pitchFamily="34" charset="-122"/>
                <a:ea typeface="微软雅黑" panose="020B0503020204020204" pitchFamily="34" charset="-122"/>
              </a:endParaRPr>
            </a:p>
            <a:p>
              <a:pPr defTabSz="914286">
                <a:lnSpc>
                  <a:spcPct val="200000"/>
                </a:lnSpc>
              </a:pPr>
              <a:r>
                <a:rPr lang="en-US" altLang="zh-CN" dirty="0">
                  <a:solidFill>
                    <a:prstClr val="black"/>
                  </a:solidFill>
                  <a:latin typeface="微软雅黑" panose="020B0503020204020204" pitchFamily="34" charset="-122"/>
                  <a:ea typeface="微软雅黑" panose="020B0503020204020204" pitchFamily="34" charset="-122"/>
                </a:rPr>
                <a:t>51</a:t>
              </a:r>
              <a:r>
                <a:rPr lang="zh-CN" altLang="en-US" dirty="0">
                  <a:solidFill>
                    <a:prstClr val="black"/>
                  </a:solidFill>
                  <a:latin typeface="微软雅黑" panose="020B0503020204020204" pitchFamily="34" charset="-122"/>
                  <a:ea typeface="微软雅黑" panose="020B0503020204020204" pitchFamily="34" charset="-122"/>
                </a:rPr>
                <a:t>套对应回复“</a:t>
              </a:r>
              <a:r>
                <a:rPr lang="en-US" altLang="zh-CN" dirty="0">
                  <a:solidFill>
                    <a:srgbClr val="FF0000"/>
                  </a:solidFill>
                  <a:latin typeface="微软雅黑" panose="020B0503020204020204" pitchFamily="34" charset="-122"/>
                  <a:ea typeface="微软雅黑" panose="020B0503020204020204" pitchFamily="34" charset="-122"/>
                </a:rPr>
                <a:t>051</a:t>
              </a:r>
              <a:r>
                <a:rPr lang="zh-CN" altLang="en-US" dirty="0">
                  <a:solidFill>
                    <a:prstClr val="black"/>
                  </a:solidFill>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30033423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圆角矩形 111"/>
          <p:cNvSpPr/>
          <p:nvPr/>
        </p:nvSpPr>
        <p:spPr>
          <a:xfrm>
            <a:off x="5951190" y="1470287"/>
            <a:ext cx="4032448" cy="476682"/>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13" name="KSO_Shape"/>
          <p:cNvSpPr>
            <a:spLocks/>
          </p:cNvSpPr>
          <p:nvPr/>
        </p:nvSpPr>
        <p:spPr bwMode="auto">
          <a:xfrm>
            <a:off x="5591943" y="1412776"/>
            <a:ext cx="1079327" cy="55661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C00000"/>
          </a:solidFill>
          <a:ln>
            <a:no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14" name="TextBox 30"/>
          <p:cNvSpPr txBox="1"/>
          <p:nvPr/>
        </p:nvSpPr>
        <p:spPr>
          <a:xfrm>
            <a:off x="7247334" y="1556792"/>
            <a:ext cx="2304256"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B30B0B"/>
                </a:solidFill>
                <a:effectLst/>
                <a:uLnTx/>
                <a:uFillTx/>
                <a:latin typeface="Arial"/>
                <a:ea typeface="微软雅黑"/>
                <a:cs typeface="+mn-ea"/>
                <a:sym typeface="+mn-lt"/>
              </a:rPr>
              <a:t>年度工作概述</a:t>
            </a:r>
            <a:endParaRPr kumimoji="0" lang="zh-CN" altLang="en-US" sz="16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sp>
        <p:nvSpPr>
          <p:cNvPr id="115" name="圆角矩形 114"/>
          <p:cNvSpPr/>
          <p:nvPr/>
        </p:nvSpPr>
        <p:spPr>
          <a:xfrm>
            <a:off x="5950397" y="2229261"/>
            <a:ext cx="4032448" cy="476682"/>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16" name="KSO_Shape"/>
          <p:cNvSpPr>
            <a:spLocks/>
          </p:cNvSpPr>
          <p:nvPr/>
        </p:nvSpPr>
        <p:spPr bwMode="auto">
          <a:xfrm>
            <a:off x="5591150" y="2171750"/>
            <a:ext cx="1079327" cy="55661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C00000"/>
          </a:solidFill>
          <a:ln>
            <a:no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17" name="TextBox 30"/>
          <p:cNvSpPr txBox="1"/>
          <p:nvPr/>
        </p:nvSpPr>
        <p:spPr>
          <a:xfrm>
            <a:off x="7246541" y="2315766"/>
            <a:ext cx="2304256"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B30B0B"/>
                </a:solidFill>
                <a:effectLst/>
                <a:uLnTx/>
                <a:uFillTx/>
                <a:latin typeface="Arial"/>
                <a:ea typeface="微软雅黑"/>
                <a:cs typeface="+mn-ea"/>
                <a:sym typeface="+mn-lt"/>
              </a:rPr>
              <a:t>工作完成情况</a:t>
            </a:r>
            <a:endParaRPr kumimoji="0" lang="zh-CN" altLang="en-US" sz="16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sp>
        <p:nvSpPr>
          <p:cNvPr id="118" name="圆角矩形 117"/>
          <p:cNvSpPr/>
          <p:nvPr/>
        </p:nvSpPr>
        <p:spPr>
          <a:xfrm>
            <a:off x="5951190" y="3016399"/>
            <a:ext cx="4032448" cy="476682"/>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19" name="KSO_Shape"/>
          <p:cNvSpPr>
            <a:spLocks/>
          </p:cNvSpPr>
          <p:nvPr/>
        </p:nvSpPr>
        <p:spPr bwMode="auto">
          <a:xfrm>
            <a:off x="5591943" y="2958888"/>
            <a:ext cx="1079327" cy="55661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C00000"/>
          </a:solidFill>
          <a:ln>
            <a:no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0" name="TextBox 30"/>
          <p:cNvSpPr txBox="1"/>
          <p:nvPr/>
        </p:nvSpPr>
        <p:spPr>
          <a:xfrm>
            <a:off x="7247334" y="3102904"/>
            <a:ext cx="2304256"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B30B0B"/>
                </a:solidFill>
                <a:effectLst/>
                <a:uLnTx/>
                <a:uFillTx/>
                <a:latin typeface="Arial"/>
                <a:ea typeface="微软雅黑"/>
                <a:cs typeface="+mn-ea"/>
                <a:sym typeface="+mn-lt"/>
              </a:rPr>
              <a:t>工作成果展示</a:t>
            </a:r>
            <a:endParaRPr kumimoji="0" lang="zh-CN" altLang="en-US" sz="16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sp>
        <p:nvSpPr>
          <p:cNvPr id="121" name="圆角矩形 120"/>
          <p:cNvSpPr/>
          <p:nvPr/>
        </p:nvSpPr>
        <p:spPr>
          <a:xfrm>
            <a:off x="5950397" y="3813437"/>
            <a:ext cx="4032448" cy="476682"/>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22" name="KSO_Shape"/>
          <p:cNvSpPr>
            <a:spLocks/>
          </p:cNvSpPr>
          <p:nvPr/>
        </p:nvSpPr>
        <p:spPr bwMode="auto">
          <a:xfrm>
            <a:off x="5591150" y="3755926"/>
            <a:ext cx="1079327" cy="55661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C00000"/>
          </a:solidFill>
          <a:ln>
            <a:no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3" name="TextBox 30"/>
          <p:cNvSpPr txBox="1"/>
          <p:nvPr/>
        </p:nvSpPr>
        <p:spPr>
          <a:xfrm>
            <a:off x="7246541" y="3899942"/>
            <a:ext cx="2304256"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B30B0B"/>
                </a:solidFill>
                <a:effectLst/>
                <a:uLnTx/>
                <a:uFillTx/>
                <a:latin typeface="Arial"/>
                <a:ea typeface="微软雅黑"/>
                <a:cs typeface="+mn-ea"/>
                <a:sym typeface="+mn-lt"/>
              </a:rPr>
              <a:t>工作存在不足</a:t>
            </a:r>
            <a:endParaRPr kumimoji="0" lang="zh-CN" altLang="en-US" sz="16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sp>
        <p:nvSpPr>
          <p:cNvPr id="124" name="圆角矩形 123"/>
          <p:cNvSpPr/>
          <p:nvPr/>
        </p:nvSpPr>
        <p:spPr>
          <a:xfrm>
            <a:off x="5950397" y="4586078"/>
            <a:ext cx="4032448" cy="476682"/>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25" name="KSO_Shape"/>
          <p:cNvSpPr>
            <a:spLocks/>
          </p:cNvSpPr>
          <p:nvPr/>
        </p:nvSpPr>
        <p:spPr bwMode="auto">
          <a:xfrm>
            <a:off x="5591150" y="4528567"/>
            <a:ext cx="1079327" cy="55661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C00000"/>
          </a:solidFill>
          <a:ln>
            <a:no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6" name="TextBox 30"/>
          <p:cNvSpPr txBox="1"/>
          <p:nvPr/>
        </p:nvSpPr>
        <p:spPr>
          <a:xfrm>
            <a:off x="7246541" y="4672583"/>
            <a:ext cx="2304256"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B30B0B"/>
                </a:solidFill>
                <a:effectLst/>
                <a:uLnTx/>
                <a:uFillTx/>
                <a:latin typeface="Arial"/>
                <a:ea typeface="微软雅黑"/>
                <a:cs typeface="+mn-ea"/>
                <a:sym typeface="+mn-lt"/>
              </a:rPr>
              <a:t>明年工作计划</a:t>
            </a:r>
            <a:endParaRPr kumimoji="0" lang="zh-CN" altLang="en-US" sz="16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grpSp>
        <p:nvGrpSpPr>
          <p:cNvPr id="127" name="组合 126"/>
          <p:cNvGrpSpPr/>
          <p:nvPr/>
        </p:nvGrpSpPr>
        <p:grpSpPr>
          <a:xfrm>
            <a:off x="-16540" y="305207"/>
            <a:ext cx="11864097" cy="6247586"/>
            <a:chOff x="-16540" y="305207"/>
            <a:chExt cx="11864097" cy="6247586"/>
          </a:xfrm>
        </p:grpSpPr>
        <p:sp>
          <p:nvSpPr>
            <p:cNvPr id="128" name="矩形 127"/>
            <p:cNvSpPr/>
            <p:nvPr/>
          </p:nvSpPr>
          <p:spPr>
            <a:xfrm>
              <a:off x="323808" y="305207"/>
              <a:ext cx="11523749" cy="6247586"/>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nvGrpSpPr>
            <p:cNvPr id="129" name="组合 128"/>
            <p:cNvGrpSpPr/>
            <p:nvPr/>
          </p:nvGrpSpPr>
          <p:grpSpPr>
            <a:xfrm rot="10800000">
              <a:off x="-16540" y="5025659"/>
              <a:ext cx="787152" cy="228570"/>
              <a:chOff x="11404745" y="946150"/>
              <a:chExt cx="787255" cy="228600"/>
            </a:xfrm>
          </p:grpSpPr>
          <p:cxnSp>
            <p:nvCxnSpPr>
              <p:cNvPr id="133" name="直接连接符 132"/>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34" name="椭圆 133"/>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130" name="组合 129"/>
            <p:cNvGrpSpPr/>
            <p:nvPr/>
          </p:nvGrpSpPr>
          <p:grpSpPr>
            <a:xfrm rot="10800000">
              <a:off x="-16540" y="1489328"/>
              <a:ext cx="787152" cy="228570"/>
              <a:chOff x="11404745" y="946150"/>
              <a:chExt cx="787255" cy="228600"/>
            </a:xfrm>
          </p:grpSpPr>
          <p:cxnSp>
            <p:nvCxnSpPr>
              <p:cNvPr id="131" name="直接连接符 130"/>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32" name="椭圆 131"/>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pic>
        <p:nvPicPr>
          <p:cNvPr id="135" name="图片 1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4719" y="1701104"/>
            <a:ext cx="2961889" cy="2961889"/>
          </a:xfrm>
          <a:prstGeom prst="rect">
            <a:avLst/>
          </a:prstGeom>
        </p:spPr>
      </p:pic>
      <p:sp>
        <p:nvSpPr>
          <p:cNvPr id="137" name="文本框 136"/>
          <p:cNvSpPr txBox="1"/>
          <p:nvPr/>
        </p:nvSpPr>
        <p:spPr>
          <a:xfrm>
            <a:off x="2350790" y="2345670"/>
            <a:ext cx="1107867" cy="1554272"/>
          </a:xfrm>
          <a:prstGeom prst="rect">
            <a:avLst/>
          </a:prstGeom>
          <a:solidFill>
            <a:schemeClr val="bg1">
              <a:lumMod val="95000"/>
            </a:schemeClr>
          </a:solid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999" b="0" i="0" u="none" strike="noStrike" kern="1200" cap="none" spc="-300" normalizeH="0" baseline="0" noProof="0" dirty="0">
                <a:ln>
                  <a:noFill/>
                </a:ln>
                <a:blipFill dpi="0" rotWithShape="1">
                  <a:blip r:embed="rId4"/>
                  <a:srcRect/>
                  <a:tile tx="0" ty="0" sx="100000" sy="100000" flip="none" algn="b"/>
                </a:blipFill>
                <a:effectLst/>
                <a:uLnTx/>
                <a:uFillTx/>
                <a:latin typeface="Arial"/>
                <a:ea typeface="微软雅黑"/>
                <a:cs typeface="+mn-ea"/>
                <a:sym typeface="+mn-lt"/>
              </a:rPr>
              <a:t>目录</a:t>
            </a:r>
          </a:p>
        </p:txBody>
      </p:sp>
    </p:spTree>
    <p:extLst>
      <p:ext uri="{BB962C8B-B14F-4D97-AF65-F5344CB8AC3E}">
        <p14:creationId xmlns:p14="http://schemas.microsoft.com/office/powerpoint/2010/main" val="269021753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wheel(1)">
                                      <p:cBhvr>
                                        <p:cTn id="7" dur="2000"/>
                                        <p:tgtEl>
                                          <p:spTgt spid="13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37"/>
                                        </p:tgtEl>
                                        <p:attrNameLst>
                                          <p:attrName>style.visibility</p:attrName>
                                        </p:attrNameLst>
                                      </p:cBhvr>
                                      <p:to>
                                        <p:strVal val="visible"/>
                                      </p:to>
                                    </p:set>
                                    <p:animEffect transition="in" filter="wheel(1)">
                                      <p:cBhvr>
                                        <p:cTn id="10" dur="2000"/>
                                        <p:tgtEl>
                                          <p:spTgt spid="137"/>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113"/>
                                        </p:tgtEl>
                                        <p:attrNameLst>
                                          <p:attrName>style.visibility</p:attrName>
                                        </p:attrNameLst>
                                      </p:cBhvr>
                                      <p:to>
                                        <p:strVal val="visible"/>
                                      </p:to>
                                    </p:set>
                                    <p:animEffect transition="in" filter="fade">
                                      <p:cBhvr>
                                        <p:cTn id="14" dur="1250"/>
                                        <p:tgtEl>
                                          <p:spTgt spid="113"/>
                                        </p:tgtEl>
                                      </p:cBhvr>
                                    </p:animEffect>
                                  </p:childTnLst>
                                </p:cTn>
                              </p:par>
                            </p:childTnLst>
                          </p:cTn>
                        </p:par>
                        <p:par>
                          <p:cTn id="15" fill="hold">
                            <p:stCondLst>
                              <p:cond delay="3250"/>
                            </p:stCondLst>
                            <p:childTnLst>
                              <p:par>
                                <p:cTn id="16" presetID="16" presetClass="entr" presetSubtype="21" fill="hold" grpId="0" nodeType="afterEffect">
                                  <p:stCondLst>
                                    <p:cond delay="0"/>
                                  </p:stCondLst>
                                  <p:childTnLst>
                                    <p:set>
                                      <p:cBhvr>
                                        <p:cTn id="17" dur="1" fill="hold">
                                          <p:stCondLst>
                                            <p:cond delay="0"/>
                                          </p:stCondLst>
                                        </p:cTn>
                                        <p:tgtEl>
                                          <p:spTgt spid="112"/>
                                        </p:tgtEl>
                                        <p:attrNameLst>
                                          <p:attrName>style.visibility</p:attrName>
                                        </p:attrNameLst>
                                      </p:cBhvr>
                                      <p:to>
                                        <p:strVal val="visible"/>
                                      </p:to>
                                    </p:set>
                                    <p:animEffect transition="in" filter="barn(inVertical)">
                                      <p:cBhvr>
                                        <p:cTn id="18" dur="500"/>
                                        <p:tgtEl>
                                          <p:spTgt spid="112"/>
                                        </p:tgtEl>
                                      </p:cBhvr>
                                    </p:animEffect>
                                  </p:childTnLst>
                                </p:cTn>
                              </p:par>
                            </p:childTnLst>
                          </p:cTn>
                        </p:par>
                        <p:par>
                          <p:cTn id="19" fill="hold">
                            <p:stCondLst>
                              <p:cond delay="3750"/>
                            </p:stCondLst>
                            <p:childTnLst>
                              <p:par>
                                <p:cTn id="20" presetID="42" presetClass="entr" presetSubtype="0" fill="hold" grpId="0" nodeType="after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fade">
                                      <p:cBhvr>
                                        <p:cTn id="22" dur="1000"/>
                                        <p:tgtEl>
                                          <p:spTgt spid="114"/>
                                        </p:tgtEl>
                                      </p:cBhvr>
                                    </p:animEffect>
                                    <p:anim calcmode="lin" valueType="num">
                                      <p:cBhvr>
                                        <p:cTn id="23" dur="1000" fill="hold"/>
                                        <p:tgtEl>
                                          <p:spTgt spid="114"/>
                                        </p:tgtEl>
                                        <p:attrNameLst>
                                          <p:attrName>ppt_x</p:attrName>
                                        </p:attrNameLst>
                                      </p:cBhvr>
                                      <p:tavLst>
                                        <p:tav tm="0">
                                          <p:val>
                                            <p:strVal val="#ppt_x"/>
                                          </p:val>
                                        </p:tav>
                                        <p:tav tm="100000">
                                          <p:val>
                                            <p:strVal val="#ppt_x"/>
                                          </p:val>
                                        </p:tav>
                                      </p:tavLst>
                                    </p:anim>
                                    <p:anim calcmode="lin" valueType="num">
                                      <p:cBhvr>
                                        <p:cTn id="24" dur="1000" fill="hold"/>
                                        <p:tgtEl>
                                          <p:spTgt spid="114"/>
                                        </p:tgtEl>
                                        <p:attrNameLst>
                                          <p:attrName>ppt_y</p:attrName>
                                        </p:attrNameLst>
                                      </p:cBhvr>
                                      <p:tavLst>
                                        <p:tav tm="0">
                                          <p:val>
                                            <p:strVal val="#ppt_y+.1"/>
                                          </p:val>
                                        </p:tav>
                                        <p:tav tm="100000">
                                          <p:val>
                                            <p:strVal val="#ppt_y"/>
                                          </p:val>
                                        </p:tav>
                                      </p:tavLst>
                                    </p:anim>
                                  </p:childTnLst>
                                </p:cTn>
                              </p:par>
                            </p:childTnLst>
                          </p:cTn>
                        </p:par>
                        <p:par>
                          <p:cTn id="25" fill="hold">
                            <p:stCondLst>
                              <p:cond delay="4750"/>
                            </p:stCondLst>
                            <p:childTnLst>
                              <p:par>
                                <p:cTn id="26" presetID="10" presetClass="entr" presetSubtype="0" fill="hold" grpId="0" nodeType="afterEffect">
                                  <p:stCondLst>
                                    <p:cond delay="0"/>
                                  </p:stCondLst>
                                  <p:childTnLst>
                                    <p:set>
                                      <p:cBhvr>
                                        <p:cTn id="27" dur="1" fill="hold">
                                          <p:stCondLst>
                                            <p:cond delay="0"/>
                                          </p:stCondLst>
                                        </p:cTn>
                                        <p:tgtEl>
                                          <p:spTgt spid="116"/>
                                        </p:tgtEl>
                                        <p:attrNameLst>
                                          <p:attrName>style.visibility</p:attrName>
                                        </p:attrNameLst>
                                      </p:cBhvr>
                                      <p:to>
                                        <p:strVal val="visible"/>
                                      </p:to>
                                    </p:set>
                                    <p:animEffect transition="in" filter="fade">
                                      <p:cBhvr>
                                        <p:cTn id="28" dur="1250"/>
                                        <p:tgtEl>
                                          <p:spTgt spid="116"/>
                                        </p:tgtEl>
                                      </p:cBhvr>
                                    </p:animEffect>
                                  </p:childTnLst>
                                </p:cTn>
                              </p:par>
                            </p:childTnLst>
                          </p:cTn>
                        </p:par>
                        <p:par>
                          <p:cTn id="29" fill="hold">
                            <p:stCondLst>
                              <p:cond delay="6000"/>
                            </p:stCondLst>
                            <p:childTnLst>
                              <p:par>
                                <p:cTn id="30" presetID="16" presetClass="entr" presetSubtype="21" fill="hold" grpId="0" nodeType="afterEffect">
                                  <p:stCondLst>
                                    <p:cond delay="0"/>
                                  </p:stCondLst>
                                  <p:childTnLst>
                                    <p:set>
                                      <p:cBhvr>
                                        <p:cTn id="31" dur="1" fill="hold">
                                          <p:stCondLst>
                                            <p:cond delay="0"/>
                                          </p:stCondLst>
                                        </p:cTn>
                                        <p:tgtEl>
                                          <p:spTgt spid="115"/>
                                        </p:tgtEl>
                                        <p:attrNameLst>
                                          <p:attrName>style.visibility</p:attrName>
                                        </p:attrNameLst>
                                      </p:cBhvr>
                                      <p:to>
                                        <p:strVal val="visible"/>
                                      </p:to>
                                    </p:set>
                                    <p:animEffect transition="in" filter="barn(inVertical)">
                                      <p:cBhvr>
                                        <p:cTn id="32" dur="500"/>
                                        <p:tgtEl>
                                          <p:spTgt spid="115"/>
                                        </p:tgtEl>
                                      </p:cBhvr>
                                    </p:animEffect>
                                  </p:childTnLst>
                                </p:cTn>
                              </p:par>
                            </p:childTnLst>
                          </p:cTn>
                        </p:par>
                        <p:par>
                          <p:cTn id="33" fill="hold">
                            <p:stCondLst>
                              <p:cond delay="6500"/>
                            </p:stCondLst>
                            <p:childTnLst>
                              <p:par>
                                <p:cTn id="34" presetID="42" presetClass="entr" presetSubtype="0" fill="hold" grpId="0" nodeType="afterEffect">
                                  <p:stCondLst>
                                    <p:cond delay="0"/>
                                  </p:stCondLst>
                                  <p:childTnLst>
                                    <p:set>
                                      <p:cBhvr>
                                        <p:cTn id="35" dur="1" fill="hold">
                                          <p:stCondLst>
                                            <p:cond delay="0"/>
                                          </p:stCondLst>
                                        </p:cTn>
                                        <p:tgtEl>
                                          <p:spTgt spid="117"/>
                                        </p:tgtEl>
                                        <p:attrNameLst>
                                          <p:attrName>style.visibility</p:attrName>
                                        </p:attrNameLst>
                                      </p:cBhvr>
                                      <p:to>
                                        <p:strVal val="visible"/>
                                      </p:to>
                                    </p:set>
                                    <p:animEffect transition="in" filter="fade">
                                      <p:cBhvr>
                                        <p:cTn id="36" dur="1000"/>
                                        <p:tgtEl>
                                          <p:spTgt spid="117"/>
                                        </p:tgtEl>
                                      </p:cBhvr>
                                    </p:animEffect>
                                    <p:anim calcmode="lin" valueType="num">
                                      <p:cBhvr>
                                        <p:cTn id="37" dur="1000" fill="hold"/>
                                        <p:tgtEl>
                                          <p:spTgt spid="117"/>
                                        </p:tgtEl>
                                        <p:attrNameLst>
                                          <p:attrName>ppt_x</p:attrName>
                                        </p:attrNameLst>
                                      </p:cBhvr>
                                      <p:tavLst>
                                        <p:tav tm="0">
                                          <p:val>
                                            <p:strVal val="#ppt_x"/>
                                          </p:val>
                                        </p:tav>
                                        <p:tav tm="100000">
                                          <p:val>
                                            <p:strVal val="#ppt_x"/>
                                          </p:val>
                                        </p:tav>
                                      </p:tavLst>
                                    </p:anim>
                                    <p:anim calcmode="lin" valueType="num">
                                      <p:cBhvr>
                                        <p:cTn id="38" dur="1000" fill="hold"/>
                                        <p:tgtEl>
                                          <p:spTgt spid="117"/>
                                        </p:tgtEl>
                                        <p:attrNameLst>
                                          <p:attrName>ppt_y</p:attrName>
                                        </p:attrNameLst>
                                      </p:cBhvr>
                                      <p:tavLst>
                                        <p:tav tm="0">
                                          <p:val>
                                            <p:strVal val="#ppt_y+.1"/>
                                          </p:val>
                                        </p:tav>
                                        <p:tav tm="100000">
                                          <p:val>
                                            <p:strVal val="#ppt_y"/>
                                          </p:val>
                                        </p:tav>
                                      </p:tavLst>
                                    </p:anim>
                                  </p:childTnLst>
                                </p:cTn>
                              </p:par>
                            </p:childTnLst>
                          </p:cTn>
                        </p:par>
                        <p:par>
                          <p:cTn id="39" fill="hold">
                            <p:stCondLst>
                              <p:cond delay="7500"/>
                            </p:stCondLst>
                            <p:childTnLst>
                              <p:par>
                                <p:cTn id="40" presetID="10" presetClass="entr" presetSubtype="0" fill="hold" grpId="0" nodeType="afterEffect">
                                  <p:stCondLst>
                                    <p:cond delay="0"/>
                                  </p:stCondLst>
                                  <p:childTnLst>
                                    <p:set>
                                      <p:cBhvr>
                                        <p:cTn id="41" dur="1" fill="hold">
                                          <p:stCondLst>
                                            <p:cond delay="0"/>
                                          </p:stCondLst>
                                        </p:cTn>
                                        <p:tgtEl>
                                          <p:spTgt spid="119"/>
                                        </p:tgtEl>
                                        <p:attrNameLst>
                                          <p:attrName>style.visibility</p:attrName>
                                        </p:attrNameLst>
                                      </p:cBhvr>
                                      <p:to>
                                        <p:strVal val="visible"/>
                                      </p:to>
                                    </p:set>
                                    <p:animEffect transition="in" filter="fade">
                                      <p:cBhvr>
                                        <p:cTn id="42" dur="1250"/>
                                        <p:tgtEl>
                                          <p:spTgt spid="119"/>
                                        </p:tgtEl>
                                      </p:cBhvr>
                                    </p:animEffect>
                                  </p:childTnLst>
                                </p:cTn>
                              </p:par>
                            </p:childTnLst>
                          </p:cTn>
                        </p:par>
                        <p:par>
                          <p:cTn id="43" fill="hold">
                            <p:stCondLst>
                              <p:cond delay="8750"/>
                            </p:stCondLst>
                            <p:childTnLst>
                              <p:par>
                                <p:cTn id="44" presetID="16" presetClass="entr" presetSubtype="21" fill="hold" grpId="0" nodeType="afterEffect">
                                  <p:stCondLst>
                                    <p:cond delay="0"/>
                                  </p:stCondLst>
                                  <p:childTnLst>
                                    <p:set>
                                      <p:cBhvr>
                                        <p:cTn id="45" dur="1" fill="hold">
                                          <p:stCondLst>
                                            <p:cond delay="0"/>
                                          </p:stCondLst>
                                        </p:cTn>
                                        <p:tgtEl>
                                          <p:spTgt spid="118"/>
                                        </p:tgtEl>
                                        <p:attrNameLst>
                                          <p:attrName>style.visibility</p:attrName>
                                        </p:attrNameLst>
                                      </p:cBhvr>
                                      <p:to>
                                        <p:strVal val="visible"/>
                                      </p:to>
                                    </p:set>
                                    <p:animEffect transition="in" filter="barn(inVertical)">
                                      <p:cBhvr>
                                        <p:cTn id="46" dur="500"/>
                                        <p:tgtEl>
                                          <p:spTgt spid="118"/>
                                        </p:tgtEl>
                                      </p:cBhvr>
                                    </p:animEffect>
                                  </p:childTnLst>
                                </p:cTn>
                              </p:par>
                            </p:childTnLst>
                          </p:cTn>
                        </p:par>
                        <p:par>
                          <p:cTn id="47" fill="hold">
                            <p:stCondLst>
                              <p:cond delay="9250"/>
                            </p:stCondLst>
                            <p:childTnLst>
                              <p:par>
                                <p:cTn id="48" presetID="42" presetClass="entr" presetSubtype="0" fill="hold" grpId="0" nodeType="afterEffect">
                                  <p:stCondLst>
                                    <p:cond delay="0"/>
                                  </p:stCondLst>
                                  <p:childTnLst>
                                    <p:set>
                                      <p:cBhvr>
                                        <p:cTn id="49" dur="1" fill="hold">
                                          <p:stCondLst>
                                            <p:cond delay="0"/>
                                          </p:stCondLst>
                                        </p:cTn>
                                        <p:tgtEl>
                                          <p:spTgt spid="120"/>
                                        </p:tgtEl>
                                        <p:attrNameLst>
                                          <p:attrName>style.visibility</p:attrName>
                                        </p:attrNameLst>
                                      </p:cBhvr>
                                      <p:to>
                                        <p:strVal val="visible"/>
                                      </p:to>
                                    </p:set>
                                    <p:animEffect transition="in" filter="fade">
                                      <p:cBhvr>
                                        <p:cTn id="50" dur="1000"/>
                                        <p:tgtEl>
                                          <p:spTgt spid="120"/>
                                        </p:tgtEl>
                                      </p:cBhvr>
                                    </p:animEffect>
                                    <p:anim calcmode="lin" valueType="num">
                                      <p:cBhvr>
                                        <p:cTn id="51" dur="1000" fill="hold"/>
                                        <p:tgtEl>
                                          <p:spTgt spid="120"/>
                                        </p:tgtEl>
                                        <p:attrNameLst>
                                          <p:attrName>ppt_x</p:attrName>
                                        </p:attrNameLst>
                                      </p:cBhvr>
                                      <p:tavLst>
                                        <p:tav tm="0">
                                          <p:val>
                                            <p:strVal val="#ppt_x"/>
                                          </p:val>
                                        </p:tav>
                                        <p:tav tm="100000">
                                          <p:val>
                                            <p:strVal val="#ppt_x"/>
                                          </p:val>
                                        </p:tav>
                                      </p:tavLst>
                                    </p:anim>
                                    <p:anim calcmode="lin" valueType="num">
                                      <p:cBhvr>
                                        <p:cTn id="52" dur="1000" fill="hold"/>
                                        <p:tgtEl>
                                          <p:spTgt spid="120"/>
                                        </p:tgtEl>
                                        <p:attrNameLst>
                                          <p:attrName>ppt_y</p:attrName>
                                        </p:attrNameLst>
                                      </p:cBhvr>
                                      <p:tavLst>
                                        <p:tav tm="0">
                                          <p:val>
                                            <p:strVal val="#ppt_y+.1"/>
                                          </p:val>
                                        </p:tav>
                                        <p:tav tm="100000">
                                          <p:val>
                                            <p:strVal val="#ppt_y"/>
                                          </p:val>
                                        </p:tav>
                                      </p:tavLst>
                                    </p:anim>
                                  </p:childTnLst>
                                </p:cTn>
                              </p:par>
                            </p:childTnLst>
                          </p:cTn>
                        </p:par>
                        <p:par>
                          <p:cTn id="53" fill="hold">
                            <p:stCondLst>
                              <p:cond delay="10250"/>
                            </p:stCondLst>
                            <p:childTnLst>
                              <p:par>
                                <p:cTn id="54" presetID="10" presetClass="entr" presetSubtype="0" fill="hold" grpId="0" nodeType="afterEffect">
                                  <p:stCondLst>
                                    <p:cond delay="0"/>
                                  </p:stCondLst>
                                  <p:childTnLst>
                                    <p:set>
                                      <p:cBhvr>
                                        <p:cTn id="55" dur="1" fill="hold">
                                          <p:stCondLst>
                                            <p:cond delay="0"/>
                                          </p:stCondLst>
                                        </p:cTn>
                                        <p:tgtEl>
                                          <p:spTgt spid="122"/>
                                        </p:tgtEl>
                                        <p:attrNameLst>
                                          <p:attrName>style.visibility</p:attrName>
                                        </p:attrNameLst>
                                      </p:cBhvr>
                                      <p:to>
                                        <p:strVal val="visible"/>
                                      </p:to>
                                    </p:set>
                                    <p:animEffect transition="in" filter="fade">
                                      <p:cBhvr>
                                        <p:cTn id="56" dur="1250"/>
                                        <p:tgtEl>
                                          <p:spTgt spid="122"/>
                                        </p:tgtEl>
                                      </p:cBhvr>
                                    </p:animEffect>
                                  </p:childTnLst>
                                </p:cTn>
                              </p:par>
                            </p:childTnLst>
                          </p:cTn>
                        </p:par>
                        <p:par>
                          <p:cTn id="57" fill="hold">
                            <p:stCondLst>
                              <p:cond delay="11500"/>
                            </p:stCondLst>
                            <p:childTnLst>
                              <p:par>
                                <p:cTn id="58" presetID="16" presetClass="entr" presetSubtype="21" fill="hold" grpId="0" nodeType="afterEffect">
                                  <p:stCondLst>
                                    <p:cond delay="0"/>
                                  </p:stCondLst>
                                  <p:childTnLst>
                                    <p:set>
                                      <p:cBhvr>
                                        <p:cTn id="59" dur="1" fill="hold">
                                          <p:stCondLst>
                                            <p:cond delay="0"/>
                                          </p:stCondLst>
                                        </p:cTn>
                                        <p:tgtEl>
                                          <p:spTgt spid="121"/>
                                        </p:tgtEl>
                                        <p:attrNameLst>
                                          <p:attrName>style.visibility</p:attrName>
                                        </p:attrNameLst>
                                      </p:cBhvr>
                                      <p:to>
                                        <p:strVal val="visible"/>
                                      </p:to>
                                    </p:set>
                                    <p:animEffect transition="in" filter="barn(inVertical)">
                                      <p:cBhvr>
                                        <p:cTn id="60" dur="500"/>
                                        <p:tgtEl>
                                          <p:spTgt spid="121"/>
                                        </p:tgtEl>
                                      </p:cBhvr>
                                    </p:animEffect>
                                  </p:childTnLst>
                                </p:cTn>
                              </p:par>
                            </p:childTnLst>
                          </p:cTn>
                        </p:par>
                        <p:par>
                          <p:cTn id="61" fill="hold">
                            <p:stCondLst>
                              <p:cond delay="12000"/>
                            </p:stCondLst>
                            <p:childTnLst>
                              <p:par>
                                <p:cTn id="62" presetID="42" presetClass="entr" presetSubtype="0" fill="hold" grpId="0" nodeType="afterEffect">
                                  <p:stCondLst>
                                    <p:cond delay="0"/>
                                  </p:stCondLst>
                                  <p:childTnLst>
                                    <p:set>
                                      <p:cBhvr>
                                        <p:cTn id="63" dur="1" fill="hold">
                                          <p:stCondLst>
                                            <p:cond delay="0"/>
                                          </p:stCondLst>
                                        </p:cTn>
                                        <p:tgtEl>
                                          <p:spTgt spid="123"/>
                                        </p:tgtEl>
                                        <p:attrNameLst>
                                          <p:attrName>style.visibility</p:attrName>
                                        </p:attrNameLst>
                                      </p:cBhvr>
                                      <p:to>
                                        <p:strVal val="visible"/>
                                      </p:to>
                                    </p:set>
                                    <p:animEffect transition="in" filter="fade">
                                      <p:cBhvr>
                                        <p:cTn id="64" dur="1000"/>
                                        <p:tgtEl>
                                          <p:spTgt spid="123"/>
                                        </p:tgtEl>
                                      </p:cBhvr>
                                    </p:animEffect>
                                    <p:anim calcmode="lin" valueType="num">
                                      <p:cBhvr>
                                        <p:cTn id="65" dur="1000" fill="hold"/>
                                        <p:tgtEl>
                                          <p:spTgt spid="123"/>
                                        </p:tgtEl>
                                        <p:attrNameLst>
                                          <p:attrName>ppt_x</p:attrName>
                                        </p:attrNameLst>
                                      </p:cBhvr>
                                      <p:tavLst>
                                        <p:tav tm="0">
                                          <p:val>
                                            <p:strVal val="#ppt_x"/>
                                          </p:val>
                                        </p:tav>
                                        <p:tav tm="100000">
                                          <p:val>
                                            <p:strVal val="#ppt_x"/>
                                          </p:val>
                                        </p:tav>
                                      </p:tavLst>
                                    </p:anim>
                                    <p:anim calcmode="lin" valueType="num">
                                      <p:cBhvr>
                                        <p:cTn id="66" dur="1000" fill="hold"/>
                                        <p:tgtEl>
                                          <p:spTgt spid="123"/>
                                        </p:tgtEl>
                                        <p:attrNameLst>
                                          <p:attrName>ppt_y</p:attrName>
                                        </p:attrNameLst>
                                      </p:cBhvr>
                                      <p:tavLst>
                                        <p:tav tm="0">
                                          <p:val>
                                            <p:strVal val="#ppt_y+.1"/>
                                          </p:val>
                                        </p:tav>
                                        <p:tav tm="100000">
                                          <p:val>
                                            <p:strVal val="#ppt_y"/>
                                          </p:val>
                                        </p:tav>
                                      </p:tavLst>
                                    </p:anim>
                                  </p:childTnLst>
                                </p:cTn>
                              </p:par>
                            </p:childTnLst>
                          </p:cTn>
                        </p:par>
                        <p:par>
                          <p:cTn id="67" fill="hold">
                            <p:stCondLst>
                              <p:cond delay="13000"/>
                            </p:stCondLst>
                            <p:childTnLst>
                              <p:par>
                                <p:cTn id="68" presetID="10" presetClass="entr" presetSubtype="0" fill="hold" grpId="0" nodeType="afterEffect">
                                  <p:stCondLst>
                                    <p:cond delay="0"/>
                                  </p:stCondLst>
                                  <p:childTnLst>
                                    <p:set>
                                      <p:cBhvr>
                                        <p:cTn id="69" dur="1" fill="hold">
                                          <p:stCondLst>
                                            <p:cond delay="0"/>
                                          </p:stCondLst>
                                        </p:cTn>
                                        <p:tgtEl>
                                          <p:spTgt spid="125"/>
                                        </p:tgtEl>
                                        <p:attrNameLst>
                                          <p:attrName>style.visibility</p:attrName>
                                        </p:attrNameLst>
                                      </p:cBhvr>
                                      <p:to>
                                        <p:strVal val="visible"/>
                                      </p:to>
                                    </p:set>
                                    <p:animEffect transition="in" filter="fade">
                                      <p:cBhvr>
                                        <p:cTn id="70" dur="1250"/>
                                        <p:tgtEl>
                                          <p:spTgt spid="125"/>
                                        </p:tgtEl>
                                      </p:cBhvr>
                                    </p:animEffect>
                                  </p:childTnLst>
                                </p:cTn>
                              </p:par>
                            </p:childTnLst>
                          </p:cTn>
                        </p:par>
                        <p:par>
                          <p:cTn id="71" fill="hold">
                            <p:stCondLst>
                              <p:cond delay="14250"/>
                            </p:stCondLst>
                            <p:childTnLst>
                              <p:par>
                                <p:cTn id="72" presetID="16" presetClass="entr" presetSubtype="21" fill="hold" grpId="0" nodeType="afterEffect">
                                  <p:stCondLst>
                                    <p:cond delay="0"/>
                                  </p:stCondLst>
                                  <p:childTnLst>
                                    <p:set>
                                      <p:cBhvr>
                                        <p:cTn id="73" dur="1" fill="hold">
                                          <p:stCondLst>
                                            <p:cond delay="0"/>
                                          </p:stCondLst>
                                        </p:cTn>
                                        <p:tgtEl>
                                          <p:spTgt spid="124"/>
                                        </p:tgtEl>
                                        <p:attrNameLst>
                                          <p:attrName>style.visibility</p:attrName>
                                        </p:attrNameLst>
                                      </p:cBhvr>
                                      <p:to>
                                        <p:strVal val="visible"/>
                                      </p:to>
                                    </p:set>
                                    <p:animEffect transition="in" filter="barn(inVertical)">
                                      <p:cBhvr>
                                        <p:cTn id="74" dur="500"/>
                                        <p:tgtEl>
                                          <p:spTgt spid="124"/>
                                        </p:tgtEl>
                                      </p:cBhvr>
                                    </p:animEffect>
                                  </p:childTnLst>
                                </p:cTn>
                              </p:par>
                            </p:childTnLst>
                          </p:cTn>
                        </p:par>
                        <p:par>
                          <p:cTn id="75" fill="hold">
                            <p:stCondLst>
                              <p:cond delay="14750"/>
                            </p:stCondLst>
                            <p:childTnLst>
                              <p:par>
                                <p:cTn id="76" presetID="42" presetClass="entr" presetSubtype="0" fill="hold" grpId="0" nodeType="afterEffect">
                                  <p:stCondLst>
                                    <p:cond delay="0"/>
                                  </p:stCondLst>
                                  <p:childTnLst>
                                    <p:set>
                                      <p:cBhvr>
                                        <p:cTn id="77" dur="1" fill="hold">
                                          <p:stCondLst>
                                            <p:cond delay="0"/>
                                          </p:stCondLst>
                                        </p:cTn>
                                        <p:tgtEl>
                                          <p:spTgt spid="126"/>
                                        </p:tgtEl>
                                        <p:attrNameLst>
                                          <p:attrName>style.visibility</p:attrName>
                                        </p:attrNameLst>
                                      </p:cBhvr>
                                      <p:to>
                                        <p:strVal val="visible"/>
                                      </p:to>
                                    </p:set>
                                    <p:animEffect transition="in" filter="fade">
                                      <p:cBhvr>
                                        <p:cTn id="78" dur="1000"/>
                                        <p:tgtEl>
                                          <p:spTgt spid="126"/>
                                        </p:tgtEl>
                                      </p:cBhvr>
                                    </p:animEffect>
                                    <p:anim calcmode="lin" valueType="num">
                                      <p:cBhvr>
                                        <p:cTn id="79" dur="1000" fill="hold"/>
                                        <p:tgtEl>
                                          <p:spTgt spid="126"/>
                                        </p:tgtEl>
                                        <p:attrNameLst>
                                          <p:attrName>ppt_x</p:attrName>
                                        </p:attrNameLst>
                                      </p:cBhvr>
                                      <p:tavLst>
                                        <p:tav tm="0">
                                          <p:val>
                                            <p:strVal val="#ppt_x"/>
                                          </p:val>
                                        </p:tav>
                                        <p:tav tm="100000">
                                          <p:val>
                                            <p:strVal val="#ppt_x"/>
                                          </p:val>
                                        </p:tav>
                                      </p:tavLst>
                                    </p:anim>
                                    <p:anim calcmode="lin" valueType="num">
                                      <p:cBhvr>
                                        <p:cTn id="80" dur="1000" fill="hold"/>
                                        <p:tgtEl>
                                          <p:spTgt spid="1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p:bldP spid="115" grpId="0" animBg="1"/>
      <p:bldP spid="116" grpId="0" animBg="1"/>
      <p:bldP spid="117" grpId="0"/>
      <p:bldP spid="118" grpId="0" animBg="1"/>
      <p:bldP spid="119" grpId="0" animBg="1"/>
      <p:bldP spid="120" grpId="0"/>
      <p:bldP spid="121" grpId="0" animBg="1"/>
      <p:bldP spid="122" grpId="0" animBg="1"/>
      <p:bldP spid="123" grpId="0"/>
      <p:bldP spid="124" grpId="0" animBg="1"/>
      <p:bldP spid="125" grpId="0" animBg="1"/>
      <p:bldP spid="126" grpId="0"/>
      <p:bldP spid="13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F5003737-8B0B-4A18-87D7-A9D021D177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2989404935"/>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3A74DD51-EB7F-49AB-AFF1-58C2DF40CE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3299141603"/>
      </p:ext>
    </p:extLst>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15B06422-337C-4A03-961D-FFC9119F4E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2406067760"/>
      </p:ext>
    </p:extLst>
  </p:cSld>
  <p:clrMapOvr>
    <a:masterClrMapping/>
  </p:clrMapOvr>
  <p:transition spd="slow" advClick="0" advTm="5000">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3A3281E8-5F69-4762-81E0-8BCE0951B5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3255762417"/>
      </p:ext>
    </p:extLst>
  </p:cSld>
  <p:clrMapOvr>
    <a:masterClrMapping/>
  </p:clrMapOvr>
  <p:transition spd="slow">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B207A17F-2CFC-4EB3-8ED6-8EE384EB86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2097105484"/>
      </p:ext>
    </p:extLst>
  </p:cSld>
  <p:clrMapOvr>
    <a:masterClrMapping/>
  </p:clrMapOvr>
  <p:transition spd="slow">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8C9F58D7-4E20-4D54-9D55-3BD007809B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3881070511"/>
      </p:ext>
    </p:extLst>
  </p:cSld>
  <p:clrMapOvr>
    <a:masterClrMapping/>
  </p:clrMapOvr>
  <p:transition spd="slow">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5B3F3A32-29C1-4761-B269-9DFD47D10D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1921380729"/>
      </p:ext>
    </p:extLst>
  </p:cSld>
  <p:clrMapOvr>
    <a:masterClrMapping/>
  </p:clrMapOvr>
  <p:transition spd="slow">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851730F-02E3-49C4-BBBA-1E3A8C3150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2720238224"/>
      </p:ext>
    </p:extLst>
  </p:cSld>
  <p:clrMapOvr>
    <a:masterClrMapping/>
  </p:clrMapOvr>
  <p:transition spd="slow">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384E9187-5CD0-48F6-9C98-910C397CA3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1701539106"/>
      </p:ext>
    </p:extLst>
  </p:cSld>
  <p:clrMapOvr>
    <a:masterClrMapping/>
  </p:clrMapOvr>
  <p:transition spd="slow" advClick="0" advTm="5000">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8821C180-D88C-4C5C-8BF2-688880FBF5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3597992945"/>
      </p:ext>
    </p:extLst>
  </p:cSld>
  <p:clrMapOvr>
    <a:masterClrMapping/>
  </p:clrMapOvr>
  <p:transition spd="slow">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257131" y="1395537"/>
            <a:ext cx="9904710" cy="3914545"/>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4" name="矩形 3"/>
          <p:cNvSpPr/>
          <p:nvPr/>
        </p:nvSpPr>
        <p:spPr>
          <a:xfrm>
            <a:off x="4623206" y="2891204"/>
            <a:ext cx="4108817" cy="92320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399" b="0" i="0" u="none" strike="noStrike" kern="1200" cap="none" spc="-300" normalizeH="0" baseline="0" noProof="0" dirty="0">
                <a:ln>
                  <a:noFill/>
                </a:ln>
                <a:blipFill dpi="0" rotWithShape="1">
                  <a:blip r:embed="rId3"/>
                  <a:srcRect/>
                  <a:tile tx="0" ty="0" sx="100000" sy="100000" flip="none" algn="b"/>
                </a:blipFill>
                <a:effectLst/>
                <a:uLnTx/>
                <a:uFillTx/>
                <a:latin typeface="Arial"/>
                <a:ea typeface="微软雅黑"/>
                <a:cs typeface="+mn-ea"/>
                <a:sym typeface="+mn-lt"/>
              </a:rPr>
              <a:t>年度工作概述</a:t>
            </a:r>
            <a:endParaRPr kumimoji="0" lang="en-US" altLang="zh-CN" sz="5399" b="0" i="0" u="none" strike="noStrike" kern="1200" cap="none" spc="-300" normalizeH="0" baseline="0" noProof="0" dirty="0">
              <a:ln>
                <a:noFill/>
              </a:ln>
              <a:blipFill dpi="0" rotWithShape="1">
                <a:blip r:embed="rId3"/>
                <a:srcRect/>
                <a:tile tx="0" ty="0" sx="100000" sy="100000" flip="none" algn="b"/>
              </a:blipFill>
              <a:effectLst/>
              <a:uLnTx/>
              <a:uFillTx/>
              <a:latin typeface="Arial"/>
              <a:ea typeface="微软雅黑"/>
              <a:cs typeface="+mn-ea"/>
              <a:sym typeface="+mn-lt"/>
            </a:endParaRPr>
          </a:p>
        </p:txBody>
      </p:sp>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r="50056"/>
          <a:stretch/>
        </p:blipFill>
        <p:spPr>
          <a:xfrm>
            <a:off x="8775259" y="-132886"/>
            <a:ext cx="3424677" cy="6857107"/>
          </a:xfrm>
          <a:prstGeom prst="rect">
            <a:avLst/>
          </a:prstGeom>
        </p:spPr>
      </p:pic>
      <p:sp>
        <p:nvSpPr>
          <p:cNvPr id="2" name="矩形 1"/>
          <p:cNvSpPr/>
          <p:nvPr/>
        </p:nvSpPr>
        <p:spPr>
          <a:xfrm>
            <a:off x="10271670" y="1767966"/>
            <a:ext cx="2710999" cy="3169778"/>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98" b="0" i="0" u="none" strike="noStrike" kern="1200" cap="none" spc="-300" normalizeH="0" baseline="0" noProof="0" dirty="0">
                <a:ln>
                  <a:noFill/>
                </a:ln>
                <a:blipFill dpi="0" rotWithShape="1">
                  <a:blip r:embed="rId3"/>
                  <a:srcRect/>
                  <a:tile tx="0" ty="0" sx="100000" sy="100000" flip="none" algn="b"/>
                </a:blipFill>
                <a:effectLst/>
                <a:uLnTx/>
                <a:uFillTx/>
                <a:latin typeface="Arial"/>
                <a:ea typeface="微软雅黑"/>
                <a:cs typeface="+mn-ea"/>
                <a:sym typeface="+mn-lt"/>
              </a:rPr>
              <a:t>壹</a:t>
            </a:r>
            <a:endParaRPr kumimoji="0" lang="zh-CN" altLang="en-US" sz="19998" b="0" i="0" u="none" strike="noStrike" kern="1200" cap="none" spc="0" normalizeH="0" baseline="0" noProof="0" dirty="0">
              <a:ln>
                <a:noFill/>
              </a:ln>
              <a:blipFill dpi="0" rotWithShape="1">
                <a:blip r:embed="rId3"/>
                <a:srcRect/>
                <a:tile tx="0" ty="0" sx="100000" sy="100000" flip="none" algn="b"/>
              </a:blipFill>
              <a:effectLst/>
              <a:uLnTx/>
              <a:uFillTx/>
              <a:latin typeface="Arial"/>
              <a:ea typeface="微软雅黑"/>
              <a:cs typeface="+mn-ea"/>
              <a:sym typeface="+mn-lt"/>
            </a:endParaRPr>
          </a:p>
        </p:txBody>
      </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1462748" y="2481385"/>
            <a:ext cx="4668346" cy="1742849"/>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52330" y="2834062"/>
            <a:ext cx="951829" cy="845331"/>
          </a:xfrm>
          <a:prstGeom prst="rect">
            <a:avLst/>
          </a:prstGeom>
        </p:spPr>
      </p:pic>
    </p:spTree>
    <p:extLst>
      <p:ext uri="{BB962C8B-B14F-4D97-AF65-F5344CB8AC3E}">
        <p14:creationId xmlns:p14="http://schemas.microsoft.com/office/powerpoint/2010/main" val="4247785073"/>
      </p:ext>
    </p:extLst>
  </p:cSld>
  <p:clrMapOvr>
    <a:masterClrMapping/>
  </p:clrMapOvr>
  <p:transition spd="slow" advClick="0" advTm="5000">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E5AB66A-E373-476F-868B-24DA490951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76487770"/>
      </p:ext>
    </p:extLst>
  </p:cSld>
  <p:clrMapOvr>
    <a:masterClrMapping/>
  </p:clrMapOvr>
  <p:transition spd="slow">
    <p:pull/>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BDF91D58-DA9F-47C9-99B3-C34031CE0A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1667630764"/>
      </p:ext>
    </p:extLst>
  </p:cSld>
  <p:clrMapOvr>
    <a:masterClrMapping/>
  </p:clrMapOvr>
  <p:transition spd="slow">
    <p:pull/>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3879C107-3502-46BA-8F1A-CB728599D9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3586058448"/>
      </p:ext>
    </p:extLst>
  </p:cSld>
  <p:clrMapOvr>
    <a:masterClrMapping/>
  </p:clrMapOvr>
  <p:transition spd="slow">
    <p:pull/>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6E7533E2-D2CE-4C8F-8E91-BD5CA4548B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3557439549"/>
      </p:ext>
    </p:extLst>
  </p:cSld>
  <p:clrMapOvr>
    <a:masterClrMapping/>
  </p:clrMapOvr>
  <p:transition spd="slow">
    <p:pull/>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16F44624-3470-450E-AD92-BF5F6D58D9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3578925702"/>
      </p:ext>
    </p:extLst>
  </p:cSld>
  <p:clrMapOvr>
    <a:masterClrMapping/>
  </p:clrMapOvr>
  <p:transition spd="slow" advClick="0" advTm="5000">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6A7FDE13-12AA-4557-B43C-23252A1E47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411173517"/>
      </p:ext>
    </p:extLst>
  </p:cSld>
  <p:clrMapOvr>
    <a:masterClrMapping/>
  </p:clrMapOvr>
  <p:transition spd="slow">
    <p:pull/>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083C5261-4A4D-4509-AB37-B464960C1D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1767459486"/>
      </p:ext>
    </p:extLst>
  </p:cSld>
  <p:clrMapOvr>
    <a:masterClrMapping/>
  </p:clrMapOvr>
  <p:transition spd="slow">
    <p:pull/>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2C7F9163-EF3A-47AA-9DCA-1FBFDA3224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1130651147"/>
      </p:ext>
    </p:extLst>
  </p:cSld>
  <p:clrMapOvr>
    <a:masterClrMapping/>
  </p:clrMapOvr>
  <p:transition spd="slow">
    <p:pull/>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E2E1B125-938D-4D0D-B6F1-30AE245120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2324419696"/>
      </p:ext>
    </p:extLst>
  </p:cSld>
  <p:clrMapOvr>
    <a:masterClrMapping/>
  </p:clrMapOvr>
  <p:transition spd="slow">
    <p:pull/>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D320D6B1-457E-410F-8057-75AFB2ACB5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77586355"/>
      </p:ext>
    </p:extLst>
  </p:cSld>
  <p:clrMapOvr>
    <a:masterClrMapping/>
  </p:clrMapOvr>
  <p:transition spd="slow">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4882458" y="908720"/>
            <a:ext cx="244827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4" name="TextBox 30"/>
          <p:cNvSpPr txBox="1"/>
          <p:nvPr/>
        </p:nvSpPr>
        <p:spPr>
          <a:xfrm>
            <a:off x="4583038" y="416277"/>
            <a:ext cx="3047113" cy="49244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B30B0B"/>
                </a:solidFill>
                <a:effectLst/>
                <a:uLnTx/>
                <a:uFillTx/>
                <a:latin typeface="Arial"/>
                <a:ea typeface="微软雅黑"/>
                <a:cs typeface="+mn-ea"/>
                <a:sym typeface="+mn-lt"/>
              </a:rPr>
              <a:t>工作概述</a:t>
            </a:r>
            <a:endParaRPr kumimoji="0" lang="zh-CN" altLang="en-US" sz="20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grpSp>
        <p:nvGrpSpPr>
          <p:cNvPr id="145" name="组合 144"/>
          <p:cNvGrpSpPr/>
          <p:nvPr/>
        </p:nvGrpSpPr>
        <p:grpSpPr>
          <a:xfrm>
            <a:off x="1205462" y="1545759"/>
            <a:ext cx="4670438" cy="2789400"/>
            <a:chOff x="1205462" y="2132856"/>
            <a:chExt cx="4670438" cy="2789400"/>
          </a:xfrm>
        </p:grpSpPr>
        <p:sp>
          <p:nvSpPr>
            <p:cNvPr id="146" name="矩形 145"/>
            <p:cNvSpPr/>
            <p:nvPr/>
          </p:nvSpPr>
          <p:spPr>
            <a:xfrm>
              <a:off x="1205462" y="2679573"/>
              <a:ext cx="4670438" cy="2242683"/>
            </a:xfrm>
            <a:prstGeom prst="rect">
              <a:avLst/>
            </a:prstGeom>
            <a:blipFill>
              <a:blip r:embed="rId3"/>
              <a:srcRect/>
              <a:stretch>
                <a:fillRect t="-15012" b="-150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47" name="矩形 146"/>
            <p:cNvSpPr/>
            <p:nvPr/>
          </p:nvSpPr>
          <p:spPr>
            <a:xfrm>
              <a:off x="1205462" y="2132856"/>
              <a:ext cx="4670438" cy="566533"/>
            </a:xfrm>
            <a:prstGeom prst="rect">
              <a:avLst/>
            </a:prstGeom>
            <a:solidFill>
              <a:srgbClr val="B4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a:ea typeface="微软雅黑"/>
                  <a:cs typeface="+mn-ea"/>
                  <a:sym typeface="+mn-lt"/>
                </a:rPr>
                <a:t>THE TITLE CONTENT</a:t>
              </a:r>
              <a:r>
                <a:rPr kumimoji="0" lang="zh-CN" altLang="en-US" sz="1800" b="0" i="0" u="none" strike="noStrike" kern="1200" cap="none" spc="0" normalizeH="0" baseline="0" noProof="0" dirty="0">
                  <a:ln>
                    <a:noFill/>
                  </a:ln>
                  <a:solidFill>
                    <a:prstClr val="white"/>
                  </a:solidFill>
                  <a:effectLst/>
                  <a:uLnTx/>
                  <a:uFillTx/>
                  <a:latin typeface="Arial"/>
                  <a:ea typeface="微软雅黑"/>
                  <a:cs typeface="+mn-ea"/>
                  <a:sym typeface="+mn-lt"/>
                </a:rPr>
                <a:t> </a:t>
              </a:r>
              <a:endParaRPr kumimoji="0" lang="en-US" altLang="zh-CN" sz="1800" b="0" i="0" u="none" strike="noStrike" kern="1200" cap="none" spc="0" normalizeH="0" baseline="0" noProof="0" dirty="0">
                <a:ln>
                  <a:noFill/>
                </a:ln>
                <a:solidFill>
                  <a:prstClr val="white"/>
                </a:solidFill>
                <a:effectLst/>
                <a:uLnTx/>
                <a:uFillTx/>
                <a:latin typeface="Arial"/>
                <a:ea typeface="微软雅黑"/>
                <a:cs typeface="+mn-ea"/>
                <a:sym typeface="+mn-lt"/>
              </a:endParaRPr>
            </a:p>
          </p:txBody>
        </p:sp>
      </p:grpSp>
      <p:sp>
        <p:nvSpPr>
          <p:cNvPr id="148" name="矩形 147"/>
          <p:cNvSpPr/>
          <p:nvPr/>
        </p:nvSpPr>
        <p:spPr>
          <a:xfrm>
            <a:off x="1126654" y="4395008"/>
            <a:ext cx="4850707" cy="1554272"/>
          </a:xfrm>
          <a:prstGeom prst="rect">
            <a:avLst/>
          </a:prstGeom>
        </p:spPr>
        <p:txBody>
          <a:bodyPr wrap="square">
            <a:spAutoFit/>
          </a:bodyPr>
          <a:lstStyle/>
          <a:p>
            <a:pPr marL="0" marR="0" lvl="0" indent="0" algn="ctr" defTabSz="914400" rtl="0" eaLnBrk="1" fontAlgn="auto" latinLnBrk="0" hangingPunct="1">
              <a:lnSpc>
                <a:spcPct val="200000"/>
              </a:lnSpc>
              <a:spcBef>
                <a:spcPts val="0"/>
              </a:spcBef>
              <a:spcAft>
                <a:spcPts val="600"/>
              </a:spcAft>
              <a:buClrTx/>
              <a:buSzTx/>
              <a:buFontTx/>
              <a:buNone/>
              <a:tabLst/>
              <a:defRPr/>
            </a:pPr>
            <a:r>
              <a:rPr kumimoji="0" lang="zh-CN" altLang="en-US" sz="900" b="0" i="0" u="none" strike="noStrike" kern="1200" cap="none" spc="200" normalizeH="0" baseline="0" noProof="0" dirty="0">
                <a:ln>
                  <a:noFill/>
                </a:ln>
                <a:solidFill>
                  <a:prstClr val="white">
                    <a:lumMod val="65000"/>
                  </a:prstClr>
                </a:solidFill>
                <a:effectLst/>
                <a:uLnTx/>
                <a:uFillTx/>
                <a:latin typeface="Arial"/>
                <a:ea typeface="微软雅黑"/>
                <a:cs typeface="+mn-ea"/>
                <a:sym typeface="+mn-lt"/>
              </a:rPr>
              <a:t>回顾这一年的工作成果，我们的企业法人。根据现行中国公司法（2005），其两种主要形式为有限责任公司和股份有限公司。两类公司均为法人（民法通则36条），投资者可受到有限责任保护</a:t>
            </a:r>
            <a:endParaRPr kumimoji="0" lang="en-US" altLang="zh-CN" sz="900" b="0" i="0" u="none" strike="noStrike" kern="1200" cap="none" spc="200" normalizeH="0" baseline="0" noProof="0" dirty="0">
              <a:ln>
                <a:noFill/>
              </a:ln>
              <a:solidFill>
                <a:prstClr val="white">
                  <a:lumMod val="65000"/>
                </a:prstClr>
              </a:solidFill>
              <a:effectLst/>
              <a:uLnTx/>
              <a:uFillTx/>
              <a:latin typeface="Arial"/>
              <a:ea typeface="微软雅黑"/>
              <a:cs typeface="+mn-ea"/>
              <a:sym typeface="+mn-lt"/>
            </a:endParaRPr>
          </a:p>
          <a:p>
            <a:pPr marL="0" marR="0" lvl="0" indent="0" algn="ctr" defTabSz="914400" rtl="0" eaLnBrk="1" fontAlgn="auto" latinLnBrk="0" hangingPunct="1">
              <a:lnSpc>
                <a:spcPct val="200000"/>
              </a:lnSpc>
              <a:spcBef>
                <a:spcPts val="0"/>
              </a:spcBef>
              <a:spcAft>
                <a:spcPts val="600"/>
              </a:spcAft>
              <a:buClrTx/>
              <a:buSzTx/>
              <a:buFontTx/>
              <a:buNone/>
              <a:tabLst/>
              <a:defRPr/>
            </a:pPr>
            <a:r>
              <a:rPr kumimoji="0" lang="zh-CN" altLang="en-US" sz="900" b="0" i="0" u="none" strike="noStrike" kern="1200" cap="none" spc="200" normalizeH="0" baseline="0" noProof="0" dirty="0">
                <a:ln>
                  <a:noFill/>
                </a:ln>
                <a:solidFill>
                  <a:prstClr val="white">
                    <a:lumMod val="65000"/>
                  </a:prstClr>
                </a:solidFill>
                <a:effectLst/>
                <a:uLnTx/>
                <a:uFillTx/>
                <a:latin typeface="Arial"/>
                <a:ea typeface="微软雅黑"/>
                <a:cs typeface="+mn-ea"/>
                <a:sym typeface="+mn-lt"/>
              </a:rPr>
              <a:t>根据方流芳教授的考证，公司曾被称为“公班衙”，是对英国东印度公司的专属称呼。在百多年的历史中。</a:t>
            </a:r>
          </a:p>
        </p:txBody>
      </p:sp>
      <p:sp>
        <p:nvSpPr>
          <p:cNvPr id="150" name="矩形 149"/>
          <p:cNvSpPr/>
          <p:nvPr/>
        </p:nvSpPr>
        <p:spPr>
          <a:xfrm>
            <a:off x="7282686" y="1412776"/>
            <a:ext cx="4141113" cy="118494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2000" b="0" i="0" u="none" strike="noStrike" kern="1200" cap="none" spc="0" normalizeH="0" baseline="0" noProof="0" dirty="0">
                <a:ln>
                  <a:noFill/>
                </a:ln>
                <a:solidFill>
                  <a:srgbClr val="B40000"/>
                </a:solidFill>
                <a:effectLst/>
                <a:uLnTx/>
                <a:uFillTx/>
                <a:latin typeface="Arial"/>
                <a:ea typeface="微软雅黑"/>
                <a:cs typeface="+mn-ea"/>
                <a:sym typeface="+mn-lt"/>
              </a:rPr>
              <a:t>工作总体目标完成</a:t>
            </a:r>
            <a:endParaRPr kumimoji="0" lang="en-US" altLang="zh-CN" sz="2000" b="0" i="0" u="none" strike="noStrike" kern="1200" cap="none" spc="0" normalizeH="0" baseline="0" noProof="0" dirty="0">
              <a:ln>
                <a:noFill/>
              </a:ln>
              <a:solidFill>
                <a:srgbClr val="B40000"/>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为客户服务是我们存在的唯一理由，客户需求是我们发展的原动力。我们坚持以客户为中心，快速响应客户需求，持续为客户创造长期价值进而成就客户为客户服务是我们存在的唯一理由，快速响应客户需求，持续为客户。</a:t>
            </a: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52" name="矩形 151"/>
          <p:cNvSpPr/>
          <p:nvPr/>
        </p:nvSpPr>
        <p:spPr>
          <a:xfrm>
            <a:off x="7282686" y="2996952"/>
            <a:ext cx="4141113" cy="118494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2000" b="0" i="0" u="none" strike="noStrike" kern="1200" cap="none" spc="0" normalizeH="0" baseline="0" noProof="0" dirty="0">
                <a:ln>
                  <a:noFill/>
                </a:ln>
                <a:solidFill>
                  <a:srgbClr val="B40000"/>
                </a:solidFill>
                <a:effectLst/>
                <a:uLnTx/>
                <a:uFillTx/>
                <a:latin typeface="Arial"/>
                <a:ea typeface="微软雅黑"/>
                <a:cs typeface="+mn-ea"/>
                <a:sym typeface="+mn-lt"/>
              </a:rPr>
              <a:t>团队绩效考核完成</a:t>
            </a:r>
            <a:endParaRPr kumimoji="0" lang="en-US" altLang="zh-CN" sz="2000" b="0" i="0" u="none" strike="noStrike" kern="1200" cap="none" spc="0" normalizeH="0" baseline="0" noProof="0" dirty="0">
              <a:ln>
                <a:noFill/>
              </a:ln>
              <a:solidFill>
                <a:srgbClr val="B40000"/>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为客户服务是我们存在的唯一理由，客户需求是我们发展的原动力。我们坚持以客户为中心，快速响应客户需求，持续为客户创造长期价值进而成就客户为客户服务是我们存在的唯一理由，快速响应客户需求，持续为客户。</a:t>
            </a: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54" name="矩形 153"/>
          <p:cNvSpPr/>
          <p:nvPr/>
        </p:nvSpPr>
        <p:spPr>
          <a:xfrm>
            <a:off x="7282686" y="4548316"/>
            <a:ext cx="4141113" cy="118494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2000" b="0" i="0" u="none" strike="noStrike" kern="1200" cap="none" spc="0" normalizeH="0" baseline="0" noProof="0" dirty="0">
                <a:ln>
                  <a:noFill/>
                </a:ln>
                <a:solidFill>
                  <a:srgbClr val="B40000"/>
                </a:solidFill>
                <a:effectLst/>
                <a:uLnTx/>
                <a:uFillTx/>
                <a:latin typeface="Arial"/>
                <a:ea typeface="微软雅黑"/>
                <a:cs typeface="+mn-ea"/>
                <a:sym typeface="+mn-lt"/>
              </a:rPr>
              <a:t>重点项目顺利完工</a:t>
            </a:r>
            <a:endParaRPr kumimoji="0" lang="en-US" altLang="zh-CN" sz="2000" b="0" i="0" u="none" strike="noStrike" kern="1200" cap="none" spc="0" normalizeH="0" baseline="0" noProof="0" dirty="0">
              <a:ln>
                <a:noFill/>
              </a:ln>
              <a:solidFill>
                <a:srgbClr val="B40000"/>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为客户服务是我们存在的唯一理由，客户需求是我们发展的原动力。我们坚持以客户为中心，快速响应客户需求，持续为客户创造长期价值进而成就客户为客户服务是我们存在的唯一理由，快速响应客户需求，持续为客户。</a:t>
            </a: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grpSp>
        <p:nvGrpSpPr>
          <p:cNvPr id="109" name="组合 108"/>
          <p:cNvGrpSpPr/>
          <p:nvPr/>
        </p:nvGrpSpPr>
        <p:grpSpPr>
          <a:xfrm>
            <a:off x="6566285" y="1507964"/>
            <a:ext cx="711720" cy="1008937"/>
            <a:chOff x="467266" y="1556915"/>
            <a:chExt cx="2299735" cy="3260114"/>
          </a:xfrm>
        </p:grpSpPr>
        <p:grpSp>
          <p:nvGrpSpPr>
            <p:cNvPr id="110" name="组合 109"/>
            <p:cNvGrpSpPr/>
            <p:nvPr/>
          </p:nvGrpSpPr>
          <p:grpSpPr>
            <a:xfrm flipH="1">
              <a:off x="467266" y="1556915"/>
              <a:ext cx="2299735" cy="3260114"/>
              <a:chOff x="1578687" y="538163"/>
              <a:chExt cx="2501900" cy="3546704"/>
            </a:xfrm>
          </p:grpSpPr>
          <p:sp>
            <p:nvSpPr>
              <p:cNvPr id="112" name="Freeform 6"/>
              <p:cNvSpPr>
                <a:spLocks noEditPoints="1"/>
              </p:cNvSpPr>
              <p:nvPr/>
            </p:nvSpPr>
            <p:spPr bwMode="auto">
              <a:xfrm>
                <a:off x="1578687" y="538163"/>
                <a:ext cx="2166938" cy="2500313"/>
              </a:xfrm>
              <a:custGeom>
                <a:avLst/>
                <a:gdLst>
                  <a:gd name="T0" fmla="*/ 1200 w 2415"/>
                  <a:gd name="T1" fmla="*/ 646 h 2788"/>
                  <a:gd name="T2" fmla="*/ 1669 w 2415"/>
                  <a:gd name="T3" fmla="*/ 1044 h 2788"/>
                  <a:gd name="T4" fmla="*/ 1713 w 2415"/>
                  <a:gd name="T5" fmla="*/ 1223 h 2788"/>
                  <a:gd name="T6" fmla="*/ 2260 w 2415"/>
                  <a:gd name="T7" fmla="*/ 2408 h 2788"/>
                  <a:gd name="T8" fmla="*/ 1756 w 2415"/>
                  <a:gd name="T9" fmla="*/ 2772 h 2788"/>
                  <a:gd name="T10" fmla="*/ 2108 w 2415"/>
                  <a:gd name="T11" fmla="*/ 1548 h 2788"/>
                  <a:gd name="T12" fmla="*/ 1634 w 2415"/>
                  <a:gd name="T13" fmla="*/ 1216 h 2788"/>
                  <a:gd name="T14" fmla="*/ 2063 w 2415"/>
                  <a:gd name="T15" fmla="*/ 2493 h 2788"/>
                  <a:gd name="T16" fmla="*/ 1733 w 2415"/>
                  <a:gd name="T17" fmla="*/ 2714 h 2788"/>
                  <a:gd name="T18" fmla="*/ 1573 w 2415"/>
                  <a:gd name="T19" fmla="*/ 1222 h 2788"/>
                  <a:gd name="T20" fmla="*/ 1725 w 2415"/>
                  <a:gd name="T21" fmla="*/ 2691 h 2788"/>
                  <a:gd name="T22" fmla="*/ 1798 w 2415"/>
                  <a:gd name="T23" fmla="*/ 1936 h 2788"/>
                  <a:gd name="T24" fmla="*/ 1441 w 2415"/>
                  <a:gd name="T25" fmla="*/ 1212 h 2788"/>
                  <a:gd name="T26" fmla="*/ 1580 w 2415"/>
                  <a:gd name="T27" fmla="*/ 1369 h 2788"/>
                  <a:gd name="T28" fmla="*/ 1622 w 2415"/>
                  <a:gd name="T29" fmla="*/ 2595 h 2788"/>
                  <a:gd name="T30" fmla="*/ 1529 w 2415"/>
                  <a:gd name="T31" fmla="*/ 2588 h 2788"/>
                  <a:gd name="T32" fmla="*/ 1429 w 2415"/>
                  <a:gd name="T33" fmla="*/ 2496 h 2788"/>
                  <a:gd name="T34" fmla="*/ 1350 w 2415"/>
                  <a:gd name="T35" fmla="*/ 2460 h 2788"/>
                  <a:gd name="T36" fmla="*/ 1271 w 2415"/>
                  <a:gd name="T37" fmla="*/ 2543 h 2788"/>
                  <a:gd name="T38" fmla="*/ 1229 w 2415"/>
                  <a:gd name="T39" fmla="*/ 2488 h 2788"/>
                  <a:gd name="T40" fmla="*/ 1037 w 2415"/>
                  <a:gd name="T41" fmla="*/ 2464 h 2788"/>
                  <a:gd name="T42" fmla="*/ 835 w 2415"/>
                  <a:gd name="T43" fmla="*/ 2570 h 2788"/>
                  <a:gd name="T44" fmla="*/ 657 w 2415"/>
                  <a:gd name="T45" fmla="*/ 2303 h 2788"/>
                  <a:gd name="T46" fmla="*/ 941 w 2415"/>
                  <a:gd name="T47" fmla="*/ 1227 h 2788"/>
                  <a:gd name="T48" fmla="*/ 925 w 2415"/>
                  <a:gd name="T49" fmla="*/ 1224 h 2788"/>
                  <a:gd name="T50" fmla="*/ 708 w 2415"/>
                  <a:gd name="T51" fmla="*/ 2541 h 2788"/>
                  <a:gd name="T52" fmla="*/ 600 w 2415"/>
                  <a:gd name="T53" fmla="*/ 2628 h 2788"/>
                  <a:gd name="T54" fmla="*/ 442 w 2415"/>
                  <a:gd name="T55" fmla="*/ 1578 h 2788"/>
                  <a:gd name="T56" fmla="*/ 414 w 2415"/>
                  <a:gd name="T57" fmla="*/ 2592 h 2788"/>
                  <a:gd name="T58" fmla="*/ 730 w 2415"/>
                  <a:gd name="T59" fmla="*/ 1228 h 2788"/>
                  <a:gd name="T60" fmla="*/ 735 w 2415"/>
                  <a:gd name="T61" fmla="*/ 1216 h 2788"/>
                  <a:gd name="T62" fmla="*/ 544 w 2415"/>
                  <a:gd name="T63" fmla="*/ 2719 h 2788"/>
                  <a:gd name="T64" fmla="*/ 541 w 2415"/>
                  <a:gd name="T65" fmla="*/ 2751 h 2788"/>
                  <a:gd name="T66" fmla="*/ 0 w 2415"/>
                  <a:gd name="T67" fmla="*/ 2036 h 2788"/>
                  <a:gd name="T68" fmla="*/ 285 w 2415"/>
                  <a:gd name="T69" fmla="*/ 1446 h 2788"/>
                  <a:gd name="T70" fmla="*/ 695 w 2415"/>
                  <a:gd name="T71" fmla="*/ 1113 h 2788"/>
                  <a:gd name="T72" fmla="*/ 1110 w 2415"/>
                  <a:gd name="T73" fmla="*/ 1021 h 2788"/>
                  <a:gd name="T74" fmla="*/ 680 w 2415"/>
                  <a:gd name="T75" fmla="*/ 285 h 2788"/>
                  <a:gd name="T76" fmla="*/ 864 w 2415"/>
                  <a:gd name="T77" fmla="*/ 0 h 2788"/>
                  <a:gd name="T78" fmla="*/ 1202 w 2415"/>
                  <a:gd name="T79" fmla="*/ 785 h 2788"/>
                  <a:gd name="T80" fmla="*/ 825 w 2415"/>
                  <a:gd name="T81" fmla="*/ 45 h 2788"/>
                  <a:gd name="T82" fmla="*/ 784 w 2415"/>
                  <a:gd name="T83" fmla="*/ 371 h 2788"/>
                  <a:gd name="T84" fmla="*/ 1211 w 2415"/>
                  <a:gd name="T85" fmla="*/ 1044 h 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15" h="2788">
                    <a:moveTo>
                      <a:pt x="864" y="0"/>
                    </a:moveTo>
                    <a:cubicBezTo>
                      <a:pt x="891" y="7"/>
                      <a:pt x="909" y="24"/>
                      <a:pt x="923" y="47"/>
                    </a:cubicBezTo>
                    <a:cubicBezTo>
                      <a:pt x="1037" y="237"/>
                      <a:pt x="1134" y="434"/>
                      <a:pt x="1200" y="646"/>
                    </a:cubicBezTo>
                    <a:cubicBezTo>
                      <a:pt x="1237" y="769"/>
                      <a:pt x="1263" y="894"/>
                      <a:pt x="1259" y="1024"/>
                    </a:cubicBezTo>
                    <a:cubicBezTo>
                      <a:pt x="1258" y="1040"/>
                      <a:pt x="1264" y="1044"/>
                      <a:pt x="1279" y="1044"/>
                    </a:cubicBezTo>
                    <a:cubicBezTo>
                      <a:pt x="1409" y="1044"/>
                      <a:pt x="1539" y="1044"/>
                      <a:pt x="1669" y="1044"/>
                    </a:cubicBezTo>
                    <a:cubicBezTo>
                      <a:pt x="1689" y="1043"/>
                      <a:pt x="1694" y="1049"/>
                      <a:pt x="1693" y="1068"/>
                    </a:cubicBezTo>
                    <a:cubicBezTo>
                      <a:pt x="1692" y="1110"/>
                      <a:pt x="1694" y="1152"/>
                      <a:pt x="1693" y="1194"/>
                    </a:cubicBezTo>
                    <a:cubicBezTo>
                      <a:pt x="1692" y="1210"/>
                      <a:pt x="1697" y="1217"/>
                      <a:pt x="1713" y="1223"/>
                    </a:cubicBezTo>
                    <a:cubicBezTo>
                      <a:pt x="1862" y="1276"/>
                      <a:pt x="1998" y="1351"/>
                      <a:pt x="2116" y="1457"/>
                    </a:cubicBezTo>
                    <a:cubicBezTo>
                      <a:pt x="2237" y="1566"/>
                      <a:pt x="2327" y="1694"/>
                      <a:pt x="2366" y="1854"/>
                    </a:cubicBezTo>
                    <a:cubicBezTo>
                      <a:pt x="2415" y="2054"/>
                      <a:pt x="2375" y="2239"/>
                      <a:pt x="2260" y="2408"/>
                    </a:cubicBezTo>
                    <a:cubicBezTo>
                      <a:pt x="2144" y="2580"/>
                      <a:pt x="1980" y="2694"/>
                      <a:pt x="1792" y="2776"/>
                    </a:cubicBezTo>
                    <a:cubicBezTo>
                      <a:pt x="1783" y="2780"/>
                      <a:pt x="1774" y="2784"/>
                      <a:pt x="1763" y="2788"/>
                    </a:cubicBezTo>
                    <a:cubicBezTo>
                      <a:pt x="1760" y="2782"/>
                      <a:pt x="1757" y="2776"/>
                      <a:pt x="1756" y="2772"/>
                    </a:cubicBezTo>
                    <a:cubicBezTo>
                      <a:pt x="1805" y="2741"/>
                      <a:pt x="1855" y="2713"/>
                      <a:pt x="1902" y="2680"/>
                    </a:cubicBezTo>
                    <a:cubicBezTo>
                      <a:pt x="2058" y="2568"/>
                      <a:pt x="2177" y="2427"/>
                      <a:pt x="2235" y="2242"/>
                    </a:cubicBezTo>
                    <a:cubicBezTo>
                      <a:pt x="2315" y="1989"/>
                      <a:pt x="2266" y="1757"/>
                      <a:pt x="2108" y="1548"/>
                    </a:cubicBezTo>
                    <a:cubicBezTo>
                      <a:pt x="1991" y="1392"/>
                      <a:pt x="1835" y="1288"/>
                      <a:pt x="1655" y="1217"/>
                    </a:cubicBezTo>
                    <a:cubicBezTo>
                      <a:pt x="1651" y="1216"/>
                      <a:pt x="1648" y="1215"/>
                      <a:pt x="1644" y="1214"/>
                    </a:cubicBezTo>
                    <a:cubicBezTo>
                      <a:pt x="1642" y="1214"/>
                      <a:pt x="1640" y="1215"/>
                      <a:pt x="1634" y="1216"/>
                    </a:cubicBezTo>
                    <a:cubicBezTo>
                      <a:pt x="1642" y="1220"/>
                      <a:pt x="1646" y="1223"/>
                      <a:pt x="1651" y="1225"/>
                    </a:cubicBezTo>
                    <a:cubicBezTo>
                      <a:pt x="1830" y="1302"/>
                      <a:pt x="1980" y="1413"/>
                      <a:pt x="2091" y="1575"/>
                    </a:cubicBezTo>
                    <a:cubicBezTo>
                      <a:pt x="2285" y="1861"/>
                      <a:pt x="2274" y="2219"/>
                      <a:pt x="2063" y="2493"/>
                    </a:cubicBezTo>
                    <a:cubicBezTo>
                      <a:pt x="1980" y="2601"/>
                      <a:pt x="1878" y="2686"/>
                      <a:pt x="1759" y="2752"/>
                    </a:cubicBezTo>
                    <a:cubicBezTo>
                      <a:pt x="1747" y="2759"/>
                      <a:pt x="1737" y="2760"/>
                      <a:pt x="1728" y="2751"/>
                    </a:cubicBezTo>
                    <a:cubicBezTo>
                      <a:pt x="1730" y="2738"/>
                      <a:pt x="1730" y="2726"/>
                      <a:pt x="1733" y="2714"/>
                    </a:cubicBezTo>
                    <a:cubicBezTo>
                      <a:pt x="1734" y="2708"/>
                      <a:pt x="1737" y="2702"/>
                      <a:pt x="1742" y="2698"/>
                    </a:cubicBezTo>
                    <a:cubicBezTo>
                      <a:pt x="1914" y="2551"/>
                      <a:pt x="2016" y="2365"/>
                      <a:pt x="2051" y="2141"/>
                    </a:cubicBezTo>
                    <a:cubicBezTo>
                      <a:pt x="2107" y="1769"/>
                      <a:pt x="1909" y="1387"/>
                      <a:pt x="1573" y="1222"/>
                    </a:cubicBezTo>
                    <a:cubicBezTo>
                      <a:pt x="1566" y="1218"/>
                      <a:pt x="1558" y="1216"/>
                      <a:pt x="1550" y="1214"/>
                    </a:cubicBezTo>
                    <a:cubicBezTo>
                      <a:pt x="1884" y="1412"/>
                      <a:pt x="2041" y="1706"/>
                      <a:pt x="2017" y="2091"/>
                    </a:cubicBezTo>
                    <a:cubicBezTo>
                      <a:pt x="2002" y="2329"/>
                      <a:pt x="1900" y="2529"/>
                      <a:pt x="1725" y="2691"/>
                    </a:cubicBezTo>
                    <a:cubicBezTo>
                      <a:pt x="1697" y="2664"/>
                      <a:pt x="1670" y="2639"/>
                      <a:pt x="1642" y="2614"/>
                    </a:cubicBezTo>
                    <a:cubicBezTo>
                      <a:pt x="1662" y="2575"/>
                      <a:pt x="1685" y="2535"/>
                      <a:pt x="1704" y="2492"/>
                    </a:cubicBezTo>
                    <a:cubicBezTo>
                      <a:pt x="1782" y="2315"/>
                      <a:pt x="1810" y="2129"/>
                      <a:pt x="1798" y="1936"/>
                    </a:cubicBezTo>
                    <a:cubicBezTo>
                      <a:pt x="1790" y="1788"/>
                      <a:pt x="1757" y="1646"/>
                      <a:pt x="1693" y="1512"/>
                    </a:cubicBezTo>
                    <a:cubicBezTo>
                      <a:pt x="1640" y="1401"/>
                      <a:pt x="1569" y="1304"/>
                      <a:pt x="1470" y="1229"/>
                    </a:cubicBezTo>
                    <a:cubicBezTo>
                      <a:pt x="1461" y="1222"/>
                      <a:pt x="1450" y="1217"/>
                      <a:pt x="1441" y="1212"/>
                    </a:cubicBezTo>
                    <a:cubicBezTo>
                      <a:pt x="1439" y="1213"/>
                      <a:pt x="1438" y="1215"/>
                      <a:pt x="1437" y="1217"/>
                    </a:cubicBezTo>
                    <a:cubicBezTo>
                      <a:pt x="1440" y="1220"/>
                      <a:pt x="1444" y="1224"/>
                      <a:pt x="1447" y="1227"/>
                    </a:cubicBezTo>
                    <a:cubicBezTo>
                      <a:pt x="1499" y="1267"/>
                      <a:pt x="1543" y="1315"/>
                      <a:pt x="1580" y="1369"/>
                    </a:cubicBezTo>
                    <a:cubicBezTo>
                      <a:pt x="1677" y="1506"/>
                      <a:pt x="1727" y="1660"/>
                      <a:pt x="1748" y="1824"/>
                    </a:cubicBezTo>
                    <a:cubicBezTo>
                      <a:pt x="1776" y="2038"/>
                      <a:pt x="1764" y="2249"/>
                      <a:pt x="1687" y="2453"/>
                    </a:cubicBezTo>
                    <a:cubicBezTo>
                      <a:pt x="1668" y="2502"/>
                      <a:pt x="1643" y="2548"/>
                      <a:pt x="1622" y="2595"/>
                    </a:cubicBezTo>
                    <a:cubicBezTo>
                      <a:pt x="1617" y="2604"/>
                      <a:pt x="1612" y="2609"/>
                      <a:pt x="1600" y="2607"/>
                    </a:cubicBezTo>
                    <a:cubicBezTo>
                      <a:pt x="1590" y="2606"/>
                      <a:pt x="1578" y="2605"/>
                      <a:pt x="1569" y="2608"/>
                    </a:cubicBezTo>
                    <a:cubicBezTo>
                      <a:pt x="1547" y="2615"/>
                      <a:pt x="1538" y="2605"/>
                      <a:pt x="1529" y="2588"/>
                    </a:cubicBezTo>
                    <a:cubicBezTo>
                      <a:pt x="1517" y="2566"/>
                      <a:pt x="1502" y="2545"/>
                      <a:pt x="1487" y="2524"/>
                    </a:cubicBezTo>
                    <a:cubicBezTo>
                      <a:pt x="1484" y="2519"/>
                      <a:pt x="1480" y="2514"/>
                      <a:pt x="1475" y="2512"/>
                    </a:cubicBezTo>
                    <a:cubicBezTo>
                      <a:pt x="1460" y="2505"/>
                      <a:pt x="1444" y="2499"/>
                      <a:pt x="1429" y="2496"/>
                    </a:cubicBezTo>
                    <a:cubicBezTo>
                      <a:pt x="1408" y="2493"/>
                      <a:pt x="1403" y="2510"/>
                      <a:pt x="1395" y="2528"/>
                    </a:cubicBezTo>
                    <a:cubicBezTo>
                      <a:pt x="1392" y="2522"/>
                      <a:pt x="1387" y="2516"/>
                      <a:pt x="1387" y="2510"/>
                    </a:cubicBezTo>
                    <a:cubicBezTo>
                      <a:pt x="1386" y="2484"/>
                      <a:pt x="1376" y="2466"/>
                      <a:pt x="1350" y="2460"/>
                    </a:cubicBezTo>
                    <a:cubicBezTo>
                      <a:pt x="1331" y="2456"/>
                      <a:pt x="1311" y="2454"/>
                      <a:pt x="1291" y="2455"/>
                    </a:cubicBezTo>
                    <a:cubicBezTo>
                      <a:pt x="1264" y="2457"/>
                      <a:pt x="1247" y="2471"/>
                      <a:pt x="1242" y="2492"/>
                    </a:cubicBezTo>
                    <a:cubicBezTo>
                      <a:pt x="1237" y="2516"/>
                      <a:pt x="1249" y="2530"/>
                      <a:pt x="1271" y="2543"/>
                    </a:cubicBezTo>
                    <a:cubicBezTo>
                      <a:pt x="1258" y="2547"/>
                      <a:pt x="1249" y="2551"/>
                      <a:pt x="1239" y="2555"/>
                    </a:cubicBezTo>
                    <a:cubicBezTo>
                      <a:pt x="1232" y="2541"/>
                      <a:pt x="1225" y="2528"/>
                      <a:pt x="1217" y="2513"/>
                    </a:cubicBezTo>
                    <a:cubicBezTo>
                      <a:pt x="1220" y="2506"/>
                      <a:pt x="1226" y="2497"/>
                      <a:pt x="1229" y="2488"/>
                    </a:cubicBezTo>
                    <a:cubicBezTo>
                      <a:pt x="1236" y="2471"/>
                      <a:pt x="1230" y="2456"/>
                      <a:pt x="1219" y="2444"/>
                    </a:cubicBezTo>
                    <a:cubicBezTo>
                      <a:pt x="1207" y="2431"/>
                      <a:pt x="1191" y="2428"/>
                      <a:pt x="1176" y="2436"/>
                    </a:cubicBezTo>
                    <a:cubicBezTo>
                      <a:pt x="1133" y="2462"/>
                      <a:pt x="1084" y="2460"/>
                      <a:pt x="1037" y="2464"/>
                    </a:cubicBezTo>
                    <a:cubicBezTo>
                      <a:pt x="1000" y="2467"/>
                      <a:pt x="963" y="2468"/>
                      <a:pt x="928" y="2485"/>
                    </a:cubicBezTo>
                    <a:cubicBezTo>
                      <a:pt x="897" y="2500"/>
                      <a:pt x="872" y="2520"/>
                      <a:pt x="860" y="2554"/>
                    </a:cubicBezTo>
                    <a:cubicBezTo>
                      <a:pt x="855" y="2566"/>
                      <a:pt x="847" y="2569"/>
                      <a:pt x="835" y="2570"/>
                    </a:cubicBezTo>
                    <a:cubicBezTo>
                      <a:pt x="814" y="2571"/>
                      <a:pt x="792" y="2573"/>
                      <a:pt x="770" y="2578"/>
                    </a:cubicBezTo>
                    <a:cubicBezTo>
                      <a:pt x="756" y="2582"/>
                      <a:pt x="755" y="2573"/>
                      <a:pt x="750" y="2565"/>
                    </a:cubicBezTo>
                    <a:cubicBezTo>
                      <a:pt x="707" y="2482"/>
                      <a:pt x="677" y="2394"/>
                      <a:pt x="657" y="2303"/>
                    </a:cubicBezTo>
                    <a:cubicBezTo>
                      <a:pt x="646" y="2256"/>
                      <a:pt x="632" y="2210"/>
                      <a:pt x="628" y="2162"/>
                    </a:cubicBezTo>
                    <a:cubicBezTo>
                      <a:pt x="606" y="1901"/>
                      <a:pt x="644" y="1651"/>
                      <a:pt x="776" y="1420"/>
                    </a:cubicBezTo>
                    <a:cubicBezTo>
                      <a:pt x="818" y="1345"/>
                      <a:pt x="872" y="1280"/>
                      <a:pt x="941" y="1227"/>
                    </a:cubicBezTo>
                    <a:cubicBezTo>
                      <a:pt x="944" y="1225"/>
                      <a:pt x="946" y="1223"/>
                      <a:pt x="949" y="1220"/>
                    </a:cubicBezTo>
                    <a:cubicBezTo>
                      <a:pt x="950" y="1219"/>
                      <a:pt x="950" y="1218"/>
                      <a:pt x="948" y="1212"/>
                    </a:cubicBezTo>
                    <a:cubicBezTo>
                      <a:pt x="941" y="1216"/>
                      <a:pt x="932" y="1219"/>
                      <a:pt x="925" y="1224"/>
                    </a:cubicBezTo>
                    <a:cubicBezTo>
                      <a:pt x="836" y="1289"/>
                      <a:pt x="770" y="1372"/>
                      <a:pt x="718" y="1468"/>
                    </a:cubicBezTo>
                    <a:cubicBezTo>
                      <a:pt x="638" y="1616"/>
                      <a:pt x="599" y="1775"/>
                      <a:pt x="590" y="1942"/>
                    </a:cubicBezTo>
                    <a:cubicBezTo>
                      <a:pt x="578" y="2152"/>
                      <a:pt x="613" y="2353"/>
                      <a:pt x="708" y="2541"/>
                    </a:cubicBezTo>
                    <a:cubicBezTo>
                      <a:pt x="716" y="2559"/>
                      <a:pt x="726" y="2575"/>
                      <a:pt x="735" y="2592"/>
                    </a:cubicBezTo>
                    <a:cubicBezTo>
                      <a:pt x="720" y="2612"/>
                      <a:pt x="703" y="2618"/>
                      <a:pt x="677" y="2615"/>
                    </a:cubicBezTo>
                    <a:cubicBezTo>
                      <a:pt x="654" y="2613"/>
                      <a:pt x="630" y="2623"/>
                      <a:pt x="600" y="2628"/>
                    </a:cubicBezTo>
                    <a:cubicBezTo>
                      <a:pt x="411" y="2412"/>
                      <a:pt x="334" y="2156"/>
                      <a:pt x="380" y="1867"/>
                    </a:cubicBezTo>
                    <a:cubicBezTo>
                      <a:pt x="426" y="1576"/>
                      <a:pt x="582" y="1359"/>
                      <a:pt x="842" y="1217"/>
                    </a:cubicBezTo>
                    <a:cubicBezTo>
                      <a:pt x="769" y="1205"/>
                      <a:pt x="531" y="1421"/>
                      <a:pt x="442" y="1578"/>
                    </a:cubicBezTo>
                    <a:cubicBezTo>
                      <a:pt x="262" y="1897"/>
                      <a:pt x="288" y="2345"/>
                      <a:pt x="588" y="2645"/>
                    </a:cubicBezTo>
                    <a:cubicBezTo>
                      <a:pt x="578" y="2667"/>
                      <a:pt x="569" y="2688"/>
                      <a:pt x="558" y="2714"/>
                    </a:cubicBezTo>
                    <a:cubicBezTo>
                      <a:pt x="510" y="2674"/>
                      <a:pt x="460" y="2636"/>
                      <a:pt x="414" y="2592"/>
                    </a:cubicBezTo>
                    <a:cubicBezTo>
                      <a:pt x="283" y="2465"/>
                      <a:pt x="196" y="2312"/>
                      <a:pt x="168" y="2130"/>
                    </a:cubicBezTo>
                    <a:cubicBezTo>
                      <a:pt x="138" y="1929"/>
                      <a:pt x="183" y="1745"/>
                      <a:pt x="296" y="1578"/>
                    </a:cubicBezTo>
                    <a:cubicBezTo>
                      <a:pt x="404" y="1417"/>
                      <a:pt x="553" y="1305"/>
                      <a:pt x="730" y="1228"/>
                    </a:cubicBezTo>
                    <a:cubicBezTo>
                      <a:pt x="738" y="1225"/>
                      <a:pt x="745" y="1222"/>
                      <a:pt x="753" y="1218"/>
                    </a:cubicBezTo>
                    <a:cubicBezTo>
                      <a:pt x="752" y="1217"/>
                      <a:pt x="752" y="1215"/>
                      <a:pt x="751" y="1213"/>
                    </a:cubicBezTo>
                    <a:cubicBezTo>
                      <a:pt x="746" y="1214"/>
                      <a:pt x="740" y="1214"/>
                      <a:pt x="735" y="1216"/>
                    </a:cubicBezTo>
                    <a:cubicBezTo>
                      <a:pt x="527" y="1299"/>
                      <a:pt x="352" y="1425"/>
                      <a:pt x="232" y="1618"/>
                    </a:cubicBezTo>
                    <a:cubicBezTo>
                      <a:pt x="65" y="1886"/>
                      <a:pt x="80" y="2211"/>
                      <a:pt x="267" y="2465"/>
                    </a:cubicBezTo>
                    <a:cubicBezTo>
                      <a:pt x="343" y="2568"/>
                      <a:pt x="437" y="2650"/>
                      <a:pt x="544" y="2719"/>
                    </a:cubicBezTo>
                    <a:cubicBezTo>
                      <a:pt x="564" y="2732"/>
                      <a:pt x="580" y="2752"/>
                      <a:pt x="598" y="2769"/>
                    </a:cubicBezTo>
                    <a:cubicBezTo>
                      <a:pt x="596" y="2771"/>
                      <a:pt x="595" y="2773"/>
                      <a:pt x="594" y="2775"/>
                    </a:cubicBezTo>
                    <a:cubicBezTo>
                      <a:pt x="576" y="2767"/>
                      <a:pt x="558" y="2759"/>
                      <a:pt x="541" y="2751"/>
                    </a:cubicBezTo>
                    <a:cubicBezTo>
                      <a:pt x="382" y="2673"/>
                      <a:pt x="244" y="2570"/>
                      <a:pt x="140" y="2425"/>
                    </a:cubicBezTo>
                    <a:cubicBezTo>
                      <a:pt x="60" y="2315"/>
                      <a:pt x="12" y="2192"/>
                      <a:pt x="3" y="2055"/>
                    </a:cubicBezTo>
                    <a:cubicBezTo>
                      <a:pt x="3" y="2049"/>
                      <a:pt x="1" y="2042"/>
                      <a:pt x="0" y="2036"/>
                    </a:cubicBezTo>
                    <a:cubicBezTo>
                      <a:pt x="0" y="2023"/>
                      <a:pt x="0" y="2009"/>
                      <a:pt x="0" y="1996"/>
                    </a:cubicBezTo>
                    <a:cubicBezTo>
                      <a:pt x="5" y="1960"/>
                      <a:pt x="8" y="1923"/>
                      <a:pt x="15" y="1888"/>
                    </a:cubicBezTo>
                    <a:cubicBezTo>
                      <a:pt x="51" y="1708"/>
                      <a:pt x="149" y="1565"/>
                      <a:pt x="285" y="1446"/>
                    </a:cubicBezTo>
                    <a:cubicBezTo>
                      <a:pt x="400" y="1345"/>
                      <a:pt x="533" y="1273"/>
                      <a:pt x="677" y="1222"/>
                    </a:cubicBezTo>
                    <a:cubicBezTo>
                      <a:pt x="691" y="1217"/>
                      <a:pt x="696" y="1210"/>
                      <a:pt x="696" y="1195"/>
                    </a:cubicBezTo>
                    <a:cubicBezTo>
                      <a:pt x="695" y="1168"/>
                      <a:pt x="695" y="1141"/>
                      <a:pt x="695" y="1113"/>
                    </a:cubicBezTo>
                    <a:cubicBezTo>
                      <a:pt x="695" y="1091"/>
                      <a:pt x="695" y="1068"/>
                      <a:pt x="695" y="1043"/>
                    </a:cubicBezTo>
                    <a:cubicBezTo>
                      <a:pt x="837" y="1043"/>
                      <a:pt x="976" y="1043"/>
                      <a:pt x="1116" y="1043"/>
                    </a:cubicBezTo>
                    <a:cubicBezTo>
                      <a:pt x="1113" y="1033"/>
                      <a:pt x="1112" y="1027"/>
                      <a:pt x="1110" y="1021"/>
                    </a:cubicBezTo>
                    <a:cubicBezTo>
                      <a:pt x="1090" y="959"/>
                      <a:pt x="1071" y="897"/>
                      <a:pt x="1048" y="837"/>
                    </a:cubicBezTo>
                    <a:cubicBezTo>
                      <a:pt x="983" y="665"/>
                      <a:pt x="890" y="510"/>
                      <a:pt x="752" y="385"/>
                    </a:cubicBezTo>
                    <a:cubicBezTo>
                      <a:pt x="721" y="357"/>
                      <a:pt x="697" y="324"/>
                      <a:pt x="680" y="285"/>
                    </a:cubicBezTo>
                    <a:cubicBezTo>
                      <a:pt x="640" y="195"/>
                      <a:pt x="663" y="109"/>
                      <a:pt x="744" y="51"/>
                    </a:cubicBezTo>
                    <a:cubicBezTo>
                      <a:pt x="779" y="26"/>
                      <a:pt x="818" y="9"/>
                      <a:pt x="860" y="0"/>
                    </a:cubicBezTo>
                    <a:cubicBezTo>
                      <a:pt x="861" y="0"/>
                      <a:pt x="863" y="0"/>
                      <a:pt x="864" y="0"/>
                    </a:cubicBezTo>
                    <a:close/>
                    <a:moveTo>
                      <a:pt x="1226" y="973"/>
                    </a:moveTo>
                    <a:cubicBezTo>
                      <a:pt x="1228" y="973"/>
                      <a:pt x="1229" y="973"/>
                      <a:pt x="1231" y="972"/>
                    </a:cubicBezTo>
                    <a:cubicBezTo>
                      <a:pt x="1221" y="910"/>
                      <a:pt x="1215" y="847"/>
                      <a:pt x="1202" y="785"/>
                    </a:cubicBezTo>
                    <a:cubicBezTo>
                      <a:pt x="1158" y="583"/>
                      <a:pt x="1077" y="394"/>
                      <a:pt x="979" y="212"/>
                    </a:cubicBezTo>
                    <a:cubicBezTo>
                      <a:pt x="953" y="163"/>
                      <a:pt x="925" y="116"/>
                      <a:pt x="896" y="68"/>
                    </a:cubicBezTo>
                    <a:cubicBezTo>
                      <a:pt x="877" y="38"/>
                      <a:pt x="858" y="31"/>
                      <a:pt x="825" y="45"/>
                    </a:cubicBezTo>
                    <a:cubicBezTo>
                      <a:pt x="799" y="57"/>
                      <a:pt x="772" y="71"/>
                      <a:pt x="750" y="89"/>
                    </a:cubicBezTo>
                    <a:cubicBezTo>
                      <a:pt x="694" y="134"/>
                      <a:pt x="680" y="195"/>
                      <a:pt x="705" y="261"/>
                    </a:cubicBezTo>
                    <a:cubicBezTo>
                      <a:pt x="722" y="305"/>
                      <a:pt x="750" y="340"/>
                      <a:pt x="784" y="371"/>
                    </a:cubicBezTo>
                    <a:cubicBezTo>
                      <a:pt x="844" y="426"/>
                      <a:pt x="896" y="488"/>
                      <a:pt x="942" y="556"/>
                    </a:cubicBezTo>
                    <a:cubicBezTo>
                      <a:pt x="1032" y="690"/>
                      <a:pt x="1090" y="838"/>
                      <a:pt x="1136" y="992"/>
                    </a:cubicBezTo>
                    <a:cubicBezTo>
                      <a:pt x="1153" y="1048"/>
                      <a:pt x="1152" y="1047"/>
                      <a:pt x="1211" y="1044"/>
                    </a:cubicBezTo>
                    <a:cubicBezTo>
                      <a:pt x="1222" y="1044"/>
                      <a:pt x="1227" y="1040"/>
                      <a:pt x="1227" y="1029"/>
                    </a:cubicBezTo>
                    <a:cubicBezTo>
                      <a:pt x="1226" y="1010"/>
                      <a:pt x="1226" y="992"/>
                      <a:pt x="1226" y="973"/>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113" name="组合 112"/>
              <p:cNvGrpSpPr/>
              <p:nvPr/>
            </p:nvGrpSpPr>
            <p:grpSpPr>
              <a:xfrm>
                <a:off x="2110499" y="2749550"/>
                <a:ext cx="1019175" cy="471488"/>
                <a:chOff x="2110499" y="2749550"/>
                <a:chExt cx="1019175" cy="471488"/>
              </a:xfrm>
              <a:solidFill>
                <a:srgbClr val="C00000"/>
              </a:solidFill>
            </p:grpSpPr>
            <p:sp>
              <p:nvSpPr>
                <p:cNvPr id="122" name="Freeform 9"/>
                <p:cNvSpPr>
                  <a:spLocks noEditPoints="1"/>
                </p:cNvSpPr>
                <p:nvPr/>
              </p:nvSpPr>
              <p:spPr bwMode="auto">
                <a:xfrm>
                  <a:off x="2110499" y="2749550"/>
                  <a:ext cx="998538" cy="471488"/>
                </a:xfrm>
                <a:custGeom>
                  <a:avLst/>
                  <a:gdLst>
                    <a:gd name="T0" fmla="*/ 1010 w 1113"/>
                    <a:gd name="T1" fmla="*/ 253 h 525"/>
                    <a:gd name="T2" fmla="*/ 934 w 1113"/>
                    <a:gd name="T3" fmla="*/ 226 h 525"/>
                    <a:gd name="T4" fmla="*/ 119 w 1113"/>
                    <a:gd name="T5" fmla="*/ 352 h 525"/>
                    <a:gd name="T6" fmla="*/ 97 w 1113"/>
                    <a:gd name="T7" fmla="*/ 339 h 525"/>
                    <a:gd name="T8" fmla="*/ 249 w 1113"/>
                    <a:gd name="T9" fmla="*/ 261 h 525"/>
                    <a:gd name="T10" fmla="*/ 337 w 1113"/>
                    <a:gd name="T11" fmla="*/ 236 h 525"/>
                    <a:gd name="T12" fmla="*/ 247 w 1113"/>
                    <a:gd name="T13" fmla="*/ 192 h 525"/>
                    <a:gd name="T14" fmla="*/ 108 w 1113"/>
                    <a:gd name="T15" fmla="*/ 219 h 525"/>
                    <a:gd name="T16" fmla="*/ 84 w 1113"/>
                    <a:gd name="T17" fmla="*/ 288 h 525"/>
                    <a:gd name="T18" fmla="*/ 4 w 1113"/>
                    <a:gd name="T19" fmla="*/ 235 h 525"/>
                    <a:gd name="T20" fmla="*/ 237 w 1113"/>
                    <a:gd name="T21" fmla="*/ 135 h 525"/>
                    <a:gd name="T22" fmla="*/ 469 w 1113"/>
                    <a:gd name="T23" fmla="*/ 28 h 525"/>
                    <a:gd name="T24" fmla="*/ 600 w 1113"/>
                    <a:gd name="T25" fmla="*/ 23 h 525"/>
                    <a:gd name="T26" fmla="*/ 319 w 1113"/>
                    <a:gd name="T27" fmla="*/ 112 h 525"/>
                    <a:gd name="T28" fmla="*/ 505 w 1113"/>
                    <a:gd name="T29" fmla="*/ 197 h 525"/>
                    <a:gd name="T30" fmla="*/ 438 w 1113"/>
                    <a:gd name="T31" fmla="*/ 144 h 525"/>
                    <a:gd name="T32" fmla="*/ 419 w 1113"/>
                    <a:gd name="T33" fmla="*/ 206 h 525"/>
                    <a:gd name="T34" fmla="*/ 540 w 1113"/>
                    <a:gd name="T35" fmla="*/ 79 h 525"/>
                    <a:gd name="T36" fmla="*/ 647 w 1113"/>
                    <a:gd name="T37" fmla="*/ 122 h 525"/>
                    <a:gd name="T38" fmla="*/ 829 w 1113"/>
                    <a:gd name="T39" fmla="*/ 139 h 525"/>
                    <a:gd name="T40" fmla="*/ 739 w 1113"/>
                    <a:gd name="T41" fmla="*/ 213 h 525"/>
                    <a:gd name="T42" fmla="*/ 778 w 1113"/>
                    <a:gd name="T43" fmla="*/ 161 h 525"/>
                    <a:gd name="T44" fmla="*/ 755 w 1113"/>
                    <a:gd name="T45" fmla="*/ 133 h 525"/>
                    <a:gd name="T46" fmla="*/ 644 w 1113"/>
                    <a:gd name="T47" fmla="*/ 216 h 525"/>
                    <a:gd name="T48" fmla="*/ 884 w 1113"/>
                    <a:gd name="T49" fmla="*/ 152 h 525"/>
                    <a:gd name="T50" fmla="*/ 843 w 1113"/>
                    <a:gd name="T51" fmla="*/ 63 h 525"/>
                    <a:gd name="T52" fmla="*/ 925 w 1113"/>
                    <a:gd name="T53" fmla="*/ 163 h 525"/>
                    <a:gd name="T54" fmla="*/ 1102 w 1113"/>
                    <a:gd name="T55" fmla="*/ 242 h 525"/>
                    <a:gd name="T56" fmla="*/ 1014 w 1113"/>
                    <a:gd name="T57" fmla="*/ 306 h 525"/>
                    <a:gd name="T58" fmla="*/ 1099 w 1113"/>
                    <a:gd name="T59" fmla="*/ 368 h 525"/>
                    <a:gd name="T60" fmla="*/ 1079 w 1113"/>
                    <a:gd name="T61" fmla="*/ 519 h 525"/>
                    <a:gd name="T62" fmla="*/ 1046 w 1113"/>
                    <a:gd name="T63" fmla="*/ 518 h 525"/>
                    <a:gd name="T64" fmla="*/ 986 w 1113"/>
                    <a:gd name="T65" fmla="*/ 405 h 525"/>
                    <a:gd name="T66" fmla="*/ 943 w 1113"/>
                    <a:gd name="T67" fmla="*/ 433 h 525"/>
                    <a:gd name="T68" fmla="*/ 862 w 1113"/>
                    <a:gd name="T69" fmla="*/ 519 h 525"/>
                    <a:gd name="T70" fmla="*/ 839 w 1113"/>
                    <a:gd name="T71" fmla="*/ 423 h 525"/>
                    <a:gd name="T72" fmla="*/ 798 w 1113"/>
                    <a:gd name="T73" fmla="*/ 433 h 525"/>
                    <a:gd name="T74" fmla="*/ 759 w 1113"/>
                    <a:gd name="T75" fmla="*/ 497 h 525"/>
                    <a:gd name="T76" fmla="*/ 727 w 1113"/>
                    <a:gd name="T77" fmla="*/ 425 h 525"/>
                    <a:gd name="T78" fmla="*/ 684 w 1113"/>
                    <a:gd name="T79" fmla="*/ 519 h 525"/>
                    <a:gd name="T80" fmla="*/ 641 w 1113"/>
                    <a:gd name="T81" fmla="*/ 406 h 525"/>
                    <a:gd name="T82" fmla="*/ 572 w 1113"/>
                    <a:gd name="T83" fmla="*/ 519 h 525"/>
                    <a:gd name="T84" fmla="*/ 539 w 1113"/>
                    <a:gd name="T85" fmla="*/ 519 h 525"/>
                    <a:gd name="T86" fmla="*/ 479 w 1113"/>
                    <a:gd name="T87" fmla="*/ 407 h 525"/>
                    <a:gd name="T88" fmla="*/ 438 w 1113"/>
                    <a:gd name="T89" fmla="*/ 410 h 525"/>
                    <a:gd name="T90" fmla="*/ 355 w 1113"/>
                    <a:gd name="T91" fmla="*/ 518 h 525"/>
                    <a:gd name="T92" fmla="*/ 322 w 1113"/>
                    <a:gd name="T93" fmla="*/ 519 h 525"/>
                    <a:gd name="T94" fmla="*/ 261 w 1113"/>
                    <a:gd name="T95" fmla="*/ 408 h 525"/>
                    <a:gd name="T96" fmla="*/ 219 w 1113"/>
                    <a:gd name="T97" fmla="*/ 433 h 525"/>
                    <a:gd name="T98" fmla="*/ 138 w 1113"/>
                    <a:gd name="T99" fmla="*/ 517 h 525"/>
                    <a:gd name="T100" fmla="*/ 115 w 1113"/>
                    <a:gd name="T101" fmla="*/ 421 h 525"/>
                    <a:gd name="T102" fmla="*/ 84 w 1113"/>
                    <a:gd name="T103" fmla="*/ 447 h 525"/>
                    <a:gd name="T104" fmla="*/ 591 w 1113"/>
                    <a:gd name="T105" fmla="*/ 297 h 525"/>
                    <a:gd name="T106" fmla="*/ 945 w 1113"/>
                    <a:gd name="T107" fmla="*/ 322 h 525"/>
                    <a:gd name="T108" fmla="*/ 197 w 1113"/>
                    <a:gd name="T109" fmla="*/ 294 h 525"/>
                    <a:gd name="T110" fmla="*/ 144 w 1113"/>
                    <a:gd name="T111" fmla="*/ 31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3" h="525">
                      <a:moveTo>
                        <a:pt x="945" y="322"/>
                      </a:moveTo>
                      <a:cubicBezTo>
                        <a:pt x="921" y="278"/>
                        <a:pt x="929" y="264"/>
                        <a:pt x="980" y="258"/>
                      </a:cubicBezTo>
                      <a:cubicBezTo>
                        <a:pt x="990" y="257"/>
                        <a:pt x="1000" y="256"/>
                        <a:pt x="1010" y="253"/>
                      </a:cubicBezTo>
                      <a:cubicBezTo>
                        <a:pt x="1023" y="250"/>
                        <a:pt x="1033" y="241"/>
                        <a:pt x="1030" y="228"/>
                      </a:cubicBezTo>
                      <a:cubicBezTo>
                        <a:pt x="1027" y="220"/>
                        <a:pt x="1014" y="209"/>
                        <a:pt x="1006" y="209"/>
                      </a:cubicBezTo>
                      <a:cubicBezTo>
                        <a:pt x="982" y="212"/>
                        <a:pt x="953" y="213"/>
                        <a:pt x="934" y="226"/>
                      </a:cubicBezTo>
                      <a:cubicBezTo>
                        <a:pt x="852" y="280"/>
                        <a:pt x="764" y="284"/>
                        <a:pt x="674" y="265"/>
                      </a:cubicBezTo>
                      <a:cubicBezTo>
                        <a:pt x="571" y="244"/>
                        <a:pt x="471" y="255"/>
                        <a:pt x="372" y="284"/>
                      </a:cubicBezTo>
                      <a:cubicBezTo>
                        <a:pt x="288" y="308"/>
                        <a:pt x="204" y="329"/>
                        <a:pt x="119" y="352"/>
                      </a:cubicBezTo>
                      <a:cubicBezTo>
                        <a:pt x="115" y="353"/>
                        <a:pt x="110" y="356"/>
                        <a:pt x="106" y="356"/>
                      </a:cubicBezTo>
                      <a:cubicBezTo>
                        <a:pt x="102" y="355"/>
                        <a:pt x="96" y="353"/>
                        <a:pt x="94" y="350"/>
                      </a:cubicBezTo>
                      <a:cubicBezTo>
                        <a:pt x="93" y="348"/>
                        <a:pt x="94" y="341"/>
                        <a:pt x="97" y="339"/>
                      </a:cubicBezTo>
                      <a:cubicBezTo>
                        <a:pt x="114" y="326"/>
                        <a:pt x="120" y="310"/>
                        <a:pt x="122" y="288"/>
                      </a:cubicBezTo>
                      <a:cubicBezTo>
                        <a:pt x="124" y="262"/>
                        <a:pt x="161" y="240"/>
                        <a:pt x="191" y="245"/>
                      </a:cubicBezTo>
                      <a:cubicBezTo>
                        <a:pt x="211" y="248"/>
                        <a:pt x="230" y="256"/>
                        <a:pt x="249" y="261"/>
                      </a:cubicBezTo>
                      <a:cubicBezTo>
                        <a:pt x="266" y="265"/>
                        <a:pt x="283" y="268"/>
                        <a:pt x="300" y="270"/>
                      </a:cubicBezTo>
                      <a:cubicBezTo>
                        <a:pt x="308" y="271"/>
                        <a:pt x="319" y="268"/>
                        <a:pt x="324" y="263"/>
                      </a:cubicBezTo>
                      <a:cubicBezTo>
                        <a:pt x="331" y="256"/>
                        <a:pt x="333" y="245"/>
                        <a:pt x="337" y="236"/>
                      </a:cubicBezTo>
                      <a:cubicBezTo>
                        <a:pt x="329" y="233"/>
                        <a:pt x="322" y="228"/>
                        <a:pt x="313" y="226"/>
                      </a:cubicBezTo>
                      <a:cubicBezTo>
                        <a:pt x="307" y="224"/>
                        <a:pt x="300" y="226"/>
                        <a:pt x="294" y="226"/>
                      </a:cubicBezTo>
                      <a:cubicBezTo>
                        <a:pt x="257" y="228"/>
                        <a:pt x="257" y="228"/>
                        <a:pt x="247" y="192"/>
                      </a:cubicBezTo>
                      <a:cubicBezTo>
                        <a:pt x="242" y="172"/>
                        <a:pt x="233" y="168"/>
                        <a:pt x="216" y="178"/>
                      </a:cubicBezTo>
                      <a:cubicBezTo>
                        <a:pt x="206" y="183"/>
                        <a:pt x="198" y="189"/>
                        <a:pt x="189" y="196"/>
                      </a:cubicBezTo>
                      <a:cubicBezTo>
                        <a:pt x="165" y="214"/>
                        <a:pt x="140" y="226"/>
                        <a:pt x="108" y="219"/>
                      </a:cubicBezTo>
                      <a:cubicBezTo>
                        <a:pt x="94" y="216"/>
                        <a:pt x="79" y="221"/>
                        <a:pt x="65" y="225"/>
                      </a:cubicBezTo>
                      <a:cubicBezTo>
                        <a:pt x="44" y="232"/>
                        <a:pt x="40" y="246"/>
                        <a:pt x="55" y="263"/>
                      </a:cubicBezTo>
                      <a:cubicBezTo>
                        <a:pt x="63" y="273"/>
                        <a:pt x="75" y="279"/>
                        <a:pt x="84" y="288"/>
                      </a:cubicBezTo>
                      <a:cubicBezTo>
                        <a:pt x="88" y="293"/>
                        <a:pt x="90" y="300"/>
                        <a:pt x="94" y="305"/>
                      </a:cubicBezTo>
                      <a:cubicBezTo>
                        <a:pt x="86" y="309"/>
                        <a:pt x="78" y="316"/>
                        <a:pt x="71" y="315"/>
                      </a:cubicBezTo>
                      <a:cubicBezTo>
                        <a:pt x="42" y="313"/>
                        <a:pt x="0" y="262"/>
                        <a:pt x="4" y="235"/>
                      </a:cubicBezTo>
                      <a:cubicBezTo>
                        <a:pt x="9" y="203"/>
                        <a:pt x="51" y="173"/>
                        <a:pt x="86" y="180"/>
                      </a:cubicBezTo>
                      <a:cubicBezTo>
                        <a:pt x="113" y="186"/>
                        <a:pt x="132" y="181"/>
                        <a:pt x="152" y="162"/>
                      </a:cubicBezTo>
                      <a:cubicBezTo>
                        <a:pt x="175" y="139"/>
                        <a:pt x="206" y="133"/>
                        <a:pt x="237" y="135"/>
                      </a:cubicBezTo>
                      <a:cubicBezTo>
                        <a:pt x="268" y="137"/>
                        <a:pt x="287" y="127"/>
                        <a:pt x="297" y="97"/>
                      </a:cubicBezTo>
                      <a:cubicBezTo>
                        <a:pt x="306" y="70"/>
                        <a:pt x="328" y="53"/>
                        <a:pt x="355" y="46"/>
                      </a:cubicBezTo>
                      <a:cubicBezTo>
                        <a:pt x="392" y="38"/>
                        <a:pt x="431" y="31"/>
                        <a:pt x="469" y="28"/>
                      </a:cubicBezTo>
                      <a:cubicBezTo>
                        <a:pt x="510" y="25"/>
                        <a:pt x="552" y="24"/>
                        <a:pt x="589" y="2"/>
                      </a:cubicBezTo>
                      <a:cubicBezTo>
                        <a:pt x="593" y="0"/>
                        <a:pt x="599" y="2"/>
                        <a:pt x="605" y="3"/>
                      </a:cubicBezTo>
                      <a:cubicBezTo>
                        <a:pt x="603" y="10"/>
                        <a:pt x="604" y="18"/>
                        <a:pt x="600" y="23"/>
                      </a:cubicBezTo>
                      <a:cubicBezTo>
                        <a:pt x="576" y="49"/>
                        <a:pt x="545" y="65"/>
                        <a:pt x="508" y="63"/>
                      </a:cubicBezTo>
                      <a:cubicBezTo>
                        <a:pt x="457" y="59"/>
                        <a:pt x="409" y="70"/>
                        <a:pt x="361" y="87"/>
                      </a:cubicBezTo>
                      <a:cubicBezTo>
                        <a:pt x="346" y="92"/>
                        <a:pt x="331" y="101"/>
                        <a:pt x="319" y="112"/>
                      </a:cubicBezTo>
                      <a:cubicBezTo>
                        <a:pt x="301" y="127"/>
                        <a:pt x="300" y="147"/>
                        <a:pt x="316" y="163"/>
                      </a:cubicBezTo>
                      <a:cubicBezTo>
                        <a:pt x="343" y="189"/>
                        <a:pt x="370" y="216"/>
                        <a:pt x="401" y="238"/>
                      </a:cubicBezTo>
                      <a:cubicBezTo>
                        <a:pt x="432" y="260"/>
                        <a:pt x="495" y="234"/>
                        <a:pt x="505" y="197"/>
                      </a:cubicBezTo>
                      <a:cubicBezTo>
                        <a:pt x="509" y="181"/>
                        <a:pt x="519" y="163"/>
                        <a:pt x="503" y="148"/>
                      </a:cubicBezTo>
                      <a:cubicBezTo>
                        <a:pt x="487" y="133"/>
                        <a:pt x="467" y="133"/>
                        <a:pt x="447" y="141"/>
                      </a:cubicBezTo>
                      <a:cubicBezTo>
                        <a:pt x="444" y="142"/>
                        <a:pt x="441" y="142"/>
                        <a:pt x="438" y="144"/>
                      </a:cubicBezTo>
                      <a:cubicBezTo>
                        <a:pt x="426" y="149"/>
                        <a:pt x="411" y="153"/>
                        <a:pt x="403" y="162"/>
                      </a:cubicBezTo>
                      <a:cubicBezTo>
                        <a:pt x="400" y="166"/>
                        <a:pt x="412" y="183"/>
                        <a:pt x="416" y="194"/>
                      </a:cubicBezTo>
                      <a:cubicBezTo>
                        <a:pt x="418" y="197"/>
                        <a:pt x="418" y="202"/>
                        <a:pt x="419" y="206"/>
                      </a:cubicBezTo>
                      <a:cubicBezTo>
                        <a:pt x="387" y="205"/>
                        <a:pt x="354" y="171"/>
                        <a:pt x="356" y="144"/>
                      </a:cubicBezTo>
                      <a:cubicBezTo>
                        <a:pt x="358" y="117"/>
                        <a:pt x="397" y="90"/>
                        <a:pt x="427" y="95"/>
                      </a:cubicBezTo>
                      <a:cubicBezTo>
                        <a:pt x="467" y="102"/>
                        <a:pt x="504" y="104"/>
                        <a:pt x="540" y="79"/>
                      </a:cubicBezTo>
                      <a:cubicBezTo>
                        <a:pt x="553" y="70"/>
                        <a:pt x="575" y="71"/>
                        <a:pt x="592" y="72"/>
                      </a:cubicBezTo>
                      <a:cubicBezTo>
                        <a:pt x="606" y="72"/>
                        <a:pt x="611" y="84"/>
                        <a:pt x="611" y="98"/>
                      </a:cubicBezTo>
                      <a:cubicBezTo>
                        <a:pt x="611" y="131"/>
                        <a:pt x="614" y="133"/>
                        <a:pt x="647" y="122"/>
                      </a:cubicBezTo>
                      <a:cubicBezTo>
                        <a:pt x="681" y="111"/>
                        <a:pt x="716" y="98"/>
                        <a:pt x="751" y="89"/>
                      </a:cubicBezTo>
                      <a:cubicBezTo>
                        <a:pt x="788" y="80"/>
                        <a:pt x="799" y="89"/>
                        <a:pt x="812" y="124"/>
                      </a:cubicBezTo>
                      <a:cubicBezTo>
                        <a:pt x="814" y="131"/>
                        <a:pt x="822" y="135"/>
                        <a:pt x="829" y="139"/>
                      </a:cubicBezTo>
                      <a:cubicBezTo>
                        <a:pt x="852" y="154"/>
                        <a:pt x="853" y="171"/>
                        <a:pt x="829" y="184"/>
                      </a:cubicBezTo>
                      <a:cubicBezTo>
                        <a:pt x="807" y="195"/>
                        <a:pt x="784" y="204"/>
                        <a:pt x="761" y="213"/>
                      </a:cubicBezTo>
                      <a:cubicBezTo>
                        <a:pt x="754" y="215"/>
                        <a:pt x="745" y="216"/>
                        <a:pt x="739" y="213"/>
                      </a:cubicBezTo>
                      <a:cubicBezTo>
                        <a:pt x="731" y="209"/>
                        <a:pt x="725" y="201"/>
                        <a:pt x="718" y="195"/>
                      </a:cubicBezTo>
                      <a:cubicBezTo>
                        <a:pt x="724" y="189"/>
                        <a:pt x="728" y="182"/>
                        <a:pt x="735" y="178"/>
                      </a:cubicBezTo>
                      <a:cubicBezTo>
                        <a:pt x="749" y="172"/>
                        <a:pt x="764" y="168"/>
                        <a:pt x="778" y="161"/>
                      </a:cubicBezTo>
                      <a:cubicBezTo>
                        <a:pt x="783" y="159"/>
                        <a:pt x="790" y="150"/>
                        <a:pt x="789" y="145"/>
                      </a:cubicBezTo>
                      <a:cubicBezTo>
                        <a:pt x="788" y="140"/>
                        <a:pt x="779" y="135"/>
                        <a:pt x="773" y="133"/>
                      </a:cubicBezTo>
                      <a:cubicBezTo>
                        <a:pt x="768" y="131"/>
                        <a:pt x="761" y="132"/>
                        <a:pt x="755" y="133"/>
                      </a:cubicBezTo>
                      <a:cubicBezTo>
                        <a:pt x="725" y="142"/>
                        <a:pt x="696" y="151"/>
                        <a:pt x="666" y="161"/>
                      </a:cubicBezTo>
                      <a:cubicBezTo>
                        <a:pt x="660" y="163"/>
                        <a:pt x="654" y="166"/>
                        <a:pt x="648" y="170"/>
                      </a:cubicBezTo>
                      <a:cubicBezTo>
                        <a:pt x="627" y="183"/>
                        <a:pt x="625" y="200"/>
                        <a:pt x="644" y="216"/>
                      </a:cubicBezTo>
                      <a:cubicBezTo>
                        <a:pt x="665" y="233"/>
                        <a:pt x="688" y="246"/>
                        <a:pt x="715" y="244"/>
                      </a:cubicBezTo>
                      <a:cubicBezTo>
                        <a:pt x="773" y="239"/>
                        <a:pt x="827" y="225"/>
                        <a:pt x="875" y="192"/>
                      </a:cubicBezTo>
                      <a:cubicBezTo>
                        <a:pt x="896" y="179"/>
                        <a:pt x="897" y="172"/>
                        <a:pt x="884" y="152"/>
                      </a:cubicBezTo>
                      <a:cubicBezTo>
                        <a:pt x="873" y="135"/>
                        <a:pt x="861" y="119"/>
                        <a:pt x="850" y="102"/>
                      </a:cubicBezTo>
                      <a:cubicBezTo>
                        <a:pt x="846" y="95"/>
                        <a:pt x="841" y="89"/>
                        <a:pt x="839" y="81"/>
                      </a:cubicBezTo>
                      <a:cubicBezTo>
                        <a:pt x="838" y="76"/>
                        <a:pt x="842" y="69"/>
                        <a:pt x="843" y="63"/>
                      </a:cubicBezTo>
                      <a:cubicBezTo>
                        <a:pt x="849" y="65"/>
                        <a:pt x="856" y="65"/>
                        <a:pt x="860" y="68"/>
                      </a:cubicBezTo>
                      <a:cubicBezTo>
                        <a:pt x="871" y="82"/>
                        <a:pt x="883" y="96"/>
                        <a:pt x="893" y="110"/>
                      </a:cubicBezTo>
                      <a:cubicBezTo>
                        <a:pt x="904" y="127"/>
                        <a:pt x="914" y="146"/>
                        <a:pt x="925" y="163"/>
                      </a:cubicBezTo>
                      <a:cubicBezTo>
                        <a:pt x="933" y="176"/>
                        <a:pt x="945" y="180"/>
                        <a:pt x="960" y="176"/>
                      </a:cubicBezTo>
                      <a:cubicBezTo>
                        <a:pt x="1011" y="163"/>
                        <a:pt x="1050" y="181"/>
                        <a:pt x="1081" y="220"/>
                      </a:cubicBezTo>
                      <a:cubicBezTo>
                        <a:pt x="1087" y="228"/>
                        <a:pt x="1095" y="234"/>
                        <a:pt x="1102" y="242"/>
                      </a:cubicBezTo>
                      <a:cubicBezTo>
                        <a:pt x="1113" y="257"/>
                        <a:pt x="1110" y="266"/>
                        <a:pt x="1092" y="272"/>
                      </a:cubicBezTo>
                      <a:cubicBezTo>
                        <a:pt x="1087" y="273"/>
                        <a:pt x="1082" y="274"/>
                        <a:pt x="1077" y="274"/>
                      </a:cubicBezTo>
                      <a:cubicBezTo>
                        <a:pt x="1050" y="273"/>
                        <a:pt x="1030" y="284"/>
                        <a:pt x="1014" y="306"/>
                      </a:cubicBezTo>
                      <a:cubicBezTo>
                        <a:pt x="1005" y="317"/>
                        <a:pt x="988" y="322"/>
                        <a:pt x="973" y="330"/>
                      </a:cubicBezTo>
                      <a:cubicBezTo>
                        <a:pt x="990" y="335"/>
                        <a:pt x="1007" y="339"/>
                        <a:pt x="1024" y="344"/>
                      </a:cubicBezTo>
                      <a:cubicBezTo>
                        <a:pt x="1049" y="352"/>
                        <a:pt x="1074" y="359"/>
                        <a:pt x="1099" y="368"/>
                      </a:cubicBezTo>
                      <a:cubicBezTo>
                        <a:pt x="1104" y="370"/>
                        <a:pt x="1111" y="377"/>
                        <a:pt x="1111" y="382"/>
                      </a:cubicBezTo>
                      <a:cubicBezTo>
                        <a:pt x="1112" y="427"/>
                        <a:pt x="1112" y="473"/>
                        <a:pt x="1112" y="519"/>
                      </a:cubicBezTo>
                      <a:cubicBezTo>
                        <a:pt x="1100" y="519"/>
                        <a:pt x="1091" y="519"/>
                        <a:pt x="1079" y="519"/>
                      </a:cubicBezTo>
                      <a:cubicBezTo>
                        <a:pt x="1082" y="489"/>
                        <a:pt x="1085" y="460"/>
                        <a:pt x="1088" y="432"/>
                      </a:cubicBezTo>
                      <a:cubicBezTo>
                        <a:pt x="1091" y="405"/>
                        <a:pt x="1090" y="405"/>
                        <a:pt x="1059" y="407"/>
                      </a:cubicBezTo>
                      <a:cubicBezTo>
                        <a:pt x="1055" y="443"/>
                        <a:pt x="1050" y="480"/>
                        <a:pt x="1046" y="518"/>
                      </a:cubicBezTo>
                      <a:cubicBezTo>
                        <a:pt x="1033" y="518"/>
                        <a:pt x="1021" y="518"/>
                        <a:pt x="1007" y="518"/>
                      </a:cubicBezTo>
                      <a:cubicBezTo>
                        <a:pt x="1011" y="482"/>
                        <a:pt x="1014" y="447"/>
                        <a:pt x="1018" y="409"/>
                      </a:cubicBezTo>
                      <a:cubicBezTo>
                        <a:pt x="1007" y="408"/>
                        <a:pt x="999" y="406"/>
                        <a:pt x="986" y="405"/>
                      </a:cubicBezTo>
                      <a:cubicBezTo>
                        <a:pt x="982" y="443"/>
                        <a:pt x="978" y="480"/>
                        <a:pt x="974" y="518"/>
                      </a:cubicBezTo>
                      <a:cubicBezTo>
                        <a:pt x="962" y="518"/>
                        <a:pt x="949" y="518"/>
                        <a:pt x="935" y="518"/>
                      </a:cubicBezTo>
                      <a:cubicBezTo>
                        <a:pt x="937" y="490"/>
                        <a:pt x="940" y="462"/>
                        <a:pt x="943" y="433"/>
                      </a:cubicBezTo>
                      <a:cubicBezTo>
                        <a:pt x="946" y="405"/>
                        <a:pt x="944" y="404"/>
                        <a:pt x="914" y="408"/>
                      </a:cubicBezTo>
                      <a:cubicBezTo>
                        <a:pt x="910" y="444"/>
                        <a:pt x="905" y="481"/>
                        <a:pt x="901" y="519"/>
                      </a:cubicBezTo>
                      <a:cubicBezTo>
                        <a:pt x="888" y="519"/>
                        <a:pt x="877" y="519"/>
                        <a:pt x="862" y="519"/>
                      </a:cubicBezTo>
                      <a:cubicBezTo>
                        <a:pt x="865" y="487"/>
                        <a:pt x="868" y="456"/>
                        <a:pt x="872" y="425"/>
                      </a:cubicBezTo>
                      <a:cubicBezTo>
                        <a:pt x="874" y="410"/>
                        <a:pt x="868" y="407"/>
                        <a:pt x="854" y="406"/>
                      </a:cubicBezTo>
                      <a:cubicBezTo>
                        <a:pt x="840" y="405"/>
                        <a:pt x="840" y="414"/>
                        <a:pt x="839" y="423"/>
                      </a:cubicBezTo>
                      <a:cubicBezTo>
                        <a:pt x="836" y="455"/>
                        <a:pt x="832" y="486"/>
                        <a:pt x="829" y="519"/>
                      </a:cubicBezTo>
                      <a:cubicBezTo>
                        <a:pt x="815" y="519"/>
                        <a:pt x="804" y="519"/>
                        <a:pt x="790" y="519"/>
                      </a:cubicBezTo>
                      <a:cubicBezTo>
                        <a:pt x="793" y="490"/>
                        <a:pt x="796" y="461"/>
                        <a:pt x="798" y="433"/>
                      </a:cubicBezTo>
                      <a:cubicBezTo>
                        <a:pt x="800" y="421"/>
                        <a:pt x="806" y="407"/>
                        <a:pt x="784" y="406"/>
                      </a:cubicBezTo>
                      <a:cubicBezTo>
                        <a:pt x="764" y="404"/>
                        <a:pt x="768" y="418"/>
                        <a:pt x="766" y="429"/>
                      </a:cubicBezTo>
                      <a:cubicBezTo>
                        <a:pt x="764" y="451"/>
                        <a:pt x="760" y="474"/>
                        <a:pt x="759" y="497"/>
                      </a:cubicBezTo>
                      <a:cubicBezTo>
                        <a:pt x="759" y="515"/>
                        <a:pt x="752" y="523"/>
                        <a:pt x="733" y="520"/>
                      </a:cubicBezTo>
                      <a:cubicBezTo>
                        <a:pt x="729" y="519"/>
                        <a:pt x="724" y="520"/>
                        <a:pt x="717" y="519"/>
                      </a:cubicBezTo>
                      <a:cubicBezTo>
                        <a:pt x="721" y="487"/>
                        <a:pt x="723" y="456"/>
                        <a:pt x="727" y="425"/>
                      </a:cubicBezTo>
                      <a:cubicBezTo>
                        <a:pt x="729" y="413"/>
                        <a:pt x="725" y="407"/>
                        <a:pt x="712" y="406"/>
                      </a:cubicBezTo>
                      <a:cubicBezTo>
                        <a:pt x="700" y="405"/>
                        <a:pt x="695" y="408"/>
                        <a:pt x="694" y="420"/>
                      </a:cubicBezTo>
                      <a:cubicBezTo>
                        <a:pt x="692" y="453"/>
                        <a:pt x="688" y="485"/>
                        <a:pt x="684" y="519"/>
                      </a:cubicBezTo>
                      <a:cubicBezTo>
                        <a:pt x="671" y="519"/>
                        <a:pt x="658" y="519"/>
                        <a:pt x="644" y="519"/>
                      </a:cubicBezTo>
                      <a:cubicBezTo>
                        <a:pt x="648" y="488"/>
                        <a:pt x="651" y="458"/>
                        <a:pt x="654" y="429"/>
                      </a:cubicBezTo>
                      <a:cubicBezTo>
                        <a:pt x="655" y="418"/>
                        <a:pt x="658" y="408"/>
                        <a:pt x="641" y="406"/>
                      </a:cubicBezTo>
                      <a:cubicBezTo>
                        <a:pt x="624" y="404"/>
                        <a:pt x="623" y="412"/>
                        <a:pt x="622" y="425"/>
                      </a:cubicBezTo>
                      <a:cubicBezTo>
                        <a:pt x="619" y="456"/>
                        <a:pt x="615" y="487"/>
                        <a:pt x="611" y="519"/>
                      </a:cubicBezTo>
                      <a:cubicBezTo>
                        <a:pt x="598" y="519"/>
                        <a:pt x="586" y="519"/>
                        <a:pt x="572" y="519"/>
                      </a:cubicBezTo>
                      <a:cubicBezTo>
                        <a:pt x="575" y="490"/>
                        <a:pt x="578" y="461"/>
                        <a:pt x="581" y="433"/>
                      </a:cubicBezTo>
                      <a:cubicBezTo>
                        <a:pt x="584" y="406"/>
                        <a:pt x="583" y="404"/>
                        <a:pt x="551" y="407"/>
                      </a:cubicBezTo>
                      <a:cubicBezTo>
                        <a:pt x="547" y="444"/>
                        <a:pt x="543" y="481"/>
                        <a:pt x="539" y="519"/>
                      </a:cubicBezTo>
                      <a:cubicBezTo>
                        <a:pt x="526" y="519"/>
                        <a:pt x="514" y="519"/>
                        <a:pt x="500" y="519"/>
                      </a:cubicBezTo>
                      <a:cubicBezTo>
                        <a:pt x="503" y="490"/>
                        <a:pt x="505" y="462"/>
                        <a:pt x="508" y="434"/>
                      </a:cubicBezTo>
                      <a:cubicBezTo>
                        <a:pt x="511" y="405"/>
                        <a:pt x="511" y="405"/>
                        <a:pt x="479" y="407"/>
                      </a:cubicBezTo>
                      <a:cubicBezTo>
                        <a:pt x="476" y="434"/>
                        <a:pt x="473" y="462"/>
                        <a:pt x="470" y="489"/>
                      </a:cubicBezTo>
                      <a:cubicBezTo>
                        <a:pt x="467" y="523"/>
                        <a:pt x="464" y="525"/>
                        <a:pt x="428" y="517"/>
                      </a:cubicBezTo>
                      <a:cubicBezTo>
                        <a:pt x="431" y="482"/>
                        <a:pt x="434" y="447"/>
                        <a:pt x="438" y="410"/>
                      </a:cubicBezTo>
                      <a:cubicBezTo>
                        <a:pt x="428" y="408"/>
                        <a:pt x="419" y="406"/>
                        <a:pt x="407" y="405"/>
                      </a:cubicBezTo>
                      <a:cubicBezTo>
                        <a:pt x="403" y="443"/>
                        <a:pt x="398" y="480"/>
                        <a:pt x="394" y="518"/>
                      </a:cubicBezTo>
                      <a:cubicBezTo>
                        <a:pt x="382" y="518"/>
                        <a:pt x="370" y="518"/>
                        <a:pt x="355" y="518"/>
                      </a:cubicBezTo>
                      <a:cubicBezTo>
                        <a:pt x="359" y="483"/>
                        <a:pt x="362" y="447"/>
                        <a:pt x="366" y="409"/>
                      </a:cubicBezTo>
                      <a:cubicBezTo>
                        <a:pt x="355" y="407"/>
                        <a:pt x="346" y="406"/>
                        <a:pt x="334" y="405"/>
                      </a:cubicBezTo>
                      <a:cubicBezTo>
                        <a:pt x="330" y="443"/>
                        <a:pt x="326" y="480"/>
                        <a:pt x="322" y="519"/>
                      </a:cubicBezTo>
                      <a:cubicBezTo>
                        <a:pt x="309" y="519"/>
                        <a:pt x="297" y="519"/>
                        <a:pt x="282" y="519"/>
                      </a:cubicBezTo>
                      <a:cubicBezTo>
                        <a:pt x="285" y="490"/>
                        <a:pt x="289" y="461"/>
                        <a:pt x="291" y="433"/>
                      </a:cubicBezTo>
                      <a:cubicBezTo>
                        <a:pt x="294" y="405"/>
                        <a:pt x="293" y="404"/>
                        <a:pt x="261" y="408"/>
                      </a:cubicBezTo>
                      <a:cubicBezTo>
                        <a:pt x="257" y="444"/>
                        <a:pt x="253" y="481"/>
                        <a:pt x="249" y="519"/>
                      </a:cubicBezTo>
                      <a:cubicBezTo>
                        <a:pt x="237" y="519"/>
                        <a:pt x="225" y="519"/>
                        <a:pt x="210" y="519"/>
                      </a:cubicBezTo>
                      <a:cubicBezTo>
                        <a:pt x="213" y="490"/>
                        <a:pt x="216" y="461"/>
                        <a:pt x="219" y="433"/>
                      </a:cubicBezTo>
                      <a:cubicBezTo>
                        <a:pt x="222" y="406"/>
                        <a:pt x="219" y="404"/>
                        <a:pt x="189" y="408"/>
                      </a:cubicBezTo>
                      <a:cubicBezTo>
                        <a:pt x="186" y="435"/>
                        <a:pt x="183" y="463"/>
                        <a:pt x="180" y="490"/>
                      </a:cubicBezTo>
                      <a:cubicBezTo>
                        <a:pt x="176" y="524"/>
                        <a:pt x="175" y="524"/>
                        <a:pt x="138" y="517"/>
                      </a:cubicBezTo>
                      <a:cubicBezTo>
                        <a:pt x="141" y="487"/>
                        <a:pt x="144" y="456"/>
                        <a:pt x="147" y="425"/>
                      </a:cubicBezTo>
                      <a:cubicBezTo>
                        <a:pt x="149" y="414"/>
                        <a:pt x="146" y="407"/>
                        <a:pt x="134" y="406"/>
                      </a:cubicBezTo>
                      <a:cubicBezTo>
                        <a:pt x="121" y="404"/>
                        <a:pt x="116" y="409"/>
                        <a:pt x="115" y="421"/>
                      </a:cubicBezTo>
                      <a:cubicBezTo>
                        <a:pt x="112" y="447"/>
                        <a:pt x="108" y="473"/>
                        <a:pt x="107" y="499"/>
                      </a:cubicBezTo>
                      <a:cubicBezTo>
                        <a:pt x="106" y="518"/>
                        <a:pt x="99" y="524"/>
                        <a:pt x="79" y="517"/>
                      </a:cubicBezTo>
                      <a:cubicBezTo>
                        <a:pt x="81" y="494"/>
                        <a:pt x="82" y="471"/>
                        <a:pt x="84" y="447"/>
                      </a:cubicBezTo>
                      <a:cubicBezTo>
                        <a:pt x="85" y="439"/>
                        <a:pt x="86" y="431"/>
                        <a:pt x="87" y="423"/>
                      </a:cubicBezTo>
                      <a:cubicBezTo>
                        <a:pt x="91" y="375"/>
                        <a:pt x="91" y="375"/>
                        <a:pt x="139" y="364"/>
                      </a:cubicBezTo>
                      <a:cubicBezTo>
                        <a:pt x="288" y="332"/>
                        <a:pt x="438" y="304"/>
                        <a:pt x="591" y="297"/>
                      </a:cubicBezTo>
                      <a:cubicBezTo>
                        <a:pt x="704" y="292"/>
                        <a:pt x="815" y="299"/>
                        <a:pt x="926" y="320"/>
                      </a:cubicBezTo>
                      <a:cubicBezTo>
                        <a:pt x="931" y="321"/>
                        <a:pt x="936" y="322"/>
                        <a:pt x="941" y="323"/>
                      </a:cubicBezTo>
                      <a:cubicBezTo>
                        <a:pt x="942" y="323"/>
                        <a:pt x="944" y="322"/>
                        <a:pt x="945" y="322"/>
                      </a:cubicBezTo>
                      <a:close/>
                      <a:moveTo>
                        <a:pt x="156" y="322"/>
                      </a:moveTo>
                      <a:cubicBezTo>
                        <a:pt x="168" y="316"/>
                        <a:pt x="181" y="311"/>
                        <a:pt x="192" y="305"/>
                      </a:cubicBezTo>
                      <a:cubicBezTo>
                        <a:pt x="195" y="303"/>
                        <a:pt x="198" y="296"/>
                        <a:pt x="197" y="294"/>
                      </a:cubicBezTo>
                      <a:cubicBezTo>
                        <a:pt x="195" y="290"/>
                        <a:pt x="188" y="285"/>
                        <a:pt x="186" y="286"/>
                      </a:cubicBezTo>
                      <a:cubicBezTo>
                        <a:pt x="172" y="290"/>
                        <a:pt x="159" y="296"/>
                        <a:pt x="146" y="303"/>
                      </a:cubicBezTo>
                      <a:cubicBezTo>
                        <a:pt x="144" y="304"/>
                        <a:pt x="142" y="312"/>
                        <a:pt x="144" y="315"/>
                      </a:cubicBezTo>
                      <a:cubicBezTo>
                        <a:pt x="145" y="318"/>
                        <a:pt x="151" y="319"/>
                        <a:pt x="156" y="3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23" name="Freeform 15"/>
                <p:cNvSpPr>
                  <a:spLocks/>
                </p:cNvSpPr>
                <p:nvPr/>
              </p:nvSpPr>
              <p:spPr bwMode="auto">
                <a:xfrm>
                  <a:off x="2721687" y="2763838"/>
                  <a:ext cx="71438" cy="33338"/>
                </a:xfrm>
                <a:custGeom>
                  <a:avLst/>
                  <a:gdLst>
                    <a:gd name="T0" fmla="*/ 42 w 81"/>
                    <a:gd name="T1" fmla="*/ 36 h 36"/>
                    <a:gd name="T2" fmla="*/ 10 w 81"/>
                    <a:gd name="T3" fmla="*/ 30 h 36"/>
                    <a:gd name="T4" fmla="*/ 0 w 81"/>
                    <a:gd name="T5" fmla="*/ 19 h 36"/>
                    <a:gd name="T6" fmla="*/ 8 w 81"/>
                    <a:gd name="T7" fmla="*/ 9 h 36"/>
                    <a:gd name="T8" fmla="*/ 74 w 81"/>
                    <a:gd name="T9" fmla="*/ 11 h 36"/>
                    <a:gd name="T10" fmla="*/ 81 w 81"/>
                    <a:gd name="T11" fmla="*/ 26 h 36"/>
                    <a:gd name="T12" fmla="*/ 69 w 81"/>
                    <a:gd name="T13" fmla="*/ 34 h 36"/>
                    <a:gd name="T14" fmla="*/ 42 w 81"/>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6">
                      <a:moveTo>
                        <a:pt x="42" y="36"/>
                      </a:moveTo>
                      <a:cubicBezTo>
                        <a:pt x="35" y="34"/>
                        <a:pt x="22" y="33"/>
                        <a:pt x="10" y="30"/>
                      </a:cubicBezTo>
                      <a:cubicBezTo>
                        <a:pt x="6" y="29"/>
                        <a:pt x="1" y="23"/>
                        <a:pt x="0" y="19"/>
                      </a:cubicBezTo>
                      <a:cubicBezTo>
                        <a:pt x="0" y="16"/>
                        <a:pt x="4" y="10"/>
                        <a:pt x="8" y="9"/>
                      </a:cubicBezTo>
                      <a:cubicBezTo>
                        <a:pt x="30" y="0"/>
                        <a:pt x="52" y="1"/>
                        <a:pt x="74" y="11"/>
                      </a:cubicBezTo>
                      <a:cubicBezTo>
                        <a:pt x="78" y="13"/>
                        <a:pt x="81" y="21"/>
                        <a:pt x="81" y="26"/>
                      </a:cubicBezTo>
                      <a:cubicBezTo>
                        <a:pt x="81" y="29"/>
                        <a:pt x="74" y="33"/>
                        <a:pt x="69" y="34"/>
                      </a:cubicBezTo>
                      <a:cubicBezTo>
                        <a:pt x="62" y="35"/>
                        <a:pt x="54" y="35"/>
                        <a:pt x="4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24" name="Freeform 16"/>
                <p:cNvSpPr>
                  <a:spLocks/>
                </p:cNvSpPr>
                <p:nvPr/>
              </p:nvSpPr>
              <p:spPr bwMode="auto">
                <a:xfrm>
                  <a:off x="3066174" y="3032125"/>
                  <a:ext cx="63500" cy="28575"/>
                </a:xfrm>
                <a:custGeom>
                  <a:avLst/>
                  <a:gdLst>
                    <a:gd name="T0" fmla="*/ 29 w 71"/>
                    <a:gd name="T1" fmla="*/ 33 h 33"/>
                    <a:gd name="T2" fmla="*/ 1 w 71"/>
                    <a:gd name="T3" fmla="*/ 17 h 33"/>
                    <a:gd name="T4" fmla="*/ 32 w 71"/>
                    <a:gd name="T5" fmla="*/ 1 h 33"/>
                    <a:gd name="T6" fmla="*/ 59 w 71"/>
                    <a:gd name="T7" fmla="*/ 3 h 33"/>
                    <a:gd name="T8" fmla="*/ 70 w 71"/>
                    <a:gd name="T9" fmla="*/ 16 h 33"/>
                    <a:gd name="T10" fmla="*/ 58 w 71"/>
                    <a:gd name="T11" fmla="*/ 27 h 33"/>
                    <a:gd name="T12" fmla="*/ 31 w 71"/>
                    <a:gd name="T13" fmla="*/ 29 h 33"/>
                    <a:gd name="T14" fmla="*/ 29 w 71"/>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33">
                      <a:moveTo>
                        <a:pt x="29" y="33"/>
                      </a:moveTo>
                      <a:cubicBezTo>
                        <a:pt x="19" y="28"/>
                        <a:pt x="0" y="21"/>
                        <a:pt x="1" y="17"/>
                      </a:cubicBezTo>
                      <a:cubicBezTo>
                        <a:pt x="2" y="0"/>
                        <a:pt x="19" y="1"/>
                        <a:pt x="32" y="1"/>
                      </a:cubicBezTo>
                      <a:cubicBezTo>
                        <a:pt x="41" y="0"/>
                        <a:pt x="51" y="0"/>
                        <a:pt x="59" y="3"/>
                      </a:cubicBezTo>
                      <a:cubicBezTo>
                        <a:pt x="64" y="5"/>
                        <a:pt x="69" y="11"/>
                        <a:pt x="70" y="16"/>
                      </a:cubicBezTo>
                      <a:cubicBezTo>
                        <a:pt x="71" y="19"/>
                        <a:pt x="63" y="25"/>
                        <a:pt x="58" y="27"/>
                      </a:cubicBezTo>
                      <a:cubicBezTo>
                        <a:pt x="50" y="29"/>
                        <a:pt x="40" y="29"/>
                        <a:pt x="31" y="29"/>
                      </a:cubicBezTo>
                      <a:cubicBezTo>
                        <a:pt x="30" y="31"/>
                        <a:pt x="30" y="32"/>
                        <a:pt x="2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25" name="Freeform 17"/>
                <p:cNvSpPr>
                  <a:spLocks/>
                </p:cNvSpPr>
                <p:nvPr/>
              </p:nvSpPr>
              <p:spPr bwMode="auto">
                <a:xfrm>
                  <a:off x="2508962" y="2900363"/>
                  <a:ext cx="33338" cy="36513"/>
                </a:xfrm>
                <a:custGeom>
                  <a:avLst/>
                  <a:gdLst>
                    <a:gd name="T0" fmla="*/ 37 w 37"/>
                    <a:gd name="T1" fmla="*/ 6 h 41"/>
                    <a:gd name="T2" fmla="*/ 17 w 37"/>
                    <a:gd name="T3" fmla="*/ 41 h 41"/>
                    <a:gd name="T4" fmla="*/ 11 w 37"/>
                    <a:gd name="T5" fmla="*/ 39 h 41"/>
                    <a:gd name="T6" fmla="*/ 0 w 37"/>
                    <a:gd name="T7" fmla="*/ 8 h 41"/>
                    <a:gd name="T8" fmla="*/ 32 w 37"/>
                    <a:gd name="T9" fmla="*/ 0 h 41"/>
                    <a:gd name="T10" fmla="*/ 37 w 37"/>
                    <a:gd name="T11" fmla="*/ 6 h 41"/>
                  </a:gdLst>
                  <a:ahLst/>
                  <a:cxnLst>
                    <a:cxn ang="0">
                      <a:pos x="T0" y="T1"/>
                    </a:cxn>
                    <a:cxn ang="0">
                      <a:pos x="T2" y="T3"/>
                    </a:cxn>
                    <a:cxn ang="0">
                      <a:pos x="T4" y="T5"/>
                    </a:cxn>
                    <a:cxn ang="0">
                      <a:pos x="T6" y="T7"/>
                    </a:cxn>
                    <a:cxn ang="0">
                      <a:pos x="T8" y="T9"/>
                    </a:cxn>
                    <a:cxn ang="0">
                      <a:pos x="T10" y="T11"/>
                    </a:cxn>
                  </a:cxnLst>
                  <a:rect l="0" t="0" r="r" b="b"/>
                  <a:pathLst>
                    <a:path w="37" h="41">
                      <a:moveTo>
                        <a:pt x="37" y="6"/>
                      </a:moveTo>
                      <a:cubicBezTo>
                        <a:pt x="30" y="18"/>
                        <a:pt x="24" y="30"/>
                        <a:pt x="17" y="41"/>
                      </a:cubicBezTo>
                      <a:cubicBezTo>
                        <a:pt x="15" y="41"/>
                        <a:pt x="13" y="40"/>
                        <a:pt x="11" y="39"/>
                      </a:cubicBezTo>
                      <a:cubicBezTo>
                        <a:pt x="8" y="30"/>
                        <a:pt x="4" y="20"/>
                        <a:pt x="0" y="8"/>
                      </a:cubicBezTo>
                      <a:cubicBezTo>
                        <a:pt x="11" y="5"/>
                        <a:pt x="22" y="2"/>
                        <a:pt x="32" y="0"/>
                      </a:cubicBezTo>
                      <a:cubicBezTo>
                        <a:pt x="34" y="2"/>
                        <a:pt x="35" y="4"/>
                        <a:pt x="3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sp>
            <p:nvSpPr>
              <p:cNvPr id="114" name="Freeform 22"/>
              <p:cNvSpPr>
                <a:spLocks/>
              </p:cNvSpPr>
              <p:nvPr/>
            </p:nvSpPr>
            <p:spPr bwMode="auto">
              <a:xfrm>
                <a:off x="2237499" y="3005138"/>
                <a:ext cx="50800" cy="33338"/>
              </a:xfrm>
              <a:custGeom>
                <a:avLst/>
                <a:gdLst>
                  <a:gd name="T0" fmla="*/ 14 w 56"/>
                  <a:gd name="T1" fmla="*/ 37 h 37"/>
                  <a:gd name="T2" fmla="*/ 2 w 56"/>
                  <a:gd name="T3" fmla="*/ 30 h 37"/>
                  <a:gd name="T4" fmla="*/ 4 w 56"/>
                  <a:gd name="T5" fmla="*/ 18 h 37"/>
                  <a:gd name="T6" fmla="*/ 44 w 56"/>
                  <a:gd name="T7" fmla="*/ 1 h 37"/>
                  <a:gd name="T8" fmla="*/ 55 w 56"/>
                  <a:gd name="T9" fmla="*/ 9 h 37"/>
                  <a:gd name="T10" fmla="*/ 50 w 56"/>
                  <a:gd name="T11" fmla="*/ 20 h 37"/>
                  <a:gd name="T12" fmla="*/ 14 w 56"/>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56" h="37">
                    <a:moveTo>
                      <a:pt x="14" y="37"/>
                    </a:moveTo>
                    <a:cubicBezTo>
                      <a:pt x="9" y="34"/>
                      <a:pt x="3" y="33"/>
                      <a:pt x="2" y="30"/>
                    </a:cubicBezTo>
                    <a:cubicBezTo>
                      <a:pt x="0" y="27"/>
                      <a:pt x="2" y="19"/>
                      <a:pt x="4" y="18"/>
                    </a:cubicBezTo>
                    <a:cubicBezTo>
                      <a:pt x="17" y="11"/>
                      <a:pt x="30" y="5"/>
                      <a:pt x="44" y="1"/>
                    </a:cubicBezTo>
                    <a:cubicBezTo>
                      <a:pt x="46" y="0"/>
                      <a:pt x="53" y="5"/>
                      <a:pt x="55" y="9"/>
                    </a:cubicBezTo>
                    <a:cubicBezTo>
                      <a:pt x="56" y="11"/>
                      <a:pt x="53" y="18"/>
                      <a:pt x="50" y="20"/>
                    </a:cubicBezTo>
                    <a:cubicBezTo>
                      <a:pt x="39" y="26"/>
                      <a:pt x="26" y="31"/>
                      <a:pt x="14"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115" name="组合 114"/>
              <p:cNvGrpSpPr/>
              <p:nvPr/>
            </p:nvGrpSpPr>
            <p:grpSpPr>
              <a:xfrm>
                <a:off x="2195318" y="3236682"/>
                <a:ext cx="1885269" cy="848185"/>
                <a:chOff x="2195318" y="3236682"/>
                <a:chExt cx="1885269" cy="848185"/>
              </a:xfrm>
            </p:grpSpPr>
            <p:sp>
              <p:nvSpPr>
                <p:cNvPr id="116" name="Freeform 10"/>
                <p:cNvSpPr>
                  <a:spLocks/>
                </p:cNvSpPr>
                <p:nvPr/>
              </p:nvSpPr>
              <p:spPr bwMode="auto">
                <a:xfrm>
                  <a:off x="2628024" y="3240088"/>
                  <a:ext cx="917575" cy="841375"/>
                </a:xfrm>
                <a:custGeom>
                  <a:avLst/>
                  <a:gdLst>
                    <a:gd name="T0" fmla="*/ 164 w 1022"/>
                    <a:gd name="T1" fmla="*/ 0 h 939"/>
                    <a:gd name="T2" fmla="*/ 143 w 1022"/>
                    <a:gd name="T3" fmla="*/ 127 h 939"/>
                    <a:gd name="T4" fmla="*/ 152 w 1022"/>
                    <a:gd name="T5" fmla="*/ 391 h 939"/>
                    <a:gd name="T6" fmla="*/ 473 w 1022"/>
                    <a:gd name="T7" fmla="*/ 687 h 939"/>
                    <a:gd name="T8" fmla="*/ 721 w 1022"/>
                    <a:gd name="T9" fmla="*/ 717 h 939"/>
                    <a:gd name="T10" fmla="*/ 1006 w 1022"/>
                    <a:gd name="T11" fmla="*/ 802 h 939"/>
                    <a:gd name="T12" fmla="*/ 1022 w 1022"/>
                    <a:gd name="T13" fmla="*/ 812 h 939"/>
                    <a:gd name="T14" fmla="*/ 872 w 1022"/>
                    <a:gd name="T15" fmla="*/ 934 h 939"/>
                    <a:gd name="T16" fmla="*/ 875 w 1022"/>
                    <a:gd name="T17" fmla="*/ 939 h 939"/>
                    <a:gd name="T18" fmla="*/ 858 w 1022"/>
                    <a:gd name="T19" fmla="*/ 929 h 939"/>
                    <a:gd name="T20" fmla="*/ 479 w 1022"/>
                    <a:gd name="T21" fmla="*/ 783 h 939"/>
                    <a:gd name="T22" fmla="*/ 324 w 1022"/>
                    <a:gd name="T23" fmla="*/ 752 h 939"/>
                    <a:gd name="T24" fmla="*/ 85 w 1022"/>
                    <a:gd name="T25" fmla="*/ 536 h 939"/>
                    <a:gd name="T26" fmla="*/ 20 w 1022"/>
                    <a:gd name="T27" fmla="*/ 15 h 939"/>
                    <a:gd name="T28" fmla="*/ 33 w 1022"/>
                    <a:gd name="T29" fmla="*/ 1 h 939"/>
                    <a:gd name="T30" fmla="*/ 164 w 1022"/>
                    <a:gd name="T31" fmla="*/ 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2" h="939">
                      <a:moveTo>
                        <a:pt x="164" y="0"/>
                      </a:moveTo>
                      <a:cubicBezTo>
                        <a:pt x="157" y="45"/>
                        <a:pt x="150" y="86"/>
                        <a:pt x="143" y="127"/>
                      </a:cubicBezTo>
                      <a:cubicBezTo>
                        <a:pt x="128" y="216"/>
                        <a:pt x="129" y="304"/>
                        <a:pt x="152" y="391"/>
                      </a:cubicBezTo>
                      <a:cubicBezTo>
                        <a:pt x="196" y="558"/>
                        <a:pt x="302" y="660"/>
                        <a:pt x="473" y="687"/>
                      </a:cubicBezTo>
                      <a:cubicBezTo>
                        <a:pt x="555" y="700"/>
                        <a:pt x="638" y="706"/>
                        <a:pt x="721" y="717"/>
                      </a:cubicBezTo>
                      <a:cubicBezTo>
                        <a:pt x="821" y="729"/>
                        <a:pt x="918" y="750"/>
                        <a:pt x="1006" y="802"/>
                      </a:cubicBezTo>
                      <a:cubicBezTo>
                        <a:pt x="1012" y="805"/>
                        <a:pt x="1018" y="810"/>
                        <a:pt x="1022" y="812"/>
                      </a:cubicBezTo>
                      <a:cubicBezTo>
                        <a:pt x="971" y="853"/>
                        <a:pt x="922" y="893"/>
                        <a:pt x="872" y="934"/>
                      </a:cubicBezTo>
                      <a:cubicBezTo>
                        <a:pt x="873" y="936"/>
                        <a:pt x="874" y="937"/>
                        <a:pt x="875" y="939"/>
                      </a:cubicBezTo>
                      <a:cubicBezTo>
                        <a:pt x="869" y="936"/>
                        <a:pt x="864" y="932"/>
                        <a:pt x="858" y="929"/>
                      </a:cubicBezTo>
                      <a:cubicBezTo>
                        <a:pt x="743" y="850"/>
                        <a:pt x="614" y="808"/>
                        <a:pt x="479" y="783"/>
                      </a:cubicBezTo>
                      <a:cubicBezTo>
                        <a:pt x="427" y="774"/>
                        <a:pt x="375" y="765"/>
                        <a:pt x="324" y="752"/>
                      </a:cubicBezTo>
                      <a:cubicBezTo>
                        <a:pt x="208" y="721"/>
                        <a:pt x="126" y="648"/>
                        <a:pt x="85" y="536"/>
                      </a:cubicBezTo>
                      <a:cubicBezTo>
                        <a:pt x="23" y="368"/>
                        <a:pt x="0" y="194"/>
                        <a:pt x="20" y="15"/>
                      </a:cubicBezTo>
                      <a:cubicBezTo>
                        <a:pt x="21" y="10"/>
                        <a:pt x="29" y="1"/>
                        <a:pt x="33" y="1"/>
                      </a:cubicBezTo>
                      <a:cubicBezTo>
                        <a:pt x="75" y="0"/>
                        <a:pt x="117" y="0"/>
                        <a:pt x="164"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17" name="Freeform 11"/>
                <p:cNvSpPr>
                  <a:spLocks/>
                </p:cNvSpPr>
                <p:nvPr/>
              </p:nvSpPr>
              <p:spPr bwMode="auto">
                <a:xfrm>
                  <a:off x="2815349" y="3241675"/>
                  <a:ext cx="923925" cy="668338"/>
                </a:xfrm>
                <a:custGeom>
                  <a:avLst/>
                  <a:gdLst>
                    <a:gd name="T0" fmla="*/ 1030 w 1030"/>
                    <a:gd name="T1" fmla="*/ 628 h 745"/>
                    <a:gd name="T2" fmla="*/ 896 w 1030"/>
                    <a:gd name="T3" fmla="*/ 745 h 745"/>
                    <a:gd name="T4" fmla="*/ 765 w 1030"/>
                    <a:gd name="T5" fmla="*/ 682 h 745"/>
                    <a:gd name="T6" fmla="*/ 485 w 1030"/>
                    <a:gd name="T7" fmla="*/ 633 h 745"/>
                    <a:gd name="T8" fmla="*/ 319 w 1030"/>
                    <a:gd name="T9" fmla="*/ 627 h 745"/>
                    <a:gd name="T10" fmla="*/ 71 w 1030"/>
                    <a:gd name="T11" fmla="*/ 470 h 745"/>
                    <a:gd name="T12" fmla="*/ 4 w 1030"/>
                    <a:gd name="T13" fmla="*/ 238 h 745"/>
                    <a:gd name="T14" fmla="*/ 4 w 1030"/>
                    <a:gd name="T15" fmla="*/ 0 h 745"/>
                    <a:gd name="T16" fmla="*/ 83 w 1030"/>
                    <a:gd name="T17" fmla="*/ 0 h 745"/>
                    <a:gd name="T18" fmla="*/ 79 w 1030"/>
                    <a:gd name="T19" fmla="*/ 50 h 745"/>
                    <a:gd name="T20" fmla="*/ 134 w 1030"/>
                    <a:gd name="T21" fmla="*/ 358 h 745"/>
                    <a:gd name="T22" fmla="*/ 341 w 1030"/>
                    <a:gd name="T23" fmla="*/ 491 h 745"/>
                    <a:gd name="T24" fmla="*/ 649 w 1030"/>
                    <a:gd name="T25" fmla="*/ 515 h 745"/>
                    <a:gd name="T26" fmla="*/ 1015 w 1030"/>
                    <a:gd name="T27" fmla="*/ 619 h 745"/>
                    <a:gd name="T28" fmla="*/ 1030 w 1030"/>
                    <a:gd name="T29" fmla="*/ 628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0" h="745">
                      <a:moveTo>
                        <a:pt x="1030" y="628"/>
                      </a:moveTo>
                      <a:cubicBezTo>
                        <a:pt x="985" y="667"/>
                        <a:pt x="940" y="707"/>
                        <a:pt x="896" y="745"/>
                      </a:cubicBezTo>
                      <a:cubicBezTo>
                        <a:pt x="854" y="725"/>
                        <a:pt x="811" y="701"/>
                        <a:pt x="765" y="682"/>
                      </a:cubicBezTo>
                      <a:cubicBezTo>
                        <a:pt x="675" y="646"/>
                        <a:pt x="580" y="637"/>
                        <a:pt x="485" y="633"/>
                      </a:cubicBezTo>
                      <a:cubicBezTo>
                        <a:pt x="430" y="631"/>
                        <a:pt x="374" y="628"/>
                        <a:pt x="319" y="627"/>
                      </a:cubicBezTo>
                      <a:cubicBezTo>
                        <a:pt x="204" y="625"/>
                        <a:pt x="128" y="561"/>
                        <a:pt x="71" y="470"/>
                      </a:cubicBezTo>
                      <a:cubicBezTo>
                        <a:pt x="26" y="399"/>
                        <a:pt x="9" y="319"/>
                        <a:pt x="4" y="238"/>
                      </a:cubicBezTo>
                      <a:cubicBezTo>
                        <a:pt x="0" y="159"/>
                        <a:pt x="4" y="81"/>
                        <a:pt x="4" y="0"/>
                      </a:cubicBezTo>
                      <a:cubicBezTo>
                        <a:pt x="30" y="0"/>
                        <a:pt x="55" y="0"/>
                        <a:pt x="83" y="0"/>
                      </a:cubicBezTo>
                      <a:cubicBezTo>
                        <a:pt x="82" y="18"/>
                        <a:pt x="81" y="34"/>
                        <a:pt x="79" y="50"/>
                      </a:cubicBezTo>
                      <a:cubicBezTo>
                        <a:pt x="69" y="157"/>
                        <a:pt x="82" y="261"/>
                        <a:pt x="134" y="358"/>
                      </a:cubicBezTo>
                      <a:cubicBezTo>
                        <a:pt x="179" y="440"/>
                        <a:pt x="247" y="484"/>
                        <a:pt x="341" y="491"/>
                      </a:cubicBezTo>
                      <a:cubicBezTo>
                        <a:pt x="443" y="498"/>
                        <a:pt x="547" y="503"/>
                        <a:pt x="649" y="515"/>
                      </a:cubicBezTo>
                      <a:cubicBezTo>
                        <a:pt x="776" y="530"/>
                        <a:pt x="899" y="563"/>
                        <a:pt x="1015" y="619"/>
                      </a:cubicBezTo>
                      <a:cubicBezTo>
                        <a:pt x="1020" y="622"/>
                        <a:pt x="1026" y="625"/>
                        <a:pt x="1030" y="628"/>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18" name="Freeform 12"/>
                <p:cNvSpPr>
                  <a:spLocks/>
                </p:cNvSpPr>
                <p:nvPr/>
              </p:nvSpPr>
              <p:spPr bwMode="auto">
                <a:xfrm>
                  <a:off x="2367674" y="3240088"/>
                  <a:ext cx="471488" cy="752475"/>
                </a:xfrm>
                <a:custGeom>
                  <a:avLst/>
                  <a:gdLst>
                    <a:gd name="T0" fmla="*/ 138 w 526"/>
                    <a:gd name="T1" fmla="*/ 0 h 838"/>
                    <a:gd name="T2" fmla="*/ 259 w 526"/>
                    <a:gd name="T3" fmla="*/ 0 h 838"/>
                    <a:gd name="T4" fmla="*/ 247 w 526"/>
                    <a:gd name="T5" fmla="*/ 100 h 838"/>
                    <a:gd name="T6" fmla="*/ 296 w 526"/>
                    <a:gd name="T7" fmla="*/ 535 h 838"/>
                    <a:gd name="T8" fmla="*/ 508 w 526"/>
                    <a:gd name="T9" fmla="*/ 819 h 838"/>
                    <a:gd name="T10" fmla="*/ 525 w 526"/>
                    <a:gd name="T11" fmla="*/ 833 h 838"/>
                    <a:gd name="T12" fmla="*/ 526 w 526"/>
                    <a:gd name="T13" fmla="*/ 838 h 838"/>
                    <a:gd name="T14" fmla="*/ 352 w 526"/>
                    <a:gd name="T15" fmla="*/ 797 h 838"/>
                    <a:gd name="T16" fmla="*/ 13 w 526"/>
                    <a:gd name="T17" fmla="*/ 375 h 838"/>
                    <a:gd name="T18" fmla="*/ 4 w 526"/>
                    <a:gd name="T19" fmla="*/ 134 h 838"/>
                    <a:gd name="T20" fmla="*/ 12 w 526"/>
                    <a:gd name="T21" fmla="*/ 1 h 838"/>
                    <a:gd name="T22" fmla="*/ 78 w 526"/>
                    <a:gd name="T23" fmla="*/ 1 h 838"/>
                    <a:gd name="T24" fmla="*/ 224 w 526"/>
                    <a:gd name="T25" fmla="*/ 626 h 838"/>
                    <a:gd name="T26" fmla="*/ 122 w 526"/>
                    <a:gd name="T27" fmla="*/ 323 h 838"/>
                    <a:gd name="T28" fmla="*/ 138 w 526"/>
                    <a:gd name="T29"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6" h="838">
                      <a:moveTo>
                        <a:pt x="138" y="0"/>
                      </a:moveTo>
                      <a:cubicBezTo>
                        <a:pt x="180" y="0"/>
                        <a:pt x="219" y="0"/>
                        <a:pt x="259" y="0"/>
                      </a:cubicBezTo>
                      <a:cubicBezTo>
                        <a:pt x="255" y="35"/>
                        <a:pt x="250" y="67"/>
                        <a:pt x="247" y="100"/>
                      </a:cubicBezTo>
                      <a:cubicBezTo>
                        <a:pt x="232" y="249"/>
                        <a:pt x="243" y="394"/>
                        <a:pt x="296" y="535"/>
                      </a:cubicBezTo>
                      <a:cubicBezTo>
                        <a:pt x="340" y="650"/>
                        <a:pt x="417" y="739"/>
                        <a:pt x="508" y="819"/>
                      </a:cubicBezTo>
                      <a:cubicBezTo>
                        <a:pt x="514" y="824"/>
                        <a:pt x="519" y="828"/>
                        <a:pt x="525" y="833"/>
                      </a:cubicBezTo>
                      <a:cubicBezTo>
                        <a:pt x="525" y="834"/>
                        <a:pt x="525" y="836"/>
                        <a:pt x="526" y="838"/>
                      </a:cubicBezTo>
                      <a:cubicBezTo>
                        <a:pt x="465" y="835"/>
                        <a:pt x="407" y="821"/>
                        <a:pt x="352" y="797"/>
                      </a:cubicBezTo>
                      <a:cubicBezTo>
                        <a:pt x="167" y="714"/>
                        <a:pt x="47" y="577"/>
                        <a:pt x="13" y="375"/>
                      </a:cubicBezTo>
                      <a:cubicBezTo>
                        <a:pt x="0" y="296"/>
                        <a:pt x="5" y="214"/>
                        <a:pt x="4" y="134"/>
                      </a:cubicBezTo>
                      <a:cubicBezTo>
                        <a:pt x="4" y="90"/>
                        <a:pt x="10" y="46"/>
                        <a:pt x="12" y="1"/>
                      </a:cubicBezTo>
                      <a:cubicBezTo>
                        <a:pt x="35" y="1"/>
                        <a:pt x="55" y="1"/>
                        <a:pt x="78" y="1"/>
                      </a:cubicBezTo>
                      <a:cubicBezTo>
                        <a:pt x="36" y="231"/>
                        <a:pt x="66" y="444"/>
                        <a:pt x="224" y="626"/>
                      </a:cubicBezTo>
                      <a:cubicBezTo>
                        <a:pt x="181" y="528"/>
                        <a:pt x="136" y="431"/>
                        <a:pt x="122" y="323"/>
                      </a:cubicBezTo>
                      <a:cubicBezTo>
                        <a:pt x="109" y="215"/>
                        <a:pt x="116" y="107"/>
                        <a:pt x="13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19" name="Freeform 13"/>
                <p:cNvSpPr>
                  <a:spLocks/>
                </p:cNvSpPr>
                <p:nvPr/>
              </p:nvSpPr>
              <p:spPr bwMode="auto">
                <a:xfrm>
                  <a:off x="3018549" y="3238500"/>
                  <a:ext cx="1062038" cy="512763"/>
                </a:xfrm>
                <a:custGeom>
                  <a:avLst/>
                  <a:gdLst>
                    <a:gd name="T0" fmla="*/ 98 w 1182"/>
                    <a:gd name="T1" fmla="*/ 0 h 571"/>
                    <a:gd name="T2" fmla="*/ 98 w 1182"/>
                    <a:gd name="T3" fmla="*/ 47 h 571"/>
                    <a:gd name="T4" fmla="*/ 202 w 1182"/>
                    <a:gd name="T5" fmla="*/ 185 h 571"/>
                    <a:gd name="T6" fmla="*/ 422 w 1182"/>
                    <a:gd name="T7" fmla="*/ 222 h 571"/>
                    <a:gd name="T8" fmla="*/ 1135 w 1182"/>
                    <a:gd name="T9" fmla="*/ 457 h 571"/>
                    <a:gd name="T10" fmla="*/ 1182 w 1182"/>
                    <a:gd name="T11" fmla="*/ 486 h 571"/>
                    <a:gd name="T12" fmla="*/ 1057 w 1182"/>
                    <a:gd name="T13" fmla="*/ 525 h 571"/>
                    <a:gd name="T14" fmla="*/ 937 w 1182"/>
                    <a:gd name="T15" fmla="*/ 571 h 571"/>
                    <a:gd name="T16" fmla="*/ 822 w 1182"/>
                    <a:gd name="T17" fmla="*/ 494 h 571"/>
                    <a:gd name="T18" fmla="*/ 342 w 1182"/>
                    <a:gd name="T19" fmla="*/ 304 h 571"/>
                    <a:gd name="T20" fmla="*/ 151 w 1182"/>
                    <a:gd name="T21" fmla="*/ 260 h 571"/>
                    <a:gd name="T22" fmla="*/ 32 w 1182"/>
                    <a:gd name="T23" fmla="*/ 178 h 571"/>
                    <a:gd name="T24" fmla="*/ 5 w 1182"/>
                    <a:gd name="T25" fmla="*/ 44 h 571"/>
                    <a:gd name="T26" fmla="*/ 52 w 1182"/>
                    <a:gd name="T27" fmla="*/ 0 h 571"/>
                    <a:gd name="T28" fmla="*/ 98 w 1182"/>
                    <a:gd name="T29" fmla="*/ 0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2" h="571">
                      <a:moveTo>
                        <a:pt x="98" y="0"/>
                      </a:moveTo>
                      <a:cubicBezTo>
                        <a:pt x="98" y="17"/>
                        <a:pt x="98" y="32"/>
                        <a:pt x="98" y="47"/>
                      </a:cubicBezTo>
                      <a:cubicBezTo>
                        <a:pt x="96" y="124"/>
                        <a:pt x="126" y="169"/>
                        <a:pt x="202" y="185"/>
                      </a:cubicBezTo>
                      <a:cubicBezTo>
                        <a:pt x="274" y="201"/>
                        <a:pt x="349" y="210"/>
                        <a:pt x="422" y="222"/>
                      </a:cubicBezTo>
                      <a:cubicBezTo>
                        <a:pt x="673" y="261"/>
                        <a:pt x="913" y="332"/>
                        <a:pt x="1135" y="457"/>
                      </a:cubicBezTo>
                      <a:cubicBezTo>
                        <a:pt x="1149" y="465"/>
                        <a:pt x="1163" y="474"/>
                        <a:pt x="1182" y="486"/>
                      </a:cubicBezTo>
                      <a:cubicBezTo>
                        <a:pt x="1137" y="500"/>
                        <a:pt x="1096" y="511"/>
                        <a:pt x="1057" y="525"/>
                      </a:cubicBezTo>
                      <a:cubicBezTo>
                        <a:pt x="1018" y="538"/>
                        <a:pt x="979" y="555"/>
                        <a:pt x="937" y="571"/>
                      </a:cubicBezTo>
                      <a:cubicBezTo>
                        <a:pt x="903" y="548"/>
                        <a:pt x="863" y="520"/>
                        <a:pt x="822" y="494"/>
                      </a:cubicBezTo>
                      <a:cubicBezTo>
                        <a:pt x="675" y="399"/>
                        <a:pt x="512" y="342"/>
                        <a:pt x="342" y="304"/>
                      </a:cubicBezTo>
                      <a:cubicBezTo>
                        <a:pt x="278" y="290"/>
                        <a:pt x="214" y="276"/>
                        <a:pt x="151" y="260"/>
                      </a:cubicBezTo>
                      <a:cubicBezTo>
                        <a:pt x="101" y="248"/>
                        <a:pt x="62" y="220"/>
                        <a:pt x="32" y="178"/>
                      </a:cubicBezTo>
                      <a:cubicBezTo>
                        <a:pt x="2" y="137"/>
                        <a:pt x="0" y="92"/>
                        <a:pt x="5" y="44"/>
                      </a:cubicBezTo>
                      <a:cubicBezTo>
                        <a:pt x="9" y="2"/>
                        <a:pt x="8" y="1"/>
                        <a:pt x="52" y="0"/>
                      </a:cubicBezTo>
                      <a:cubicBezTo>
                        <a:pt x="67" y="0"/>
                        <a:pt x="82" y="0"/>
                        <a:pt x="9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20" name="Freeform 14"/>
                <p:cNvSpPr>
                  <a:spLocks/>
                </p:cNvSpPr>
                <p:nvPr/>
              </p:nvSpPr>
              <p:spPr bwMode="auto">
                <a:xfrm>
                  <a:off x="2918537" y="3238500"/>
                  <a:ext cx="681038" cy="446088"/>
                </a:xfrm>
                <a:custGeom>
                  <a:avLst/>
                  <a:gdLst>
                    <a:gd name="T0" fmla="*/ 70 w 758"/>
                    <a:gd name="T1" fmla="*/ 1 h 497"/>
                    <a:gd name="T2" fmla="*/ 70 w 758"/>
                    <a:gd name="T3" fmla="*/ 121 h 497"/>
                    <a:gd name="T4" fmla="*/ 226 w 758"/>
                    <a:gd name="T5" fmla="*/ 325 h 497"/>
                    <a:gd name="T6" fmla="*/ 453 w 758"/>
                    <a:gd name="T7" fmla="*/ 370 h 497"/>
                    <a:gd name="T8" fmla="*/ 746 w 758"/>
                    <a:gd name="T9" fmla="*/ 482 h 497"/>
                    <a:gd name="T10" fmla="*/ 758 w 758"/>
                    <a:gd name="T11" fmla="*/ 497 h 497"/>
                    <a:gd name="T12" fmla="*/ 678 w 758"/>
                    <a:gd name="T13" fmla="*/ 492 h 497"/>
                    <a:gd name="T14" fmla="*/ 222 w 758"/>
                    <a:gd name="T15" fmla="*/ 421 h 497"/>
                    <a:gd name="T16" fmla="*/ 10 w 758"/>
                    <a:gd name="T17" fmla="*/ 207 h 497"/>
                    <a:gd name="T18" fmla="*/ 0 w 758"/>
                    <a:gd name="T19" fmla="*/ 79 h 497"/>
                    <a:gd name="T20" fmla="*/ 4 w 758"/>
                    <a:gd name="T21" fmla="*/ 18 h 497"/>
                    <a:gd name="T22" fmla="*/ 23 w 758"/>
                    <a:gd name="T23" fmla="*/ 1 h 497"/>
                    <a:gd name="T24" fmla="*/ 70 w 758"/>
                    <a:gd name="T25" fmla="*/ 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8" h="497">
                      <a:moveTo>
                        <a:pt x="70" y="1"/>
                      </a:moveTo>
                      <a:cubicBezTo>
                        <a:pt x="70" y="44"/>
                        <a:pt x="67" y="82"/>
                        <a:pt x="70" y="121"/>
                      </a:cubicBezTo>
                      <a:cubicBezTo>
                        <a:pt x="79" y="221"/>
                        <a:pt x="128" y="291"/>
                        <a:pt x="226" y="325"/>
                      </a:cubicBezTo>
                      <a:cubicBezTo>
                        <a:pt x="300" y="350"/>
                        <a:pt x="376" y="360"/>
                        <a:pt x="453" y="370"/>
                      </a:cubicBezTo>
                      <a:cubicBezTo>
                        <a:pt x="560" y="382"/>
                        <a:pt x="659" y="416"/>
                        <a:pt x="746" y="482"/>
                      </a:cubicBezTo>
                      <a:cubicBezTo>
                        <a:pt x="750" y="485"/>
                        <a:pt x="755" y="489"/>
                        <a:pt x="758" y="497"/>
                      </a:cubicBezTo>
                      <a:cubicBezTo>
                        <a:pt x="731" y="495"/>
                        <a:pt x="705" y="494"/>
                        <a:pt x="678" y="492"/>
                      </a:cubicBezTo>
                      <a:cubicBezTo>
                        <a:pt x="524" y="478"/>
                        <a:pt x="372" y="461"/>
                        <a:pt x="222" y="421"/>
                      </a:cubicBezTo>
                      <a:cubicBezTo>
                        <a:pt x="110" y="391"/>
                        <a:pt x="34" y="323"/>
                        <a:pt x="10" y="207"/>
                      </a:cubicBezTo>
                      <a:cubicBezTo>
                        <a:pt x="2" y="165"/>
                        <a:pt x="2" y="122"/>
                        <a:pt x="0" y="79"/>
                      </a:cubicBezTo>
                      <a:cubicBezTo>
                        <a:pt x="0" y="59"/>
                        <a:pt x="4" y="38"/>
                        <a:pt x="4" y="18"/>
                      </a:cubicBezTo>
                      <a:cubicBezTo>
                        <a:pt x="5" y="5"/>
                        <a:pt x="11" y="0"/>
                        <a:pt x="23" y="1"/>
                      </a:cubicBezTo>
                      <a:cubicBezTo>
                        <a:pt x="38" y="2"/>
                        <a:pt x="54" y="1"/>
                        <a:pt x="70" y="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pic>
              <p:nvPicPr>
                <p:cNvPr id="121" name="图片 120"/>
                <p:cNvPicPr>
                  <a:picLocks noChangeAspect="1"/>
                </p:cNvPicPr>
                <p:nvPr/>
              </p:nvPicPr>
              <p:blipFill rotWithShape="1">
                <a:blip r:embed="rId4"/>
                <a:srcRect b="12499"/>
                <a:stretch/>
              </p:blipFill>
              <p:spPr>
                <a:xfrm>
                  <a:off x="2195318" y="3236682"/>
                  <a:ext cx="1140051" cy="848185"/>
                </a:xfrm>
                <a:prstGeom prst="rect">
                  <a:avLst/>
                </a:prstGeom>
              </p:spPr>
            </p:pic>
          </p:grpSp>
        </p:grpSp>
        <p:sp>
          <p:nvSpPr>
            <p:cNvPr id="111" name="文本框 77"/>
            <p:cNvSpPr txBox="1"/>
            <p:nvPr/>
          </p:nvSpPr>
          <p:spPr>
            <a:xfrm>
              <a:off x="1271847" y="2615365"/>
              <a:ext cx="1031792" cy="11933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79646">
                      <a:lumMod val="20000"/>
                      <a:lumOff val="80000"/>
                    </a:srgbClr>
                  </a:solidFill>
                  <a:effectLst/>
                  <a:uLnTx/>
                  <a:uFillTx/>
                  <a:latin typeface="Arial"/>
                  <a:ea typeface="微软雅黑"/>
                  <a:cs typeface="+mn-ea"/>
                  <a:sym typeface="+mn-lt"/>
                </a:rPr>
                <a:t>1</a:t>
              </a:r>
            </a:p>
          </p:txBody>
        </p:sp>
      </p:grpSp>
      <p:grpSp>
        <p:nvGrpSpPr>
          <p:cNvPr id="126" name="组合 125"/>
          <p:cNvGrpSpPr/>
          <p:nvPr/>
        </p:nvGrpSpPr>
        <p:grpSpPr>
          <a:xfrm>
            <a:off x="6566285" y="2996127"/>
            <a:ext cx="711720" cy="1008937"/>
            <a:chOff x="467266" y="1556915"/>
            <a:chExt cx="2299735" cy="3260114"/>
          </a:xfrm>
        </p:grpSpPr>
        <p:grpSp>
          <p:nvGrpSpPr>
            <p:cNvPr id="127" name="组合 126"/>
            <p:cNvGrpSpPr/>
            <p:nvPr/>
          </p:nvGrpSpPr>
          <p:grpSpPr>
            <a:xfrm flipH="1">
              <a:off x="467266" y="1556915"/>
              <a:ext cx="2299735" cy="3260114"/>
              <a:chOff x="1578687" y="538163"/>
              <a:chExt cx="2501900" cy="3546704"/>
            </a:xfrm>
          </p:grpSpPr>
          <p:sp>
            <p:nvSpPr>
              <p:cNvPr id="129" name="Freeform 6"/>
              <p:cNvSpPr>
                <a:spLocks noEditPoints="1"/>
              </p:cNvSpPr>
              <p:nvPr/>
            </p:nvSpPr>
            <p:spPr bwMode="auto">
              <a:xfrm>
                <a:off x="1578687" y="538163"/>
                <a:ext cx="2166938" cy="2500313"/>
              </a:xfrm>
              <a:custGeom>
                <a:avLst/>
                <a:gdLst>
                  <a:gd name="T0" fmla="*/ 1200 w 2415"/>
                  <a:gd name="T1" fmla="*/ 646 h 2788"/>
                  <a:gd name="T2" fmla="*/ 1669 w 2415"/>
                  <a:gd name="T3" fmla="*/ 1044 h 2788"/>
                  <a:gd name="T4" fmla="*/ 1713 w 2415"/>
                  <a:gd name="T5" fmla="*/ 1223 h 2788"/>
                  <a:gd name="T6" fmla="*/ 2260 w 2415"/>
                  <a:gd name="T7" fmla="*/ 2408 h 2788"/>
                  <a:gd name="T8" fmla="*/ 1756 w 2415"/>
                  <a:gd name="T9" fmla="*/ 2772 h 2788"/>
                  <a:gd name="T10" fmla="*/ 2108 w 2415"/>
                  <a:gd name="T11" fmla="*/ 1548 h 2788"/>
                  <a:gd name="T12" fmla="*/ 1634 w 2415"/>
                  <a:gd name="T13" fmla="*/ 1216 h 2788"/>
                  <a:gd name="T14" fmla="*/ 2063 w 2415"/>
                  <a:gd name="T15" fmla="*/ 2493 h 2788"/>
                  <a:gd name="T16" fmla="*/ 1733 w 2415"/>
                  <a:gd name="T17" fmla="*/ 2714 h 2788"/>
                  <a:gd name="T18" fmla="*/ 1573 w 2415"/>
                  <a:gd name="T19" fmla="*/ 1222 h 2788"/>
                  <a:gd name="T20" fmla="*/ 1725 w 2415"/>
                  <a:gd name="T21" fmla="*/ 2691 h 2788"/>
                  <a:gd name="T22" fmla="*/ 1798 w 2415"/>
                  <a:gd name="T23" fmla="*/ 1936 h 2788"/>
                  <a:gd name="T24" fmla="*/ 1441 w 2415"/>
                  <a:gd name="T25" fmla="*/ 1212 h 2788"/>
                  <a:gd name="T26" fmla="*/ 1580 w 2415"/>
                  <a:gd name="T27" fmla="*/ 1369 h 2788"/>
                  <a:gd name="T28" fmla="*/ 1622 w 2415"/>
                  <a:gd name="T29" fmla="*/ 2595 h 2788"/>
                  <a:gd name="T30" fmla="*/ 1529 w 2415"/>
                  <a:gd name="T31" fmla="*/ 2588 h 2788"/>
                  <a:gd name="T32" fmla="*/ 1429 w 2415"/>
                  <a:gd name="T33" fmla="*/ 2496 h 2788"/>
                  <a:gd name="T34" fmla="*/ 1350 w 2415"/>
                  <a:gd name="T35" fmla="*/ 2460 h 2788"/>
                  <a:gd name="T36" fmla="*/ 1271 w 2415"/>
                  <a:gd name="T37" fmla="*/ 2543 h 2788"/>
                  <a:gd name="T38" fmla="*/ 1229 w 2415"/>
                  <a:gd name="T39" fmla="*/ 2488 h 2788"/>
                  <a:gd name="T40" fmla="*/ 1037 w 2415"/>
                  <a:gd name="T41" fmla="*/ 2464 h 2788"/>
                  <a:gd name="T42" fmla="*/ 835 w 2415"/>
                  <a:gd name="T43" fmla="*/ 2570 h 2788"/>
                  <a:gd name="T44" fmla="*/ 657 w 2415"/>
                  <a:gd name="T45" fmla="*/ 2303 h 2788"/>
                  <a:gd name="T46" fmla="*/ 941 w 2415"/>
                  <a:gd name="T47" fmla="*/ 1227 h 2788"/>
                  <a:gd name="T48" fmla="*/ 925 w 2415"/>
                  <a:gd name="T49" fmla="*/ 1224 h 2788"/>
                  <a:gd name="T50" fmla="*/ 708 w 2415"/>
                  <a:gd name="T51" fmla="*/ 2541 h 2788"/>
                  <a:gd name="T52" fmla="*/ 600 w 2415"/>
                  <a:gd name="T53" fmla="*/ 2628 h 2788"/>
                  <a:gd name="T54" fmla="*/ 442 w 2415"/>
                  <a:gd name="T55" fmla="*/ 1578 h 2788"/>
                  <a:gd name="T56" fmla="*/ 414 w 2415"/>
                  <a:gd name="T57" fmla="*/ 2592 h 2788"/>
                  <a:gd name="T58" fmla="*/ 730 w 2415"/>
                  <a:gd name="T59" fmla="*/ 1228 h 2788"/>
                  <a:gd name="T60" fmla="*/ 735 w 2415"/>
                  <a:gd name="T61" fmla="*/ 1216 h 2788"/>
                  <a:gd name="T62" fmla="*/ 544 w 2415"/>
                  <a:gd name="T63" fmla="*/ 2719 h 2788"/>
                  <a:gd name="T64" fmla="*/ 541 w 2415"/>
                  <a:gd name="T65" fmla="*/ 2751 h 2788"/>
                  <a:gd name="T66" fmla="*/ 0 w 2415"/>
                  <a:gd name="T67" fmla="*/ 2036 h 2788"/>
                  <a:gd name="T68" fmla="*/ 285 w 2415"/>
                  <a:gd name="T69" fmla="*/ 1446 h 2788"/>
                  <a:gd name="T70" fmla="*/ 695 w 2415"/>
                  <a:gd name="T71" fmla="*/ 1113 h 2788"/>
                  <a:gd name="T72" fmla="*/ 1110 w 2415"/>
                  <a:gd name="T73" fmla="*/ 1021 h 2788"/>
                  <a:gd name="T74" fmla="*/ 680 w 2415"/>
                  <a:gd name="T75" fmla="*/ 285 h 2788"/>
                  <a:gd name="T76" fmla="*/ 864 w 2415"/>
                  <a:gd name="T77" fmla="*/ 0 h 2788"/>
                  <a:gd name="T78" fmla="*/ 1202 w 2415"/>
                  <a:gd name="T79" fmla="*/ 785 h 2788"/>
                  <a:gd name="T80" fmla="*/ 825 w 2415"/>
                  <a:gd name="T81" fmla="*/ 45 h 2788"/>
                  <a:gd name="T82" fmla="*/ 784 w 2415"/>
                  <a:gd name="T83" fmla="*/ 371 h 2788"/>
                  <a:gd name="T84" fmla="*/ 1211 w 2415"/>
                  <a:gd name="T85" fmla="*/ 1044 h 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15" h="2788">
                    <a:moveTo>
                      <a:pt x="864" y="0"/>
                    </a:moveTo>
                    <a:cubicBezTo>
                      <a:pt x="891" y="7"/>
                      <a:pt x="909" y="24"/>
                      <a:pt x="923" y="47"/>
                    </a:cubicBezTo>
                    <a:cubicBezTo>
                      <a:pt x="1037" y="237"/>
                      <a:pt x="1134" y="434"/>
                      <a:pt x="1200" y="646"/>
                    </a:cubicBezTo>
                    <a:cubicBezTo>
                      <a:pt x="1237" y="769"/>
                      <a:pt x="1263" y="894"/>
                      <a:pt x="1259" y="1024"/>
                    </a:cubicBezTo>
                    <a:cubicBezTo>
                      <a:pt x="1258" y="1040"/>
                      <a:pt x="1264" y="1044"/>
                      <a:pt x="1279" y="1044"/>
                    </a:cubicBezTo>
                    <a:cubicBezTo>
                      <a:pt x="1409" y="1044"/>
                      <a:pt x="1539" y="1044"/>
                      <a:pt x="1669" y="1044"/>
                    </a:cubicBezTo>
                    <a:cubicBezTo>
                      <a:pt x="1689" y="1043"/>
                      <a:pt x="1694" y="1049"/>
                      <a:pt x="1693" y="1068"/>
                    </a:cubicBezTo>
                    <a:cubicBezTo>
                      <a:pt x="1692" y="1110"/>
                      <a:pt x="1694" y="1152"/>
                      <a:pt x="1693" y="1194"/>
                    </a:cubicBezTo>
                    <a:cubicBezTo>
                      <a:pt x="1692" y="1210"/>
                      <a:pt x="1697" y="1217"/>
                      <a:pt x="1713" y="1223"/>
                    </a:cubicBezTo>
                    <a:cubicBezTo>
                      <a:pt x="1862" y="1276"/>
                      <a:pt x="1998" y="1351"/>
                      <a:pt x="2116" y="1457"/>
                    </a:cubicBezTo>
                    <a:cubicBezTo>
                      <a:pt x="2237" y="1566"/>
                      <a:pt x="2327" y="1694"/>
                      <a:pt x="2366" y="1854"/>
                    </a:cubicBezTo>
                    <a:cubicBezTo>
                      <a:pt x="2415" y="2054"/>
                      <a:pt x="2375" y="2239"/>
                      <a:pt x="2260" y="2408"/>
                    </a:cubicBezTo>
                    <a:cubicBezTo>
                      <a:pt x="2144" y="2580"/>
                      <a:pt x="1980" y="2694"/>
                      <a:pt x="1792" y="2776"/>
                    </a:cubicBezTo>
                    <a:cubicBezTo>
                      <a:pt x="1783" y="2780"/>
                      <a:pt x="1774" y="2784"/>
                      <a:pt x="1763" y="2788"/>
                    </a:cubicBezTo>
                    <a:cubicBezTo>
                      <a:pt x="1760" y="2782"/>
                      <a:pt x="1757" y="2776"/>
                      <a:pt x="1756" y="2772"/>
                    </a:cubicBezTo>
                    <a:cubicBezTo>
                      <a:pt x="1805" y="2741"/>
                      <a:pt x="1855" y="2713"/>
                      <a:pt x="1902" y="2680"/>
                    </a:cubicBezTo>
                    <a:cubicBezTo>
                      <a:pt x="2058" y="2568"/>
                      <a:pt x="2177" y="2427"/>
                      <a:pt x="2235" y="2242"/>
                    </a:cubicBezTo>
                    <a:cubicBezTo>
                      <a:pt x="2315" y="1989"/>
                      <a:pt x="2266" y="1757"/>
                      <a:pt x="2108" y="1548"/>
                    </a:cubicBezTo>
                    <a:cubicBezTo>
                      <a:pt x="1991" y="1392"/>
                      <a:pt x="1835" y="1288"/>
                      <a:pt x="1655" y="1217"/>
                    </a:cubicBezTo>
                    <a:cubicBezTo>
                      <a:pt x="1651" y="1216"/>
                      <a:pt x="1648" y="1215"/>
                      <a:pt x="1644" y="1214"/>
                    </a:cubicBezTo>
                    <a:cubicBezTo>
                      <a:pt x="1642" y="1214"/>
                      <a:pt x="1640" y="1215"/>
                      <a:pt x="1634" y="1216"/>
                    </a:cubicBezTo>
                    <a:cubicBezTo>
                      <a:pt x="1642" y="1220"/>
                      <a:pt x="1646" y="1223"/>
                      <a:pt x="1651" y="1225"/>
                    </a:cubicBezTo>
                    <a:cubicBezTo>
                      <a:pt x="1830" y="1302"/>
                      <a:pt x="1980" y="1413"/>
                      <a:pt x="2091" y="1575"/>
                    </a:cubicBezTo>
                    <a:cubicBezTo>
                      <a:pt x="2285" y="1861"/>
                      <a:pt x="2274" y="2219"/>
                      <a:pt x="2063" y="2493"/>
                    </a:cubicBezTo>
                    <a:cubicBezTo>
                      <a:pt x="1980" y="2601"/>
                      <a:pt x="1878" y="2686"/>
                      <a:pt x="1759" y="2752"/>
                    </a:cubicBezTo>
                    <a:cubicBezTo>
                      <a:pt x="1747" y="2759"/>
                      <a:pt x="1737" y="2760"/>
                      <a:pt x="1728" y="2751"/>
                    </a:cubicBezTo>
                    <a:cubicBezTo>
                      <a:pt x="1730" y="2738"/>
                      <a:pt x="1730" y="2726"/>
                      <a:pt x="1733" y="2714"/>
                    </a:cubicBezTo>
                    <a:cubicBezTo>
                      <a:pt x="1734" y="2708"/>
                      <a:pt x="1737" y="2702"/>
                      <a:pt x="1742" y="2698"/>
                    </a:cubicBezTo>
                    <a:cubicBezTo>
                      <a:pt x="1914" y="2551"/>
                      <a:pt x="2016" y="2365"/>
                      <a:pt x="2051" y="2141"/>
                    </a:cubicBezTo>
                    <a:cubicBezTo>
                      <a:pt x="2107" y="1769"/>
                      <a:pt x="1909" y="1387"/>
                      <a:pt x="1573" y="1222"/>
                    </a:cubicBezTo>
                    <a:cubicBezTo>
                      <a:pt x="1566" y="1218"/>
                      <a:pt x="1558" y="1216"/>
                      <a:pt x="1550" y="1214"/>
                    </a:cubicBezTo>
                    <a:cubicBezTo>
                      <a:pt x="1884" y="1412"/>
                      <a:pt x="2041" y="1706"/>
                      <a:pt x="2017" y="2091"/>
                    </a:cubicBezTo>
                    <a:cubicBezTo>
                      <a:pt x="2002" y="2329"/>
                      <a:pt x="1900" y="2529"/>
                      <a:pt x="1725" y="2691"/>
                    </a:cubicBezTo>
                    <a:cubicBezTo>
                      <a:pt x="1697" y="2664"/>
                      <a:pt x="1670" y="2639"/>
                      <a:pt x="1642" y="2614"/>
                    </a:cubicBezTo>
                    <a:cubicBezTo>
                      <a:pt x="1662" y="2575"/>
                      <a:pt x="1685" y="2535"/>
                      <a:pt x="1704" y="2492"/>
                    </a:cubicBezTo>
                    <a:cubicBezTo>
                      <a:pt x="1782" y="2315"/>
                      <a:pt x="1810" y="2129"/>
                      <a:pt x="1798" y="1936"/>
                    </a:cubicBezTo>
                    <a:cubicBezTo>
                      <a:pt x="1790" y="1788"/>
                      <a:pt x="1757" y="1646"/>
                      <a:pt x="1693" y="1512"/>
                    </a:cubicBezTo>
                    <a:cubicBezTo>
                      <a:pt x="1640" y="1401"/>
                      <a:pt x="1569" y="1304"/>
                      <a:pt x="1470" y="1229"/>
                    </a:cubicBezTo>
                    <a:cubicBezTo>
                      <a:pt x="1461" y="1222"/>
                      <a:pt x="1450" y="1217"/>
                      <a:pt x="1441" y="1212"/>
                    </a:cubicBezTo>
                    <a:cubicBezTo>
                      <a:pt x="1439" y="1213"/>
                      <a:pt x="1438" y="1215"/>
                      <a:pt x="1437" y="1217"/>
                    </a:cubicBezTo>
                    <a:cubicBezTo>
                      <a:pt x="1440" y="1220"/>
                      <a:pt x="1444" y="1224"/>
                      <a:pt x="1447" y="1227"/>
                    </a:cubicBezTo>
                    <a:cubicBezTo>
                      <a:pt x="1499" y="1267"/>
                      <a:pt x="1543" y="1315"/>
                      <a:pt x="1580" y="1369"/>
                    </a:cubicBezTo>
                    <a:cubicBezTo>
                      <a:pt x="1677" y="1506"/>
                      <a:pt x="1727" y="1660"/>
                      <a:pt x="1748" y="1824"/>
                    </a:cubicBezTo>
                    <a:cubicBezTo>
                      <a:pt x="1776" y="2038"/>
                      <a:pt x="1764" y="2249"/>
                      <a:pt x="1687" y="2453"/>
                    </a:cubicBezTo>
                    <a:cubicBezTo>
                      <a:pt x="1668" y="2502"/>
                      <a:pt x="1643" y="2548"/>
                      <a:pt x="1622" y="2595"/>
                    </a:cubicBezTo>
                    <a:cubicBezTo>
                      <a:pt x="1617" y="2604"/>
                      <a:pt x="1612" y="2609"/>
                      <a:pt x="1600" y="2607"/>
                    </a:cubicBezTo>
                    <a:cubicBezTo>
                      <a:pt x="1590" y="2606"/>
                      <a:pt x="1578" y="2605"/>
                      <a:pt x="1569" y="2608"/>
                    </a:cubicBezTo>
                    <a:cubicBezTo>
                      <a:pt x="1547" y="2615"/>
                      <a:pt x="1538" y="2605"/>
                      <a:pt x="1529" y="2588"/>
                    </a:cubicBezTo>
                    <a:cubicBezTo>
                      <a:pt x="1517" y="2566"/>
                      <a:pt x="1502" y="2545"/>
                      <a:pt x="1487" y="2524"/>
                    </a:cubicBezTo>
                    <a:cubicBezTo>
                      <a:pt x="1484" y="2519"/>
                      <a:pt x="1480" y="2514"/>
                      <a:pt x="1475" y="2512"/>
                    </a:cubicBezTo>
                    <a:cubicBezTo>
                      <a:pt x="1460" y="2505"/>
                      <a:pt x="1444" y="2499"/>
                      <a:pt x="1429" y="2496"/>
                    </a:cubicBezTo>
                    <a:cubicBezTo>
                      <a:pt x="1408" y="2493"/>
                      <a:pt x="1403" y="2510"/>
                      <a:pt x="1395" y="2528"/>
                    </a:cubicBezTo>
                    <a:cubicBezTo>
                      <a:pt x="1392" y="2522"/>
                      <a:pt x="1387" y="2516"/>
                      <a:pt x="1387" y="2510"/>
                    </a:cubicBezTo>
                    <a:cubicBezTo>
                      <a:pt x="1386" y="2484"/>
                      <a:pt x="1376" y="2466"/>
                      <a:pt x="1350" y="2460"/>
                    </a:cubicBezTo>
                    <a:cubicBezTo>
                      <a:pt x="1331" y="2456"/>
                      <a:pt x="1311" y="2454"/>
                      <a:pt x="1291" y="2455"/>
                    </a:cubicBezTo>
                    <a:cubicBezTo>
                      <a:pt x="1264" y="2457"/>
                      <a:pt x="1247" y="2471"/>
                      <a:pt x="1242" y="2492"/>
                    </a:cubicBezTo>
                    <a:cubicBezTo>
                      <a:pt x="1237" y="2516"/>
                      <a:pt x="1249" y="2530"/>
                      <a:pt x="1271" y="2543"/>
                    </a:cubicBezTo>
                    <a:cubicBezTo>
                      <a:pt x="1258" y="2547"/>
                      <a:pt x="1249" y="2551"/>
                      <a:pt x="1239" y="2555"/>
                    </a:cubicBezTo>
                    <a:cubicBezTo>
                      <a:pt x="1232" y="2541"/>
                      <a:pt x="1225" y="2528"/>
                      <a:pt x="1217" y="2513"/>
                    </a:cubicBezTo>
                    <a:cubicBezTo>
                      <a:pt x="1220" y="2506"/>
                      <a:pt x="1226" y="2497"/>
                      <a:pt x="1229" y="2488"/>
                    </a:cubicBezTo>
                    <a:cubicBezTo>
                      <a:pt x="1236" y="2471"/>
                      <a:pt x="1230" y="2456"/>
                      <a:pt x="1219" y="2444"/>
                    </a:cubicBezTo>
                    <a:cubicBezTo>
                      <a:pt x="1207" y="2431"/>
                      <a:pt x="1191" y="2428"/>
                      <a:pt x="1176" y="2436"/>
                    </a:cubicBezTo>
                    <a:cubicBezTo>
                      <a:pt x="1133" y="2462"/>
                      <a:pt x="1084" y="2460"/>
                      <a:pt x="1037" y="2464"/>
                    </a:cubicBezTo>
                    <a:cubicBezTo>
                      <a:pt x="1000" y="2467"/>
                      <a:pt x="963" y="2468"/>
                      <a:pt x="928" y="2485"/>
                    </a:cubicBezTo>
                    <a:cubicBezTo>
                      <a:pt x="897" y="2500"/>
                      <a:pt x="872" y="2520"/>
                      <a:pt x="860" y="2554"/>
                    </a:cubicBezTo>
                    <a:cubicBezTo>
                      <a:pt x="855" y="2566"/>
                      <a:pt x="847" y="2569"/>
                      <a:pt x="835" y="2570"/>
                    </a:cubicBezTo>
                    <a:cubicBezTo>
                      <a:pt x="814" y="2571"/>
                      <a:pt x="792" y="2573"/>
                      <a:pt x="770" y="2578"/>
                    </a:cubicBezTo>
                    <a:cubicBezTo>
                      <a:pt x="756" y="2582"/>
                      <a:pt x="755" y="2573"/>
                      <a:pt x="750" y="2565"/>
                    </a:cubicBezTo>
                    <a:cubicBezTo>
                      <a:pt x="707" y="2482"/>
                      <a:pt x="677" y="2394"/>
                      <a:pt x="657" y="2303"/>
                    </a:cubicBezTo>
                    <a:cubicBezTo>
                      <a:pt x="646" y="2256"/>
                      <a:pt x="632" y="2210"/>
                      <a:pt x="628" y="2162"/>
                    </a:cubicBezTo>
                    <a:cubicBezTo>
                      <a:pt x="606" y="1901"/>
                      <a:pt x="644" y="1651"/>
                      <a:pt x="776" y="1420"/>
                    </a:cubicBezTo>
                    <a:cubicBezTo>
                      <a:pt x="818" y="1345"/>
                      <a:pt x="872" y="1280"/>
                      <a:pt x="941" y="1227"/>
                    </a:cubicBezTo>
                    <a:cubicBezTo>
                      <a:pt x="944" y="1225"/>
                      <a:pt x="946" y="1223"/>
                      <a:pt x="949" y="1220"/>
                    </a:cubicBezTo>
                    <a:cubicBezTo>
                      <a:pt x="950" y="1219"/>
                      <a:pt x="950" y="1218"/>
                      <a:pt x="948" y="1212"/>
                    </a:cubicBezTo>
                    <a:cubicBezTo>
                      <a:pt x="941" y="1216"/>
                      <a:pt x="932" y="1219"/>
                      <a:pt x="925" y="1224"/>
                    </a:cubicBezTo>
                    <a:cubicBezTo>
                      <a:pt x="836" y="1289"/>
                      <a:pt x="770" y="1372"/>
                      <a:pt x="718" y="1468"/>
                    </a:cubicBezTo>
                    <a:cubicBezTo>
                      <a:pt x="638" y="1616"/>
                      <a:pt x="599" y="1775"/>
                      <a:pt x="590" y="1942"/>
                    </a:cubicBezTo>
                    <a:cubicBezTo>
                      <a:pt x="578" y="2152"/>
                      <a:pt x="613" y="2353"/>
                      <a:pt x="708" y="2541"/>
                    </a:cubicBezTo>
                    <a:cubicBezTo>
                      <a:pt x="716" y="2559"/>
                      <a:pt x="726" y="2575"/>
                      <a:pt x="735" y="2592"/>
                    </a:cubicBezTo>
                    <a:cubicBezTo>
                      <a:pt x="720" y="2612"/>
                      <a:pt x="703" y="2618"/>
                      <a:pt x="677" y="2615"/>
                    </a:cubicBezTo>
                    <a:cubicBezTo>
                      <a:pt x="654" y="2613"/>
                      <a:pt x="630" y="2623"/>
                      <a:pt x="600" y="2628"/>
                    </a:cubicBezTo>
                    <a:cubicBezTo>
                      <a:pt x="411" y="2412"/>
                      <a:pt x="334" y="2156"/>
                      <a:pt x="380" y="1867"/>
                    </a:cubicBezTo>
                    <a:cubicBezTo>
                      <a:pt x="426" y="1576"/>
                      <a:pt x="582" y="1359"/>
                      <a:pt x="842" y="1217"/>
                    </a:cubicBezTo>
                    <a:cubicBezTo>
                      <a:pt x="769" y="1205"/>
                      <a:pt x="531" y="1421"/>
                      <a:pt x="442" y="1578"/>
                    </a:cubicBezTo>
                    <a:cubicBezTo>
                      <a:pt x="262" y="1897"/>
                      <a:pt x="288" y="2345"/>
                      <a:pt x="588" y="2645"/>
                    </a:cubicBezTo>
                    <a:cubicBezTo>
                      <a:pt x="578" y="2667"/>
                      <a:pt x="569" y="2688"/>
                      <a:pt x="558" y="2714"/>
                    </a:cubicBezTo>
                    <a:cubicBezTo>
                      <a:pt x="510" y="2674"/>
                      <a:pt x="460" y="2636"/>
                      <a:pt x="414" y="2592"/>
                    </a:cubicBezTo>
                    <a:cubicBezTo>
                      <a:pt x="283" y="2465"/>
                      <a:pt x="196" y="2312"/>
                      <a:pt x="168" y="2130"/>
                    </a:cubicBezTo>
                    <a:cubicBezTo>
                      <a:pt x="138" y="1929"/>
                      <a:pt x="183" y="1745"/>
                      <a:pt x="296" y="1578"/>
                    </a:cubicBezTo>
                    <a:cubicBezTo>
                      <a:pt x="404" y="1417"/>
                      <a:pt x="553" y="1305"/>
                      <a:pt x="730" y="1228"/>
                    </a:cubicBezTo>
                    <a:cubicBezTo>
                      <a:pt x="738" y="1225"/>
                      <a:pt x="745" y="1222"/>
                      <a:pt x="753" y="1218"/>
                    </a:cubicBezTo>
                    <a:cubicBezTo>
                      <a:pt x="752" y="1217"/>
                      <a:pt x="752" y="1215"/>
                      <a:pt x="751" y="1213"/>
                    </a:cubicBezTo>
                    <a:cubicBezTo>
                      <a:pt x="746" y="1214"/>
                      <a:pt x="740" y="1214"/>
                      <a:pt x="735" y="1216"/>
                    </a:cubicBezTo>
                    <a:cubicBezTo>
                      <a:pt x="527" y="1299"/>
                      <a:pt x="352" y="1425"/>
                      <a:pt x="232" y="1618"/>
                    </a:cubicBezTo>
                    <a:cubicBezTo>
                      <a:pt x="65" y="1886"/>
                      <a:pt x="80" y="2211"/>
                      <a:pt x="267" y="2465"/>
                    </a:cubicBezTo>
                    <a:cubicBezTo>
                      <a:pt x="343" y="2568"/>
                      <a:pt x="437" y="2650"/>
                      <a:pt x="544" y="2719"/>
                    </a:cubicBezTo>
                    <a:cubicBezTo>
                      <a:pt x="564" y="2732"/>
                      <a:pt x="580" y="2752"/>
                      <a:pt x="598" y="2769"/>
                    </a:cubicBezTo>
                    <a:cubicBezTo>
                      <a:pt x="596" y="2771"/>
                      <a:pt x="595" y="2773"/>
                      <a:pt x="594" y="2775"/>
                    </a:cubicBezTo>
                    <a:cubicBezTo>
                      <a:pt x="576" y="2767"/>
                      <a:pt x="558" y="2759"/>
                      <a:pt x="541" y="2751"/>
                    </a:cubicBezTo>
                    <a:cubicBezTo>
                      <a:pt x="382" y="2673"/>
                      <a:pt x="244" y="2570"/>
                      <a:pt x="140" y="2425"/>
                    </a:cubicBezTo>
                    <a:cubicBezTo>
                      <a:pt x="60" y="2315"/>
                      <a:pt x="12" y="2192"/>
                      <a:pt x="3" y="2055"/>
                    </a:cubicBezTo>
                    <a:cubicBezTo>
                      <a:pt x="3" y="2049"/>
                      <a:pt x="1" y="2042"/>
                      <a:pt x="0" y="2036"/>
                    </a:cubicBezTo>
                    <a:cubicBezTo>
                      <a:pt x="0" y="2023"/>
                      <a:pt x="0" y="2009"/>
                      <a:pt x="0" y="1996"/>
                    </a:cubicBezTo>
                    <a:cubicBezTo>
                      <a:pt x="5" y="1960"/>
                      <a:pt x="8" y="1923"/>
                      <a:pt x="15" y="1888"/>
                    </a:cubicBezTo>
                    <a:cubicBezTo>
                      <a:pt x="51" y="1708"/>
                      <a:pt x="149" y="1565"/>
                      <a:pt x="285" y="1446"/>
                    </a:cubicBezTo>
                    <a:cubicBezTo>
                      <a:pt x="400" y="1345"/>
                      <a:pt x="533" y="1273"/>
                      <a:pt x="677" y="1222"/>
                    </a:cubicBezTo>
                    <a:cubicBezTo>
                      <a:pt x="691" y="1217"/>
                      <a:pt x="696" y="1210"/>
                      <a:pt x="696" y="1195"/>
                    </a:cubicBezTo>
                    <a:cubicBezTo>
                      <a:pt x="695" y="1168"/>
                      <a:pt x="695" y="1141"/>
                      <a:pt x="695" y="1113"/>
                    </a:cubicBezTo>
                    <a:cubicBezTo>
                      <a:pt x="695" y="1091"/>
                      <a:pt x="695" y="1068"/>
                      <a:pt x="695" y="1043"/>
                    </a:cubicBezTo>
                    <a:cubicBezTo>
                      <a:pt x="837" y="1043"/>
                      <a:pt x="976" y="1043"/>
                      <a:pt x="1116" y="1043"/>
                    </a:cubicBezTo>
                    <a:cubicBezTo>
                      <a:pt x="1113" y="1033"/>
                      <a:pt x="1112" y="1027"/>
                      <a:pt x="1110" y="1021"/>
                    </a:cubicBezTo>
                    <a:cubicBezTo>
                      <a:pt x="1090" y="959"/>
                      <a:pt x="1071" y="897"/>
                      <a:pt x="1048" y="837"/>
                    </a:cubicBezTo>
                    <a:cubicBezTo>
                      <a:pt x="983" y="665"/>
                      <a:pt x="890" y="510"/>
                      <a:pt x="752" y="385"/>
                    </a:cubicBezTo>
                    <a:cubicBezTo>
                      <a:pt x="721" y="357"/>
                      <a:pt x="697" y="324"/>
                      <a:pt x="680" y="285"/>
                    </a:cubicBezTo>
                    <a:cubicBezTo>
                      <a:pt x="640" y="195"/>
                      <a:pt x="663" y="109"/>
                      <a:pt x="744" y="51"/>
                    </a:cubicBezTo>
                    <a:cubicBezTo>
                      <a:pt x="779" y="26"/>
                      <a:pt x="818" y="9"/>
                      <a:pt x="860" y="0"/>
                    </a:cubicBezTo>
                    <a:cubicBezTo>
                      <a:pt x="861" y="0"/>
                      <a:pt x="863" y="0"/>
                      <a:pt x="864" y="0"/>
                    </a:cubicBezTo>
                    <a:close/>
                    <a:moveTo>
                      <a:pt x="1226" y="973"/>
                    </a:moveTo>
                    <a:cubicBezTo>
                      <a:pt x="1228" y="973"/>
                      <a:pt x="1229" y="973"/>
                      <a:pt x="1231" y="972"/>
                    </a:cubicBezTo>
                    <a:cubicBezTo>
                      <a:pt x="1221" y="910"/>
                      <a:pt x="1215" y="847"/>
                      <a:pt x="1202" y="785"/>
                    </a:cubicBezTo>
                    <a:cubicBezTo>
                      <a:pt x="1158" y="583"/>
                      <a:pt x="1077" y="394"/>
                      <a:pt x="979" y="212"/>
                    </a:cubicBezTo>
                    <a:cubicBezTo>
                      <a:pt x="953" y="163"/>
                      <a:pt x="925" y="116"/>
                      <a:pt x="896" y="68"/>
                    </a:cubicBezTo>
                    <a:cubicBezTo>
                      <a:pt x="877" y="38"/>
                      <a:pt x="858" y="31"/>
                      <a:pt x="825" y="45"/>
                    </a:cubicBezTo>
                    <a:cubicBezTo>
                      <a:pt x="799" y="57"/>
                      <a:pt x="772" y="71"/>
                      <a:pt x="750" y="89"/>
                    </a:cubicBezTo>
                    <a:cubicBezTo>
                      <a:pt x="694" y="134"/>
                      <a:pt x="680" y="195"/>
                      <a:pt x="705" y="261"/>
                    </a:cubicBezTo>
                    <a:cubicBezTo>
                      <a:pt x="722" y="305"/>
                      <a:pt x="750" y="340"/>
                      <a:pt x="784" y="371"/>
                    </a:cubicBezTo>
                    <a:cubicBezTo>
                      <a:pt x="844" y="426"/>
                      <a:pt x="896" y="488"/>
                      <a:pt x="942" y="556"/>
                    </a:cubicBezTo>
                    <a:cubicBezTo>
                      <a:pt x="1032" y="690"/>
                      <a:pt x="1090" y="838"/>
                      <a:pt x="1136" y="992"/>
                    </a:cubicBezTo>
                    <a:cubicBezTo>
                      <a:pt x="1153" y="1048"/>
                      <a:pt x="1152" y="1047"/>
                      <a:pt x="1211" y="1044"/>
                    </a:cubicBezTo>
                    <a:cubicBezTo>
                      <a:pt x="1222" y="1044"/>
                      <a:pt x="1227" y="1040"/>
                      <a:pt x="1227" y="1029"/>
                    </a:cubicBezTo>
                    <a:cubicBezTo>
                      <a:pt x="1226" y="1010"/>
                      <a:pt x="1226" y="992"/>
                      <a:pt x="1226" y="973"/>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130" name="组合 129"/>
              <p:cNvGrpSpPr/>
              <p:nvPr/>
            </p:nvGrpSpPr>
            <p:grpSpPr>
              <a:xfrm>
                <a:off x="2110499" y="2749550"/>
                <a:ext cx="1019175" cy="471488"/>
                <a:chOff x="2110499" y="2749550"/>
                <a:chExt cx="1019175" cy="471488"/>
              </a:xfrm>
              <a:solidFill>
                <a:srgbClr val="C00000"/>
              </a:solidFill>
            </p:grpSpPr>
            <p:sp>
              <p:nvSpPr>
                <p:cNvPr id="139" name="Freeform 9"/>
                <p:cNvSpPr>
                  <a:spLocks noEditPoints="1"/>
                </p:cNvSpPr>
                <p:nvPr/>
              </p:nvSpPr>
              <p:spPr bwMode="auto">
                <a:xfrm>
                  <a:off x="2110499" y="2749550"/>
                  <a:ext cx="998538" cy="471488"/>
                </a:xfrm>
                <a:custGeom>
                  <a:avLst/>
                  <a:gdLst>
                    <a:gd name="T0" fmla="*/ 1010 w 1113"/>
                    <a:gd name="T1" fmla="*/ 253 h 525"/>
                    <a:gd name="T2" fmla="*/ 934 w 1113"/>
                    <a:gd name="T3" fmla="*/ 226 h 525"/>
                    <a:gd name="T4" fmla="*/ 119 w 1113"/>
                    <a:gd name="T5" fmla="*/ 352 h 525"/>
                    <a:gd name="T6" fmla="*/ 97 w 1113"/>
                    <a:gd name="T7" fmla="*/ 339 h 525"/>
                    <a:gd name="T8" fmla="*/ 249 w 1113"/>
                    <a:gd name="T9" fmla="*/ 261 h 525"/>
                    <a:gd name="T10" fmla="*/ 337 w 1113"/>
                    <a:gd name="T11" fmla="*/ 236 h 525"/>
                    <a:gd name="T12" fmla="*/ 247 w 1113"/>
                    <a:gd name="T13" fmla="*/ 192 h 525"/>
                    <a:gd name="T14" fmla="*/ 108 w 1113"/>
                    <a:gd name="T15" fmla="*/ 219 h 525"/>
                    <a:gd name="T16" fmla="*/ 84 w 1113"/>
                    <a:gd name="T17" fmla="*/ 288 h 525"/>
                    <a:gd name="T18" fmla="*/ 4 w 1113"/>
                    <a:gd name="T19" fmla="*/ 235 h 525"/>
                    <a:gd name="T20" fmla="*/ 237 w 1113"/>
                    <a:gd name="T21" fmla="*/ 135 h 525"/>
                    <a:gd name="T22" fmla="*/ 469 w 1113"/>
                    <a:gd name="T23" fmla="*/ 28 h 525"/>
                    <a:gd name="T24" fmla="*/ 600 w 1113"/>
                    <a:gd name="T25" fmla="*/ 23 h 525"/>
                    <a:gd name="T26" fmla="*/ 319 w 1113"/>
                    <a:gd name="T27" fmla="*/ 112 h 525"/>
                    <a:gd name="T28" fmla="*/ 505 w 1113"/>
                    <a:gd name="T29" fmla="*/ 197 h 525"/>
                    <a:gd name="T30" fmla="*/ 438 w 1113"/>
                    <a:gd name="T31" fmla="*/ 144 h 525"/>
                    <a:gd name="T32" fmla="*/ 419 w 1113"/>
                    <a:gd name="T33" fmla="*/ 206 h 525"/>
                    <a:gd name="T34" fmla="*/ 540 w 1113"/>
                    <a:gd name="T35" fmla="*/ 79 h 525"/>
                    <a:gd name="T36" fmla="*/ 647 w 1113"/>
                    <a:gd name="T37" fmla="*/ 122 h 525"/>
                    <a:gd name="T38" fmla="*/ 829 w 1113"/>
                    <a:gd name="T39" fmla="*/ 139 h 525"/>
                    <a:gd name="T40" fmla="*/ 739 w 1113"/>
                    <a:gd name="T41" fmla="*/ 213 h 525"/>
                    <a:gd name="T42" fmla="*/ 778 w 1113"/>
                    <a:gd name="T43" fmla="*/ 161 h 525"/>
                    <a:gd name="T44" fmla="*/ 755 w 1113"/>
                    <a:gd name="T45" fmla="*/ 133 h 525"/>
                    <a:gd name="T46" fmla="*/ 644 w 1113"/>
                    <a:gd name="T47" fmla="*/ 216 h 525"/>
                    <a:gd name="T48" fmla="*/ 884 w 1113"/>
                    <a:gd name="T49" fmla="*/ 152 h 525"/>
                    <a:gd name="T50" fmla="*/ 843 w 1113"/>
                    <a:gd name="T51" fmla="*/ 63 h 525"/>
                    <a:gd name="T52" fmla="*/ 925 w 1113"/>
                    <a:gd name="T53" fmla="*/ 163 h 525"/>
                    <a:gd name="T54" fmla="*/ 1102 w 1113"/>
                    <a:gd name="T55" fmla="*/ 242 h 525"/>
                    <a:gd name="T56" fmla="*/ 1014 w 1113"/>
                    <a:gd name="T57" fmla="*/ 306 h 525"/>
                    <a:gd name="T58" fmla="*/ 1099 w 1113"/>
                    <a:gd name="T59" fmla="*/ 368 h 525"/>
                    <a:gd name="T60" fmla="*/ 1079 w 1113"/>
                    <a:gd name="T61" fmla="*/ 519 h 525"/>
                    <a:gd name="T62" fmla="*/ 1046 w 1113"/>
                    <a:gd name="T63" fmla="*/ 518 h 525"/>
                    <a:gd name="T64" fmla="*/ 986 w 1113"/>
                    <a:gd name="T65" fmla="*/ 405 h 525"/>
                    <a:gd name="T66" fmla="*/ 943 w 1113"/>
                    <a:gd name="T67" fmla="*/ 433 h 525"/>
                    <a:gd name="T68" fmla="*/ 862 w 1113"/>
                    <a:gd name="T69" fmla="*/ 519 h 525"/>
                    <a:gd name="T70" fmla="*/ 839 w 1113"/>
                    <a:gd name="T71" fmla="*/ 423 h 525"/>
                    <a:gd name="T72" fmla="*/ 798 w 1113"/>
                    <a:gd name="T73" fmla="*/ 433 h 525"/>
                    <a:gd name="T74" fmla="*/ 759 w 1113"/>
                    <a:gd name="T75" fmla="*/ 497 h 525"/>
                    <a:gd name="T76" fmla="*/ 727 w 1113"/>
                    <a:gd name="T77" fmla="*/ 425 h 525"/>
                    <a:gd name="T78" fmla="*/ 684 w 1113"/>
                    <a:gd name="T79" fmla="*/ 519 h 525"/>
                    <a:gd name="T80" fmla="*/ 641 w 1113"/>
                    <a:gd name="T81" fmla="*/ 406 h 525"/>
                    <a:gd name="T82" fmla="*/ 572 w 1113"/>
                    <a:gd name="T83" fmla="*/ 519 h 525"/>
                    <a:gd name="T84" fmla="*/ 539 w 1113"/>
                    <a:gd name="T85" fmla="*/ 519 h 525"/>
                    <a:gd name="T86" fmla="*/ 479 w 1113"/>
                    <a:gd name="T87" fmla="*/ 407 h 525"/>
                    <a:gd name="T88" fmla="*/ 438 w 1113"/>
                    <a:gd name="T89" fmla="*/ 410 h 525"/>
                    <a:gd name="T90" fmla="*/ 355 w 1113"/>
                    <a:gd name="T91" fmla="*/ 518 h 525"/>
                    <a:gd name="T92" fmla="*/ 322 w 1113"/>
                    <a:gd name="T93" fmla="*/ 519 h 525"/>
                    <a:gd name="T94" fmla="*/ 261 w 1113"/>
                    <a:gd name="T95" fmla="*/ 408 h 525"/>
                    <a:gd name="T96" fmla="*/ 219 w 1113"/>
                    <a:gd name="T97" fmla="*/ 433 h 525"/>
                    <a:gd name="T98" fmla="*/ 138 w 1113"/>
                    <a:gd name="T99" fmla="*/ 517 h 525"/>
                    <a:gd name="T100" fmla="*/ 115 w 1113"/>
                    <a:gd name="T101" fmla="*/ 421 h 525"/>
                    <a:gd name="T102" fmla="*/ 84 w 1113"/>
                    <a:gd name="T103" fmla="*/ 447 h 525"/>
                    <a:gd name="T104" fmla="*/ 591 w 1113"/>
                    <a:gd name="T105" fmla="*/ 297 h 525"/>
                    <a:gd name="T106" fmla="*/ 945 w 1113"/>
                    <a:gd name="T107" fmla="*/ 322 h 525"/>
                    <a:gd name="T108" fmla="*/ 197 w 1113"/>
                    <a:gd name="T109" fmla="*/ 294 h 525"/>
                    <a:gd name="T110" fmla="*/ 144 w 1113"/>
                    <a:gd name="T111" fmla="*/ 31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3" h="525">
                      <a:moveTo>
                        <a:pt x="945" y="322"/>
                      </a:moveTo>
                      <a:cubicBezTo>
                        <a:pt x="921" y="278"/>
                        <a:pt x="929" y="264"/>
                        <a:pt x="980" y="258"/>
                      </a:cubicBezTo>
                      <a:cubicBezTo>
                        <a:pt x="990" y="257"/>
                        <a:pt x="1000" y="256"/>
                        <a:pt x="1010" y="253"/>
                      </a:cubicBezTo>
                      <a:cubicBezTo>
                        <a:pt x="1023" y="250"/>
                        <a:pt x="1033" y="241"/>
                        <a:pt x="1030" y="228"/>
                      </a:cubicBezTo>
                      <a:cubicBezTo>
                        <a:pt x="1027" y="220"/>
                        <a:pt x="1014" y="209"/>
                        <a:pt x="1006" y="209"/>
                      </a:cubicBezTo>
                      <a:cubicBezTo>
                        <a:pt x="982" y="212"/>
                        <a:pt x="953" y="213"/>
                        <a:pt x="934" y="226"/>
                      </a:cubicBezTo>
                      <a:cubicBezTo>
                        <a:pt x="852" y="280"/>
                        <a:pt x="764" y="284"/>
                        <a:pt x="674" y="265"/>
                      </a:cubicBezTo>
                      <a:cubicBezTo>
                        <a:pt x="571" y="244"/>
                        <a:pt x="471" y="255"/>
                        <a:pt x="372" y="284"/>
                      </a:cubicBezTo>
                      <a:cubicBezTo>
                        <a:pt x="288" y="308"/>
                        <a:pt x="204" y="329"/>
                        <a:pt x="119" y="352"/>
                      </a:cubicBezTo>
                      <a:cubicBezTo>
                        <a:pt x="115" y="353"/>
                        <a:pt x="110" y="356"/>
                        <a:pt x="106" y="356"/>
                      </a:cubicBezTo>
                      <a:cubicBezTo>
                        <a:pt x="102" y="355"/>
                        <a:pt x="96" y="353"/>
                        <a:pt x="94" y="350"/>
                      </a:cubicBezTo>
                      <a:cubicBezTo>
                        <a:pt x="93" y="348"/>
                        <a:pt x="94" y="341"/>
                        <a:pt x="97" y="339"/>
                      </a:cubicBezTo>
                      <a:cubicBezTo>
                        <a:pt x="114" y="326"/>
                        <a:pt x="120" y="310"/>
                        <a:pt x="122" y="288"/>
                      </a:cubicBezTo>
                      <a:cubicBezTo>
                        <a:pt x="124" y="262"/>
                        <a:pt x="161" y="240"/>
                        <a:pt x="191" y="245"/>
                      </a:cubicBezTo>
                      <a:cubicBezTo>
                        <a:pt x="211" y="248"/>
                        <a:pt x="230" y="256"/>
                        <a:pt x="249" y="261"/>
                      </a:cubicBezTo>
                      <a:cubicBezTo>
                        <a:pt x="266" y="265"/>
                        <a:pt x="283" y="268"/>
                        <a:pt x="300" y="270"/>
                      </a:cubicBezTo>
                      <a:cubicBezTo>
                        <a:pt x="308" y="271"/>
                        <a:pt x="319" y="268"/>
                        <a:pt x="324" y="263"/>
                      </a:cubicBezTo>
                      <a:cubicBezTo>
                        <a:pt x="331" y="256"/>
                        <a:pt x="333" y="245"/>
                        <a:pt x="337" y="236"/>
                      </a:cubicBezTo>
                      <a:cubicBezTo>
                        <a:pt x="329" y="233"/>
                        <a:pt x="322" y="228"/>
                        <a:pt x="313" y="226"/>
                      </a:cubicBezTo>
                      <a:cubicBezTo>
                        <a:pt x="307" y="224"/>
                        <a:pt x="300" y="226"/>
                        <a:pt x="294" y="226"/>
                      </a:cubicBezTo>
                      <a:cubicBezTo>
                        <a:pt x="257" y="228"/>
                        <a:pt x="257" y="228"/>
                        <a:pt x="247" y="192"/>
                      </a:cubicBezTo>
                      <a:cubicBezTo>
                        <a:pt x="242" y="172"/>
                        <a:pt x="233" y="168"/>
                        <a:pt x="216" y="178"/>
                      </a:cubicBezTo>
                      <a:cubicBezTo>
                        <a:pt x="206" y="183"/>
                        <a:pt x="198" y="189"/>
                        <a:pt x="189" y="196"/>
                      </a:cubicBezTo>
                      <a:cubicBezTo>
                        <a:pt x="165" y="214"/>
                        <a:pt x="140" y="226"/>
                        <a:pt x="108" y="219"/>
                      </a:cubicBezTo>
                      <a:cubicBezTo>
                        <a:pt x="94" y="216"/>
                        <a:pt x="79" y="221"/>
                        <a:pt x="65" y="225"/>
                      </a:cubicBezTo>
                      <a:cubicBezTo>
                        <a:pt x="44" y="232"/>
                        <a:pt x="40" y="246"/>
                        <a:pt x="55" y="263"/>
                      </a:cubicBezTo>
                      <a:cubicBezTo>
                        <a:pt x="63" y="273"/>
                        <a:pt x="75" y="279"/>
                        <a:pt x="84" y="288"/>
                      </a:cubicBezTo>
                      <a:cubicBezTo>
                        <a:pt x="88" y="293"/>
                        <a:pt x="90" y="300"/>
                        <a:pt x="94" y="305"/>
                      </a:cubicBezTo>
                      <a:cubicBezTo>
                        <a:pt x="86" y="309"/>
                        <a:pt x="78" y="316"/>
                        <a:pt x="71" y="315"/>
                      </a:cubicBezTo>
                      <a:cubicBezTo>
                        <a:pt x="42" y="313"/>
                        <a:pt x="0" y="262"/>
                        <a:pt x="4" y="235"/>
                      </a:cubicBezTo>
                      <a:cubicBezTo>
                        <a:pt x="9" y="203"/>
                        <a:pt x="51" y="173"/>
                        <a:pt x="86" y="180"/>
                      </a:cubicBezTo>
                      <a:cubicBezTo>
                        <a:pt x="113" y="186"/>
                        <a:pt x="132" y="181"/>
                        <a:pt x="152" y="162"/>
                      </a:cubicBezTo>
                      <a:cubicBezTo>
                        <a:pt x="175" y="139"/>
                        <a:pt x="206" y="133"/>
                        <a:pt x="237" y="135"/>
                      </a:cubicBezTo>
                      <a:cubicBezTo>
                        <a:pt x="268" y="137"/>
                        <a:pt x="287" y="127"/>
                        <a:pt x="297" y="97"/>
                      </a:cubicBezTo>
                      <a:cubicBezTo>
                        <a:pt x="306" y="70"/>
                        <a:pt x="328" y="53"/>
                        <a:pt x="355" y="46"/>
                      </a:cubicBezTo>
                      <a:cubicBezTo>
                        <a:pt x="392" y="38"/>
                        <a:pt x="431" y="31"/>
                        <a:pt x="469" y="28"/>
                      </a:cubicBezTo>
                      <a:cubicBezTo>
                        <a:pt x="510" y="25"/>
                        <a:pt x="552" y="24"/>
                        <a:pt x="589" y="2"/>
                      </a:cubicBezTo>
                      <a:cubicBezTo>
                        <a:pt x="593" y="0"/>
                        <a:pt x="599" y="2"/>
                        <a:pt x="605" y="3"/>
                      </a:cubicBezTo>
                      <a:cubicBezTo>
                        <a:pt x="603" y="10"/>
                        <a:pt x="604" y="18"/>
                        <a:pt x="600" y="23"/>
                      </a:cubicBezTo>
                      <a:cubicBezTo>
                        <a:pt x="576" y="49"/>
                        <a:pt x="545" y="65"/>
                        <a:pt x="508" y="63"/>
                      </a:cubicBezTo>
                      <a:cubicBezTo>
                        <a:pt x="457" y="59"/>
                        <a:pt x="409" y="70"/>
                        <a:pt x="361" y="87"/>
                      </a:cubicBezTo>
                      <a:cubicBezTo>
                        <a:pt x="346" y="92"/>
                        <a:pt x="331" y="101"/>
                        <a:pt x="319" y="112"/>
                      </a:cubicBezTo>
                      <a:cubicBezTo>
                        <a:pt x="301" y="127"/>
                        <a:pt x="300" y="147"/>
                        <a:pt x="316" y="163"/>
                      </a:cubicBezTo>
                      <a:cubicBezTo>
                        <a:pt x="343" y="189"/>
                        <a:pt x="370" y="216"/>
                        <a:pt x="401" y="238"/>
                      </a:cubicBezTo>
                      <a:cubicBezTo>
                        <a:pt x="432" y="260"/>
                        <a:pt x="495" y="234"/>
                        <a:pt x="505" y="197"/>
                      </a:cubicBezTo>
                      <a:cubicBezTo>
                        <a:pt x="509" y="181"/>
                        <a:pt x="519" y="163"/>
                        <a:pt x="503" y="148"/>
                      </a:cubicBezTo>
                      <a:cubicBezTo>
                        <a:pt x="487" y="133"/>
                        <a:pt x="467" y="133"/>
                        <a:pt x="447" y="141"/>
                      </a:cubicBezTo>
                      <a:cubicBezTo>
                        <a:pt x="444" y="142"/>
                        <a:pt x="441" y="142"/>
                        <a:pt x="438" y="144"/>
                      </a:cubicBezTo>
                      <a:cubicBezTo>
                        <a:pt x="426" y="149"/>
                        <a:pt x="411" y="153"/>
                        <a:pt x="403" y="162"/>
                      </a:cubicBezTo>
                      <a:cubicBezTo>
                        <a:pt x="400" y="166"/>
                        <a:pt x="412" y="183"/>
                        <a:pt x="416" y="194"/>
                      </a:cubicBezTo>
                      <a:cubicBezTo>
                        <a:pt x="418" y="197"/>
                        <a:pt x="418" y="202"/>
                        <a:pt x="419" y="206"/>
                      </a:cubicBezTo>
                      <a:cubicBezTo>
                        <a:pt x="387" y="205"/>
                        <a:pt x="354" y="171"/>
                        <a:pt x="356" y="144"/>
                      </a:cubicBezTo>
                      <a:cubicBezTo>
                        <a:pt x="358" y="117"/>
                        <a:pt x="397" y="90"/>
                        <a:pt x="427" y="95"/>
                      </a:cubicBezTo>
                      <a:cubicBezTo>
                        <a:pt x="467" y="102"/>
                        <a:pt x="504" y="104"/>
                        <a:pt x="540" y="79"/>
                      </a:cubicBezTo>
                      <a:cubicBezTo>
                        <a:pt x="553" y="70"/>
                        <a:pt x="575" y="71"/>
                        <a:pt x="592" y="72"/>
                      </a:cubicBezTo>
                      <a:cubicBezTo>
                        <a:pt x="606" y="72"/>
                        <a:pt x="611" y="84"/>
                        <a:pt x="611" y="98"/>
                      </a:cubicBezTo>
                      <a:cubicBezTo>
                        <a:pt x="611" y="131"/>
                        <a:pt x="614" y="133"/>
                        <a:pt x="647" y="122"/>
                      </a:cubicBezTo>
                      <a:cubicBezTo>
                        <a:pt x="681" y="111"/>
                        <a:pt x="716" y="98"/>
                        <a:pt x="751" y="89"/>
                      </a:cubicBezTo>
                      <a:cubicBezTo>
                        <a:pt x="788" y="80"/>
                        <a:pt x="799" y="89"/>
                        <a:pt x="812" y="124"/>
                      </a:cubicBezTo>
                      <a:cubicBezTo>
                        <a:pt x="814" y="131"/>
                        <a:pt x="822" y="135"/>
                        <a:pt x="829" y="139"/>
                      </a:cubicBezTo>
                      <a:cubicBezTo>
                        <a:pt x="852" y="154"/>
                        <a:pt x="853" y="171"/>
                        <a:pt x="829" y="184"/>
                      </a:cubicBezTo>
                      <a:cubicBezTo>
                        <a:pt x="807" y="195"/>
                        <a:pt x="784" y="204"/>
                        <a:pt x="761" y="213"/>
                      </a:cubicBezTo>
                      <a:cubicBezTo>
                        <a:pt x="754" y="215"/>
                        <a:pt x="745" y="216"/>
                        <a:pt x="739" y="213"/>
                      </a:cubicBezTo>
                      <a:cubicBezTo>
                        <a:pt x="731" y="209"/>
                        <a:pt x="725" y="201"/>
                        <a:pt x="718" y="195"/>
                      </a:cubicBezTo>
                      <a:cubicBezTo>
                        <a:pt x="724" y="189"/>
                        <a:pt x="728" y="182"/>
                        <a:pt x="735" y="178"/>
                      </a:cubicBezTo>
                      <a:cubicBezTo>
                        <a:pt x="749" y="172"/>
                        <a:pt x="764" y="168"/>
                        <a:pt x="778" y="161"/>
                      </a:cubicBezTo>
                      <a:cubicBezTo>
                        <a:pt x="783" y="159"/>
                        <a:pt x="790" y="150"/>
                        <a:pt x="789" y="145"/>
                      </a:cubicBezTo>
                      <a:cubicBezTo>
                        <a:pt x="788" y="140"/>
                        <a:pt x="779" y="135"/>
                        <a:pt x="773" y="133"/>
                      </a:cubicBezTo>
                      <a:cubicBezTo>
                        <a:pt x="768" y="131"/>
                        <a:pt x="761" y="132"/>
                        <a:pt x="755" y="133"/>
                      </a:cubicBezTo>
                      <a:cubicBezTo>
                        <a:pt x="725" y="142"/>
                        <a:pt x="696" y="151"/>
                        <a:pt x="666" y="161"/>
                      </a:cubicBezTo>
                      <a:cubicBezTo>
                        <a:pt x="660" y="163"/>
                        <a:pt x="654" y="166"/>
                        <a:pt x="648" y="170"/>
                      </a:cubicBezTo>
                      <a:cubicBezTo>
                        <a:pt x="627" y="183"/>
                        <a:pt x="625" y="200"/>
                        <a:pt x="644" y="216"/>
                      </a:cubicBezTo>
                      <a:cubicBezTo>
                        <a:pt x="665" y="233"/>
                        <a:pt x="688" y="246"/>
                        <a:pt x="715" y="244"/>
                      </a:cubicBezTo>
                      <a:cubicBezTo>
                        <a:pt x="773" y="239"/>
                        <a:pt x="827" y="225"/>
                        <a:pt x="875" y="192"/>
                      </a:cubicBezTo>
                      <a:cubicBezTo>
                        <a:pt x="896" y="179"/>
                        <a:pt x="897" y="172"/>
                        <a:pt x="884" y="152"/>
                      </a:cubicBezTo>
                      <a:cubicBezTo>
                        <a:pt x="873" y="135"/>
                        <a:pt x="861" y="119"/>
                        <a:pt x="850" y="102"/>
                      </a:cubicBezTo>
                      <a:cubicBezTo>
                        <a:pt x="846" y="95"/>
                        <a:pt x="841" y="89"/>
                        <a:pt x="839" y="81"/>
                      </a:cubicBezTo>
                      <a:cubicBezTo>
                        <a:pt x="838" y="76"/>
                        <a:pt x="842" y="69"/>
                        <a:pt x="843" y="63"/>
                      </a:cubicBezTo>
                      <a:cubicBezTo>
                        <a:pt x="849" y="65"/>
                        <a:pt x="856" y="65"/>
                        <a:pt x="860" y="68"/>
                      </a:cubicBezTo>
                      <a:cubicBezTo>
                        <a:pt x="871" y="82"/>
                        <a:pt x="883" y="96"/>
                        <a:pt x="893" y="110"/>
                      </a:cubicBezTo>
                      <a:cubicBezTo>
                        <a:pt x="904" y="127"/>
                        <a:pt x="914" y="146"/>
                        <a:pt x="925" y="163"/>
                      </a:cubicBezTo>
                      <a:cubicBezTo>
                        <a:pt x="933" y="176"/>
                        <a:pt x="945" y="180"/>
                        <a:pt x="960" y="176"/>
                      </a:cubicBezTo>
                      <a:cubicBezTo>
                        <a:pt x="1011" y="163"/>
                        <a:pt x="1050" y="181"/>
                        <a:pt x="1081" y="220"/>
                      </a:cubicBezTo>
                      <a:cubicBezTo>
                        <a:pt x="1087" y="228"/>
                        <a:pt x="1095" y="234"/>
                        <a:pt x="1102" y="242"/>
                      </a:cubicBezTo>
                      <a:cubicBezTo>
                        <a:pt x="1113" y="257"/>
                        <a:pt x="1110" y="266"/>
                        <a:pt x="1092" y="272"/>
                      </a:cubicBezTo>
                      <a:cubicBezTo>
                        <a:pt x="1087" y="273"/>
                        <a:pt x="1082" y="274"/>
                        <a:pt x="1077" y="274"/>
                      </a:cubicBezTo>
                      <a:cubicBezTo>
                        <a:pt x="1050" y="273"/>
                        <a:pt x="1030" y="284"/>
                        <a:pt x="1014" y="306"/>
                      </a:cubicBezTo>
                      <a:cubicBezTo>
                        <a:pt x="1005" y="317"/>
                        <a:pt x="988" y="322"/>
                        <a:pt x="973" y="330"/>
                      </a:cubicBezTo>
                      <a:cubicBezTo>
                        <a:pt x="990" y="335"/>
                        <a:pt x="1007" y="339"/>
                        <a:pt x="1024" y="344"/>
                      </a:cubicBezTo>
                      <a:cubicBezTo>
                        <a:pt x="1049" y="352"/>
                        <a:pt x="1074" y="359"/>
                        <a:pt x="1099" y="368"/>
                      </a:cubicBezTo>
                      <a:cubicBezTo>
                        <a:pt x="1104" y="370"/>
                        <a:pt x="1111" y="377"/>
                        <a:pt x="1111" y="382"/>
                      </a:cubicBezTo>
                      <a:cubicBezTo>
                        <a:pt x="1112" y="427"/>
                        <a:pt x="1112" y="473"/>
                        <a:pt x="1112" y="519"/>
                      </a:cubicBezTo>
                      <a:cubicBezTo>
                        <a:pt x="1100" y="519"/>
                        <a:pt x="1091" y="519"/>
                        <a:pt x="1079" y="519"/>
                      </a:cubicBezTo>
                      <a:cubicBezTo>
                        <a:pt x="1082" y="489"/>
                        <a:pt x="1085" y="460"/>
                        <a:pt x="1088" y="432"/>
                      </a:cubicBezTo>
                      <a:cubicBezTo>
                        <a:pt x="1091" y="405"/>
                        <a:pt x="1090" y="405"/>
                        <a:pt x="1059" y="407"/>
                      </a:cubicBezTo>
                      <a:cubicBezTo>
                        <a:pt x="1055" y="443"/>
                        <a:pt x="1050" y="480"/>
                        <a:pt x="1046" y="518"/>
                      </a:cubicBezTo>
                      <a:cubicBezTo>
                        <a:pt x="1033" y="518"/>
                        <a:pt x="1021" y="518"/>
                        <a:pt x="1007" y="518"/>
                      </a:cubicBezTo>
                      <a:cubicBezTo>
                        <a:pt x="1011" y="482"/>
                        <a:pt x="1014" y="447"/>
                        <a:pt x="1018" y="409"/>
                      </a:cubicBezTo>
                      <a:cubicBezTo>
                        <a:pt x="1007" y="408"/>
                        <a:pt x="999" y="406"/>
                        <a:pt x="986" y="405"/>
                      </a:cubicBezTo>
                      <a:cubicBezTo>
                        <a:pt x="982" y="443"/>
                        <a:pt x="978" y="480"/>
                        <a:pt x="974" y="518"/>
                      </a:cubicBezTo>
                      <a:cubicBezTo>
                        <a:pt x="962" y="518"/>
                        <a:pt x="949" y="518"/>
                        <a:pt x="935" y="518"/>
                      </a:cubicBezTo>
                      <a:cubicBezTo>
                        <a:pt x="937" y="490"/>
                        <a:pt x="940" y="462"/>
                        <a:pt x="943" y="433"/>
                      </a:cubicBezTo>
                      <a:cubicBezTo>
                        <a:pt x="946" y="405"/>
                        <a:pt x="944" y="404"/>
                        <a:pt x="914" y="408"/>
                      </a:cubicBezTo>
                      <a:cubicBezTo>
                        <a:pt x="910" y="444"/>
                        <a:pt x="905" y="481"/>
                        <a:pt x="901" y="519"/>
                      </a:cubicBezTo>
                      <a:cubicBezTo>
                        <a:pt x="888" y="519"/>
                        <a:pt x="877" y="519"/>
                        <a:pt x="862" y="519"/>
                      </a:cubicBezTo>
                      <a:cubicBezTo>
                        <a:pt x="865" y="487"/>
                        <a:pt x="868" y="456"/>
                        <a:pt x="872" y="425"/>
                      </a:cubicBezTo>
                      <a:cubicBezTo>
                        <a:pt x="874" y="410"/>
                        <a:pt x="868" y="407"/>
                        <a:pt x="854" y="406"/>
                      </a:cubicBezTo>
                      <a:cubicBezTo>
                        <a:pt x="840" y="405"/>
                        <a:pt x="840" y="414"/>
                        <a:pt x="839" y="423"/>
                      </a:cubicBezTo>
                      <a:cubicBezTo>
                        <a:pt x="836" y="455"/>
                        <a:pt x="832" y="486"/>
                        <a:pt x="829" y="519"/>
                      </a:cubicBezTo>
                      <a:cubicBezTo>
                        <a:pt x="815" y="519"/>
                        <a:pt x="804" y="519"/>
                        <a:pt x="790" y="519"/>
                      </a:cubicBezTo>
                      <a:cubicBezTo>
                        <a:pt x="793" y="490"/>
                        <a:pt x="796" y="461"/>
                        <a:pt x="798" y="433"/>
                      </a:cubicBezTo>
                      <a:cubicBezTo>
                        <a:pt x="800" y="421"/>
                        <a:pt x="806" y="407"/>
                        <a:pt x="784" y="406"/>
                      </a:cubicBezTo>
                      <a:cubicBezTo>
                        <a:pt x="764" y="404"/>
                        <a:pt x="768" y="418"/>
                        <a:pt x="766" y="429"/>
                      </a:cubicBezTo>
                      <a:cubicBezTo>
                        <a:pt x="764" y="451"/>
                        <a:pt x="760" y="474"/>
                        <a:pt x="759" y="497"/>
                      </a:cubicBezTo>
                      <a:cubicBezTo>
                        <a:pt x="759" y="515"/>
                        <a:pt x="752" y="523"/>
                        <a:pt x="733" y="520"/>
                      </a:cubicBezTo>
                      <a:cubicBezTo>
                        <a:pt x="729" y="519"/>
                        <a:pt x="724" y="520"/>
                        <a:pt x="717" y="519"/>
                      </a:cubicBezTo>
                      <a:cubicBezTo>
                        <a:pt x="721" y="487"/>
                        <a:pt x="723" y="456"/>
                        <a:pt x="727" y="425"/>
                      </a:cubicBezTo>
                      <a:cubicBezTo>
                        <a:pt x="729" y="413"/>
                        <a:pt x="725" y="407"/>
                        <a:pt x="712" y="406"/>
                      </a:cubicBezTo>
                      <a:cubicBezTo>
                        <a:pt x="700" y="405"/>
                        <a:pt x="695" y="408"/>
                        <a:pt x="694" y="420"/>
                      </a:cubicBezTo>
                      <a:cubicBezTo>
                        <a:pt x="692" y="453"/>
                        <a:pt x="688" y="485"/>
                        <a:pt x="684" y="519"/>
                      </a:cubicBezTo>
                      <a:cubicBezTo>
                        <a:pt x="671" y="519"/>
                        <a:pt x="658" y="519"/>
                        <a:pt x="644" y="519"/>
                      </a:cubicBezTo>
                      <a:cubicBezTo>
                        <a:pt x="648" y="488"/>
                        <a:pt x="651" y="458"/>
                        <a:pt x="654" y="429"/>
                      </a:cubicBezTo>
                      <a:cubicBezTo>
                        <a:pt x="655" y="418"/>
                        <a:pt x="658" y="408"/>
                        <a:pt x="641" y="406"/>
                      </a:cubicBezTo>
                      <a:cubicBezTo>
                        <a:pt x="624" y="404"/>
                        <a:pt x="623" y="412"/>
                        <a:pt x="622" y="425"/>
                      </a:cubicBezTo>
                      <a:cubicBezTo>
                        <a:pt x="619" y="456"/>
                        <a:pt x="615" y="487"/>
                        <a:pt x="611" y="519"/>
                      </a:cubicBezTo>
                      <a:cubicBezTo>
                        <a:pt x="598" y="519"/>
                        <a:pt x="586" y="519"/>
                        <a:pt x="572" y="519"/>
                      </a:cubicBezTo>
                      <a:cubicBezTo>
                        <a:pt x="575" y="490"/>
                        <a:pt x="578" y="461"/>
                        <a:pt x="581" y="433"/>
                      </a:cubicBezTo>
                      <a:cubicBezTo>
                        <a:pt x="584" y="406"/>
                        <a:pt x="583" y="404"/>
                        <a:pt x="551" y="407"/>
                      </a:cubicBezTo>
                      <a:cubicBezTo>
                        <a:pt x="547" y="444"/>
                        <a:pt x="543" y="481"/>
                        <a:pt x="539" y="519"/>
                      </a:cubicBezTo>
                      <a:cubicBezTo>
                        <a:pt x="526" y="519"/>
                        <a:pt x="514" y="519"/>
                        <a:pt x="500" y="519"/>
                      </a:cubicBezTo>
                      <a:cubicBezTo>
                        <a:pt x="503" y="490"/>
                        <a:pt x="505" y="462"/>
                        <a:pt x="508" y="434"/>
                      </a:cubicBezTo>
                      <a:cubicBezTo>
                        <a:pt x="511" y="405"/>
                        <a:pt x="511" y="405"/>
                        <a:pt x="479" y="407"/>
                      </a:cubicBezTo>
                      <a:cubicBezTo>
                        <a:pt x="476" y="434"/>
                        <a:pt x="473" y="462"/>
                        <a:pt x="470" y="489"/>
                      </a:cubicBezTo>
                      <a:cubicBezTo>
                        <a:pt x="467" y="523"/>
                        <a:pt x="464" y="525"/>
                        <a:pt x="428" y="517"/>
                      </a:cubicBezTo>
                      <a:cubicBezTo>
                        <a:pt x="431" y="482"/>
                        <a:pt x="434" y="447"/>
                        <a:pt x="438" y="410"/>
                      </a:cubicBezTo>
                      <a:cubicBezTo>
                        <a:pt x="428" y="408"/>
                        <a:pt x="419" y="406"/>
                        <a:pt x="407" y="405"/>
                      </a:cubicBezTo>
                      <a:cubicBezTo>
                        <a:pt x="403" y="443"/>
                        <a:pt x="398" y="480"/>
                        <a:pt x="394" y="518"/>
                      </a:cubicBezTo>
                      <a:cubicBezTo>
                        <a:pt x="382" y="518"/>
                        <a:pt x="370" y="518"/>
                        <a:pt x="355" y="518"/>
                      </a:cubicBezTo>
                      <a:cubicBezTo>
                        <a:pt x="359" y="483"/>
                        <a:pt x="362" y="447"/>
                        <a:pt x="366" y="409"/>
                      </a:cubicBezTo>
                      <a:cubicBezTo>
                        <a:pt x="355" y="407"/>
                        <a:pt x="346" y="406"/>
                        <a:pt x="334" y="405"/>
                      </a:cubicBezTo>
                      <a:cubicBezTo>
                        <a:pt x="330" y="443"/>
                        <a:pt x="326" y="480"/>
                        <a:pt x="322" y="519"/>
                      </a:cubicBezTo>
                      <a:cubicBezTo>
                        <a:pt x="309" y="519"/>
                        <a:pt x="297" y="519"/>
                        <a:pt x="282" y="519"/>
                      </a:cubicBezTo>
                      <a:cubicBezTo>
                        <a:pt x="285" y="490"/>
                        <a:pt x="289" y="461"/>
                        <a:pt x="291" y="433"/>
                      </a:cubicBezTo>
                      <a:cubicBezTo>
                        <a:pt x="294" y="405"/>
                        <a:pt x="293" y="404"/>
                        <a:pt x="261" y="408"/>
                      </a:cubicBezTo>
                      <a:cubicBezTo>
                        <a:pt x="257" y="444"/>
                        <a:pt x="253" y="481"/>
                        <a:pt x="249" y="519"/>
                      </a:cubicBezTo>
                      <a:cubicBezTo>
                        <a:pt x="237" y="519"/>
                        <a:pt x="225" y="519"/>
                        <a:pt x="210" y="519"/>
                      </a:cubicBezTo>
                      <a:cubicBezTo>
                        <a:pt x="213" y="490"/>
                        <a:pt x="216" y="461"/>
                        <a:pt x="219" y="433"/>
                      </a:cubicBezTo>
                      <a:cubicBezTo>
                        <a:pt x="222" y="406"/>
                        <a:pt x="219" y="404"/>
                        <a:pt x="189" y="408"/>
                      </a:cubicBezTo>
                      <a:cubicBezTo>
                        <a:pt x="186" y="435"/>
                        <a:pt x="183" y="463"/>
                        <a:pt x="180" y="490"/>
                      </a:cubicBezTo>
                      <a:cubicBezTo>
                        <a:pt x="176" y="524"/>
                        <a:pt x="175" y="524"/>
                        <a:pt x="138" y="517"/>
                      </a:cubicBezTo>
                      <a:cubicBezTo>
                        <a:pt x="141" y="487"/>
                        <a:pt x="144" y="456"/>
                        <a:pt x="147" y="425"/>
                      </a:cubicBezTo>
                      <a:cubicBezTo>
                        <a:pt x="149" y="414"/>
                        <a:pt x="146" y="407"/>
                        <a:pt x="134" y="406"/>
                      </a:cubicBezTo>
                      <a:cubicBezTo>
                        <a:pt x="121" y="404"/>
                        <a:pt x="116" y="409"/>
                        <a:pt x="115" y="421"/>
                      </a:cubicBezTo>
                      <a:cubicBezTo>
                        <a:pt x="112" y="447"/>
                        <a:pt x="108" y="473"/>
                        <a:pt x="107" y="499"/>
                      </a:cubicBezTo>
                      <a:cubicBezTo>
                        <a:pt x="106" y="518"/>
                        <a:pt x="99" y="524"/>
                        <a:pt x="79" y="517"/>
                      </a:cubicBezTo>
                      <a:cubicBezTo>
                        <a:pt x="81" y="494"/>
                        <a:pt x="82" y="471"/>
                        <a:pt x="84" y="447"/>
                      </a:cubicBezTo>
                      <a:cubicBezTo>
                        <a:pt x="85" y="439"/>
                        <a:pt x="86" y="431"/>
                        <a:pt x="87" y="423"/>
                      </a:cubicBezTo>
                      <a:cubicBezTo>
                        <a:pt x="91" y="375"/>
                        <a:pt x="91" y="375"/>
                        <a:pt x="139" y="364"/>
                      </a:cubicBezTo>
                      <a:cubicBezTo>
                        <a:pt x="288" y="332"/>
                        <a:pt x="438" y="304"/>
                        <a:pt x="591" y="297"/>
                      </a:cubicBezTo>
                      <a:cubicBezTo>
                        <a:pt x="704" y="292"/>
                        <a:pt x="815" y="299"/>
                        <a:pt x="926" y="320"/>
                      </a:cubicBezTo>
                      <a:cubicBezTo>
                        <a:pt x="931" y="321"/>
                        <a:pt x="936" y="322"/>
                        <a:pt x="941" y="323"/>
                      </a:cubicBezTo>
                      <a:cubicBezTo>
                        <a:pt x="942" y="323"/>
                        <a:pt x="944" y="322"/>
                        <a:pt x="945" y="322"/>
                      </a:cubicBezTo>
                      <a:close/>
                      <a:moveTo>
                        <a:pt x="156" y="322"/>
                      </a:moveTo>
                      <a:cubicBezTo>
                        <a:pt x="168" y="316"/>
                        <a:pt x="181" y="311"/>
                        <a:pt x="192" y="305"/>
                      </a:cubicBezTo>
                      <a:cubicBezTo>
                        <a:pt x="195" y="303"/>
                        <a:pt x="198" y="296"/>
                        <a:pt x="197" y="294"/>
                      </a:cubicBezTo>
                      <a:cubicBezTo>
                        <a:pt x="195" y="290"/>
                        <a:pt x="188" y="285"/>
                        <a:pt x="186" y="286"/>
                      </a:cubicBezTo>
                      <a:cubicBezTo>
                        <a:pt x="172" y="290"/>
                        <a:pt x="159" y="296"/>
                        <a:pt x="146" y="303"/>
                      </a:cubicBezTo>
                      <a:cubicBezTo>
                        <a:pt x="144" y="304"/>
                        <a:pt x="142" y="312"/>
                        <a:pt x="144" y="315"/>
                      </a:cubicBezTo>
                      <a:cubicBezTo>
                        <a:pt x="145" y="318"/>
                        <a:pt x="151" y="319"/>
                        <a:pt x="156" y="3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40" name="Freeform 15"/>
                <p:cNvSpPr>
                  <a:spLocks/>
                </p:cNvSpPr>
                <p:nvPr/>
              </p:nvSpPr>
              <p:spPr bwMode="auto">
                <a:xfrm>
                  <a:off x="2721687" y="2763838"/>
                  <a:ext cx="71438" cy="33338"/>
                </a:xfrm>
                <a:custGeom>
                  <a:avLst/>
                  <a:gdLst>
                    <a:gd name="T0" fmla="*/ 42 w 81"/>
                    <a:gd name="T1" fmla="*/ 36 h 36"/>
                    <a:gd name="T2" fmla="*/ 10 w 81"/>
                    <a:gd name="T3" fmla="*/ 30 h 36"/>
                    <a:gd name="T4" fmla="*/ 0 w 81"/>
                    <a:gd name="T5" fmla="*/ 19 h 36"/>
                    <a:gd name="T6" fmla="*/ 8 w 81"/>
                    <a:gd name="T7" fmla="*/ 9 h 36"/>
                    <a:gd name="T8" fmla="*/ 74 w 81"/>
                    <a:gd name="T9" fmla="*/ 11 h 36"/>
                    <a:gd name="T10" fmla="*/ 81 w 81"/>
                    <a:gd name="T11" fmla="*/ 26 h 36"/>
                    <a:gd name="T12" fmla="*/ 69 w 81"/>
                    <a:gd name="T13" fmla="*/ 34 h 36"/>
                    <a:gd name="T14" fmla="*/ 42 w 81"/>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6">
                      <a:moveTo>
                        <a:pt x="42" y="36"/>
                      </a:moveTo>
                      <a:cubicBezTo>
                        <a:pt x="35" y="34"/>
                        <a:pt x="22" y="33"/>
                        <a:pt x="10" y="30"/>
                      </a:cubicBezTo>
                      <a:cubicBezTo>
                        <a:pt x="6" y="29"/>
                        <a:pt x="1" y="23"/>
                        <a:pt x="0" y="19"/>
                      </a:cubicBezTo>
                      <a:cubicBezTo>
                        <a:pt x="0" y="16"/>
                        <a:pt x="4" y="10"/>
                        <a:pt x="8" y="9"/>
                      </a:cubicBezTo>
                      <a:cubicBezTo>
                        <a:pt x="30" y="0"/>
                        <a:pt x="52" y="1"/>
                        <a:pt x="74" y="11"/>
                      </a:cubicBezTo>
                      <a:cubicBezTo>
                        <a:pt x="78" y="13"/>
                        <a:pt x="81" y="21"/>
                        <a:pt x="81" y="26"/>
                      </a:cubicBezTo>
                      <a:cubicBezTo>
                        <a:pt x="81" y="29"/>
                        <a:pt x="74" y="33"/>
                        <a:pt x="69" y="34"/>
                      </a:cubicBezTo>
                      <a:cubicBezTo>
                        <a:pt x="62" y="35"/>
                        <a:pt x="54" y="35"/>
                        <a:pt x="4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41" name="Freeform 16"/>
                <p:cNvSpPr>
                  <a:spLocks/>
                </p:cNvSpPr>
                <p:nvPr/>
              </p:nvSpPr>
              <p:spPr bwMode="auto">
                <a:xfrm>
                  <a:off x="3066174" y="3032125"/>
                  <a:ext cx="63500" cy="28575"/>
                </a:xfrm>
                <a:custGeom>
                  <a:avLst/>
                  <a:gdLst>
                    <a:gd name="T0" fmla="*/ 29 w 71"/>
                    <a:gd name="T1" fmla="*/ 33 h 33"/>
                    <a:gd name="T2" fmla="*/ 1 w 71"/>
                    <a:gd name="T3" fmla="*/ 17 h 33"/>
                    <a:gd name="T4" fmla="*/ 32 w 71"/>
                    <a:gd name="T5" fmla="*/ 1 h 33"/>
                    <a:gd name="T6" fmla="*/ 59 w 71"/>
                    <a:gd name="T7" fmla="*/ 3 h 33"/>
                    <a:gd name="T8" fmla="*/ 70 w 71"/>
                    <a:gd name="T9" fmla="*/ 16 h 33"/>
                    <a:gd name="T10" fmla="*/ 58 w 71"/>
                    <a:gd name="T11" fmla="*/ 27 h 33"/>
                    <a:gd name="T12" fmla="*/ 31 w 71"/>
                    <a:gd name="T13" fmla="*/ 29 h 33"/>
                    <a:gd name="T14" fmla="*/ 29 w 71"/>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33">
                      <a:moveTo>
                        <a:pt x="29" y="33"/>
                      </a:moveTo>
                      <a:cubicBezTo>
                        <a:pt x="19" y="28"/>
                        <a:pt x="0" y="21"/>
                        <a:pt x="1" y="17"/>
                      </a:cubicBezTo>
                      <a:cubicBezTo>
                        <a:pt x="2" y="0"/>
                        <a:pt x="19" y="1"/>
                        <a:pt x="32" y="1"/>
                      </a:cubicBezTo>
                      <a:cubicBezTo>
                        <a:pt x="41" y="0"/>
                        <a:pt x="51" y="0"/>
                        <a:pt x="59" y="3"/>
                      </a:cubicBezTo>
                      <a:cubicBezTo>
                        <a:pt x="64" y="5"/>
                        <a:pt x="69" y="11"/>
                        <a:pt x="70" y="16"/>
                      </a:cubicBezTo>
                      <a:cubicBezTo>
                        <a:pt x="71" y="19"/>
                        <a:pt x="63" y="25"/>
                        <a:pt x="58" y="27"/>
                      </a:cubicBezTo>
                      <a:cubicBezTo>
                        <a:pt x="50" y="29"/>
                        <a:pt x="40" y="29"/>
                        <a:pt x="31" y="29"/>
                      </a:cubicBezTo>
                      <a:cubicBezTo>
                        <a:pt x="30" y="31"/>
                        <a:pt x="30" y="32"/>
                        <a:pt x="2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42" name="Freeform 17"/>
                <p:cNvSpPr>
                  <a:spLocks/>
                </p:cNvSpPr>
                <p:nvPr/>
              </p:nvSpPr>
              <p:spPr bwMode="auto">
                <a:xfrm>
                  <a:off x="2508962" y="2900363"/>
                  <a:ext cx="33338" cy="36513"/>
                </a:xfrm>
                <a:custGeom>
                  <a:avLst/>
                  <a:gdLst>
                    <a:gd name="T0" fmla="*/ 37 w 37"/>
                    <a:gd name="T1" fmla="*/ 6 h 41"/>
                    <a:gd name="T2" fmla="*/ 17 w 37"/>
                    <a:gd name="T3" fmla="*/ 41 h 41"/>
                    <a:gd name="T4" fmla="*/ 11 w 37"/>
                    <a:gd name="T5" fmla="*/ 39 h 41"/>
                    <a:gd name="T6" fmla="*/ 0 w 37"/>
                    <a:gd name="T7" fmla="*/ 8 h 41"/>
                    <a:gd name="T8" fmla="*/ 32 w 37"/>
                    <a:gd name="T9" fmla="*/ 0 h 41"/>
                    <a:gd name="T10" fmla="*/ 37 w 37"/>
                    <a:gd name="T11" fmla="*/ 6 h 41"/>
                  </a:gdLst>
                  <a:ahLst/>
                  <a:cxnLst>
                    <a:cxn ang="0">
                      <a:pos x="T0" y="T1"/>
                    </a:cxn>
                    <a:cxn ang="0">
                      <a:pos x="T2" y="T3"/>
                    </a:cxn>
                    <a:cxn ang="0">
                      <a:pos x="T4" y="T5"/>
                    </a:cxn>
                    <a:cxn ang="0">
                      <a:pos x="T6" y="T7"/>
                    </a:cxn>
                    <a:cxn ang="0">
                      <a:pos x="T8" y="T9"/>
                    </a:cxn>
                    <a:cxn ang="0">
                      <a:pos x="T10" y="T11"/>
                    </a:cxn>
                  </a:cxnLst>
                  <a:rect l="0" t="0" r="r" b="b"/>
                  <a:pathLst>
                    <a:path w="37" h="41">
                      <a:moveTo>
                        <a:pt x="37" y="6"/>
                      </a:moveTo>
                      <a:cubicBezTo>
                        <a:pt x="30" y="18"/>
                        <a:pt x="24" y="30"/>
                        <a:pt x="17" y="41"/>
                      </a:cubicBezTo>
                      <a:cubicBezTo>
                        <a:pt x="15" y="41"/>
                        <a:pt x="13" y="40"/>
                        <a:pt x="11" y="39"/>
                      </a:cubicBezTo>
                      <a:cubicBezTo>
                        <a:pt x="8" y="30"/>
                        <a:pt x="4" y="20"/>
                        <a:pt x="0" y="8"/>
                      </a:cubicBezTo>
                      <a:cubicBezTo>
                        <a:pt x="11" y="5"/>
                        <a:pt x="22" y="2"/>
                        <a:pt x="32" y="0"/>
                      </a:cubicBezTo>
                      <a:cubicBezTo>
                        <a:pt x="34" y="2"/>
                        <a:pt x="35" y="4"/>
                        <a:pt x="3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sp>
            <p:nvSpPr>
              <p:cNvPr id="131" name="Freeform 22"/>
              <p:cNvSpPr>
                <a:spLocks/>
              </p:cNvSpPr>
              <p:nvPr/>
            </p:nvSpPr>
            <p:spPr bwMode="auto">
              <a:xfrm>
                <a:off x="2237499" y="3005138"/>
                <a:ext cx="50800" cy="33338"/>
              </a:xfrm>
              <a:custGeom>
                <a:avLst/>
                <a:gdLst>
                  <a:gd name="T0" fmla="*/ 14 w 56"/>
                  <a:gd name="T1" fmla="*/ 37 h 37"/>
                  <a:gd name="T2" fmla="*/ 2 w 56"/>
                  <a:gd name="T3" fmla="*/ 30 h 37"/>
                  <a:gd name="T4" fmla="*/ 4 w 56"/>
                  <a:gd name="T5" fmla="*/ 18 h 37"/>
                  <a:gd name="T6" fmla="*/ 44 w 56"/>
                  <a:gd name="T7" fmla="*/ 1 h 37"/>
                  <a:gd name="T8" fmla="*/ 55 w 56"/>
                  <a:gd name="T9" fmla="*/ 9 h 37"/>
                  <a:gd name="T10" fmla="*/ 50 w 56"/>
                  <a:gd name="T11" fmla="*/ 20 h 37"/>
                  <a:gd name="T12" fmla="*/ 14 w 56"/>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56" h="37">
                    <a:moveTo>
                      <a:pt x="14" y="37"/>
                    </a:moveTo>
                    <a:cubicBezTo>
                      <a:pt x="9" y="34"/>
                      <a:pt x="3" y="33"/>
                      <a:pt x="2" y="30"/>
                    </a:cubicBezTo>
                    <a:cubicBezTo>
                      <a:pt x="0" y="27"/>
                      <a:pt x="2" y="19"/>
                      <a:pt x="4" y="18"/>
                    </a:cubicBezTo>
                    <a:cubicBezTo>
                      <a:pt x="17" y="11"/>
                      <a:pt x="30" y="5"/>
                      <a:pt x="44" y="1"/>
                    </a:cubicBezTo>
                    <a:cubicBezTo>
                      <a:pt x="46" y="0"/>
                      <a:pt x="53" y="5"/>
                      <a:pt x="55" y="9"/>
                    </a:cubicBezTo>
                    <a:cubicBezTo>
                      <a:pt x="56" y="11"/>
                      <a:pt x="53" y="18"/>
                      <a:pt x="50" y="20"/>
                    </a:cubicBezTo>
                    <a:cubicBezTo>
                      <a:pt x="39" y="26"/>
                      <a:pt x="26" y="31"/>
                      <a:pt x="14"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132" name="组合 131"/>
              <p:cNvGrpSpPr/>
              <p:nvPr/>
            </p:nvGrpSpPr>
            <p:grpSpPr>
              <a:xfrm>
                <a:off x="2195318" y="3236682"/>
                <a:ext cx="1885269" cy="848185"/>
                <a:chOff x="2195318" y="3236682"/>
                <a:chExt cx="1885269" cy="848185"/>
              </a:xfrm>
            </p:grpSpPr>
            <p:sp>
              <p:nvSpPr>
                <p:cNvPr id="133" name="Freeform 10"/>
                <p:cNvSpPr>
                  <a:spLocks/>
                </p:cNvSpPr>
                <p:nvPr/>
              </p:nvSpPr>
              <p:spPr bwMode="auto">
                <a:xfrm>
                  <a:off x="2628024" y="3240088"/>
                  <a:ext cx="917575" cy="841375"/>
                </a:xfrm>
                <a:custGeom>
                  <a:avLst/>
                  <a:gdLst>
                    <a:gd name="T0" fmla="*/ 164 w 1022"/>
                    <a:gd name="T1" fmla="*/ 0 h 939"/>
                    <a:gd name="T2" fmla="*/ 143 w 1022"/>
                    <a:gd name="T3" fmla="*/ 127 h 939"/>
                    <a:gd name="T4" fmla="*/ 152 w 1022"/>
                    <a:gd name="T5" fmla="*/ 391 h 939"/>
                    <a:gd name="T6" fmla="*/ 473 w 1022"/>
                    <a:gd name="T7" fmla="*/ 687 h 939"/>
                    <a:gd name="T8" fmla="*/ 721 w 1022"/>
                    <a:gd name="T9" fmla="*/ 717 h 939"/>
                    <a:gd name="T10" fmla="*/ 1006 w 1022"/>
                    <a:gd name="T11" fmla="*/ 802 h 939"/>
                    <a:gd name="T12" fmla="*/ 1022 w 1022"/>
                    <a:gd name="T13" fmla="*/ 812 h 939"/>
                    <a:gd name="T14" fmla="*/ 872 w 1022"/>
                    <a:gd name="T15" fmla="*/ 934 h 939"/>
                    <a:gd name="T16" fmla="*/ 875 w 1022"/>
                    <a:gd name="T17" fmla="*/ 939 h 939"/>
                    <a:gd name="T18" fmla="*/ 858 w 1022"/>
                    <a:gd name="T19" fmla="*/ 929 h 939"/>
                    <a:gd name="T20" fmla="*/ 479 w 1022"/>
                    <a:gd name="T21" fmla="*/ 783 h 939"/>
                    <a:gd name="T22" fmla="*/ 324 w 1022"/>
                    <a:gd name="T23" fmla="*/ 752 h 939"/>
                    <a:gd name="T24" fmla="*/ 85 w 1022"/>
                    <a:gd name="T25" fmla="*/ 536 h 939"/>
                    <a:gd name="T26" fmla="*/ 20 w 1022"/>
                    <a:gd name="T27" fmla="*/ 15 h 939"/>
                    <a:gd name="T28" fmla="*/ 33 w 1022"/>
                    <a:gd name="T29" fmla="*/ 1 h 939"/>
                    <a:gd name="T30" fmla="*/ 164 w 1022"/>
                    <a:gd name="T31" fmla="*/ 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2" h="939">
                      <a:moveTo>
                        <a:pt x="164" y="0"/>
                      </a:moveTo>
                      <a:cubicBezTo>
                        <a:pt x="157" y="45"/>
                        <a:pt x="150" y="86"/>
                        <a:pt x="143" y="127"/>
                      </a:cubicBezTo>
                      <a:cubicBezTo>
                        <a:pt x="128" y="216"/>
                        <a:pt x="129" y="304"/>
                        <a:pt x="152" y="391"/>
                      </a:cubicBezTo>
                      <a:cubicBezTo>
                        <a:pt x="196" y="558"/>
                        <a:pt x="302" y="660"/>
                        <a:pt x="473" y="687"/>
                      </a:cubicBezTo>
                      <a:cubicBezTo>
                        <a:pt x="555" y="700"/>
                        <a:pt x="638" y="706"/>
                        <a:pt x="721" y="717"/>
                      </a:cubicBezTo>
                      <a:cubicBezTo>
                        <a:pt x="821" y="729"/>
                        <a:pt x="918" y="750"/>
                        <a:pt x="1006" y="802"/>
                      </a:cubicBezTo>
                      <a:cubicBezTo>
                        <a:pt x="1012" y="805"/>
                        <a:pt x="1018" y="810"/>
                        <a:pt x="1022" y="812"/>
                      </a:cubicBezTo>
                      <a:cubicBezTo>
                        <a:pt x="971" y="853"/>
                        <a:pt x="922" y="893"/>
                        <a:pt x="872" y="934"/>
                      </a:cubicBezTo>
                      <a:cubicBezTo>
                        <a:pt x="873" y="936"/>
                        <a:pt x="874" y="937"/>
                        <a:pt x="875" y="939"/>
                      </a:cubicBezTo>
                      <a:cubicBezTo>
                        <a:pt x="869" y="936"/>
                        <a:pt x="864" y="932"/>
                        <a:pt x="858" y="929"/>
                      </a:cubicBezTo>
                      <a:cubicBezTo>
                        <a:pt x="743" y="850"/>
                        <a:pt x="614" y="808"/>
                        <a:pt x="479" y="783"/>
                      </a:cubicBezTo>
                      <a:cubicBezTo>
                        <a:pt x="427" y="774"/>
                        <a:pt x="375" y="765"/>
                        <a:pt x="324" y="752"/>
                      </a:cubicBezTo>
                      <a:cubicBezTo>
                        <a:pt x="208" y="721"/>
                        <a:pt x="126" y="648"/>
                        <a:pt x="85" y="536"/>
                      </a:cubicBezTo>
                      <a:cubicBezTo>
                        <a:pt x="23" y="368"/>
                        <a:pt x="0" y="194"/>
                        <a:pt x="20" y="15"/>
                      </a:cubicBezTo>
                      <a:cubicBezTo>
                        <a:pt x="21" y="10"/>
                        <a:pt x="29" y="1"/>
                        <a:pt x="33" y="1"/>
                      </a:cubicBezTo>
                      <a:cubicBezTo>
                        <a:pt x="75" y="0"/>
                        <a:pt x="117" y="0"/>
                        <a:pt x="164"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34" name="Freeform 11"/>
                <p:cNvSpPr>
                  <a:spLocks/>
                </p:cNvSpPr>
                <p:nvPr/>
              </p:nvSpPr>
              <p:spPr bwMode="auto">
                <a:xfrm>
                  <a:off x="2815349" y="3241675"/>
                  <a:ext cx="923925" cy="668338"/>
                </a:xfrm>
                <a:custGeom>
                  <a:avLst/>
                  <a:gdLst>
                    <a:gd name="T0" fmla="*/ 1030 w 1030"/>
                    <a:gd name="T1" fmla="*/ 628 h 745"/>
                    <a:gd name="T2" fmla="*/ 896 w 1030"/>
                    <a:gd name="T3" fmla="*/ 745 h 745"/>
                    <a:gd name="T4" fmla="*/ 765 w 1030"/>
                    <a:gd name="T5" fmla="*/ 682 h 745"/>
                    <a:gd name="T6" fmla="*/ 485 w 1030"/>
                    <a:gd name="T7" fmla="*/ 633 h 745"/>
                    <a:gd name="T8" fmla="*/ 319 w 1030"/>
                    <a:gd name="T9" fmla="*/ 627 h 745"/>
                    <a:gd name="T10" fmla="*/ 71 w 1030"/>
                    <a:gd name="T11" fmla="*/ 470 h 745"/>
                    <a:gd name="T12" fmla="*/ 4 w 1030"/>
                    <a:gd name="T13" fmla="*/ 238 h 745"/>
                    <a:gd name="T14" fmla="*/ 4 w 1030"/>
                    <a:gd name="T15" fmla="*/ 0 h 745"/>
                    <a:gd name="T16" fmla="*/ 83 w 1030"/>
                    <a:gd name="T17" fmla="*/ 0 h 745"/>
                    <a:gd name="T18" fmla="*/ 79 w 1030"/>
                    <a:gd name="T19" fmla="*/ 50 h 745"/>
                    <a:gd name="T20" fmla="*/ 134 w 1030"/>
                    <a:gd name="T21" fmla="*/ 358 h 745"/>
                    <a:gd name="T22" fmla="*/ 341 w 1030"/>
                    <a:gd name="T23" fmla="*/ 491 h 745"/>
                    <a:gd name="T24" fmla="*/ 649 w 1030"/>
                    <a:gd name="T25" fmla="*/ 515 h 745"/>
                    <a:gd name="T26" fmla="*/ 1015 w 1030"/>
                    <a:gd name="T27" fmla="*/ 619 h 745"/>
                    <a:gd name="T28" fmla="*/ 1030 w 1030"/>
                    <a:gd name="T29" fmla="*/ 628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0" h="745">
                      <a:moveTo>
                        <a:pt x="1030" y="628"/>
                      </a:moveTo>
                      <a:cubicBezTo>
                        <a:pt x="985" y="667"/>
                        <a:pt x="940" y="707"/>
                        <a:pt x="896" y="745"/>
                      </a:cubicBezTo>
                      <a:cubicBezTo>
                        <a:pt x="854" y="725"/>
                        <a:pt x="811" y="701"/>
                        <a:pt x="765" y="682"/>
                      </a:cubicBezTo>
                      <a:cubicBezTo>
                        <a:pt x="675" y="646"/>
                        <a:pt x="580" y="637"/>
                        <a:pt x="485" y="633"/>
                      </a:cubicBezTo>
                      <a:cubicBezTo>
                        <a:pt x="430" y="631"/>
                        <a:pt x="374" y="628"/>
                        <a:pt x="319" y="627"/>
                      </a:cubicBezTo>
                      <a:cubicBezTo>
                        <a:pt x="204" y="625"/>
                        <a:pt x="128" y="561"/>
                        <a:pt x="71" y="470"/>
                      </a:cubicBezTo>
                      <a:cubicBezTo>
                        <a:pt x="26" y="399"/>
                        <a:pt x="9" y="319"/>
                        <a:pt x="4" y="238"/>
                      </a:cubicBezTo>
                      <a:cubicBezTo>
                        <a:pt x="0" y="159"/>
                        <a:pt x="4" y="81"/>
                        <a:pt x="4" y="0"/>
                      </a:cubicBezTo>
                      <a:cubicBezTo>
                        <a:pt x="30" y="0"/>
                        <a:pt x="55" y="0"/>
                        <a:pt x="83" y="0"/>
                      </a:cubicBezTo>
                      <a:cubicBezTo>
                        <a:pt x="82" y="18"/>
                        <a:pt x="81" y="34"/>
                        <a:pt x="79" y="50"/>
                      </a:cubicBezTo>
                      <a:cubicBezTo>
                        <a:pt x="69" y="157"/>
                        <a:pt x="82" y="261"/>
                        <a:pt x="134" y="358"/>
                      </a:cubicBezTo>
                      <a:cubicBezTo>
                        <a:pt x="179" y="440"/>
                        <a:pt x="247" y="484"/>
                        <a:pt x="341" y="491"/>
                      </a:cubicBezTo>
                      <a:cubicBezTo>
                        <a:pt x="443" y="498"/>
                        <a:pt x="547" y="503"/>
                        <a:pt x="649" y="515"/>
                      </a:cubicBezTo>
                      <a:cubicBezTo>
                        <a:pt x="776" y="530"/>
                        <a:pt x="899" y="563"/>
                        <a:pt x="1015" y="619"/>
                      </a:cubicBezTo>
                      <a:cubicBezTo>
                        <a:pt x="1020" y="622"/>
                        <a:pt x="1026" y="625"/>
                        <a:pt x="1030" y="628"/>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35" name="Freeform 12"/>
                <p:cNvSpPr>
                  <a:spLocks/>
                </p:cNvSpPr>
                <p:nvPr/>
              </p:nvSpPr>
              <p:spPr bwMode="auto">
                <a:xfrm>
                  <a:off x="2367674" y="3240088"/>
                  <a:ext cx="471488" cy="752475"/>
                </a:xfrm>
                <a:custGeom>
                  <a:avLst/>
                  <a:gdLst>
                    <a:gd name="T0" fmla="*/ 138 w 526"/>
                    <a:gd name="T1" fmla="*/ 0 h 838"/>
                    <a:gd name="T2" fmla="*/ 259 w 526"/>
                    <a:gd name="T3" fmla="*/ 0 h 838"/>
                    <a:gd name="T4" fmla="*/ 247 w 526"/>
                    <a:gd name="T5" fmla="*/ 100 h 838"/>
                    <a:gd name="T6" fmla="*/ 296 w 526"/>
                    <a:gd name="T7" fmla="*/ 535 h 838"/>
                    <a:gd name="T8" fmla="*/ 508 w 526"/>
                    <a:gd name="T9" fmla="*/ 819 h 838"/>
                    <a:gd name="T10" fmla="*/ 525 w 526"/>
                    <a:gd name="T11" fmla="*/ 833 h 838"/>
                    <a:gd name="T12" fmla="*/ 526 w 526"/>
                    <a:gd name="T13" fmla="*/ 838 h 838"/>
                    <a:gd name="T14" fmla="*/ 352 w 526"/>
                    <a:gd name="T15" fmla="*/ 797 h 838"/>
                    <a:gd name="T16" fmla="*/ 13 w 526"/>
                    <a:gd name="T17" fmla="*/ 375 h 838"/>
                    <a:gd name="T18" fmla="*/ 4 w 526"/>
                    <a:gd name="T19" fmla="*/ 134 h 838"/>
                    <a:gd name="T20" fmla="*/ 12 w 526"/>
                    <a:gd name="T21" fmla="*/ 1 h 838"/>
                    <a:gd name="T22" fmla="*/ 78 w 526"/>
                    <a:gd name="T23" fmla="*/ 1 h 838"/>
                    <a:gd name="T24" fmla="*/ 224 w 526"/>
                    <a:gd name="T25" fmla="*/ 626 h 838"/>
                    <a:gd name="T26" fmla="*/ 122 w 526"/>
                    <a:gd name="T27" fmla="*/ 323 h 838"/>
                    <a:gd name="T28" fmla="*/ 138 w 526"/>
                    <a:gd name="T29"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6" h="838">
                      <a:moveTo>
                        <a:pt x="138" y="0"/>
                      </a:moveTo>
                      <a:cubicBezTo>
                        <a:pt x="180" y="0"/>
                        <a:pt x="219" y="0"/>
                        <a:pt x="259" y="0"/>
                      </a:cubicBezTo>
                      <a:cubicBezTo>
                        <a:pt x="255" y="35"/>
                        <a:pt x="250" y="67"/>
                        <a:pt x="247" y="100"/>
                      </a:cubicBezTo>
                      <a:cubicBezTo>
                        <a:pt x="232" y="249"/>
                        <a:pt x="243" y="394"/>
                        <a:pt x="296" y="535"/>
                      </a:cubicBezTo>
                      <a:cubicBezTo>
                        <a:pt x="340" y="650"/>
                        <a:pt x="417" y="739"/>
                        <a:pt x="508" y="819"/>
                      </a:cubicBezTo>
                      <a:cubicBezTo>
                        <a:pt x="514" y="824"/>
                        <a:pt x="519" y="828"/>
                        <a:pt x="525" y="833"/>
                      </a:cubicBezTo>
                      <a:cubicBezTo>
                        <a:pt x="525" y="834"/>
                        <a:pt x="525" y="836"/>
                        <a:pt x="526" y="838"/>
                      </a:cubicBezTo>
                      <a:cubicBezTo>
                        <a:pt x="465" y="835"/>
                        <a:pt x="407" y="821"/>
                        <a:pt x="352" y="797"/>
                      </a:cubicBezTo>
                      <a:cubicBezTo>
                        <a:pt x="167" y="714"/>
                        <a:pt x="47" y="577"/>
                        <a:pt x="13" y="375"/>
                      </a:cubicBezTo>
                      <a:cubicBezTo>
                        <a:pt x="0" y="296"/>
                        <a:pt x="5" y="214"/>
                        <a:pt x="4" y="134"/>
                      </a:cubicBezTo>
                      <a:cubicBezTo>
                        <a:pt x="4" y="90"/>
                        <a:pt x="10" y="46"/>
                        <a:pt x="12" y="1"/>
                      </a:cubicBezTo>
                      <a:cubicBezTo>
                        <a:pt x="35" y="1"/>
                        <a:pt x="55" y="1"/>
                        <a:pt x="78" y="1"/>
                      </a:cubicBezTo>
                      <a:cubicBezTo>
                        <a:pt x="36" y="231"/>
                        <a:pt x="66" y="444"/>
                        <a:pt x="224" y="626"/>
                      </a:cubicBezTo>
                      <a:cubicBezTo>
                        <a:pt x="181" y="528"/>
                        <a:pt x="136" y="431"/>
                        <a:pt x="122" y="323"/>
                      </a:cubicBezTo>
                      <a:cubicBezTo>
                        <a:pt x="109" y="215"/>
                        <a:pt x="116" y="107"/>
                        <a:pt x="13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36" name="Freeform 13"/>
                <p:cNvSpPr>
                  <a:spLocks/>
                </p:cNvSpPr>
                <p:nvPr/>
              </p:nvSpPr>
              <p:spPr bwMode="auto">
                <a:xfrm>
                  <a:off x="3018549" y="3238500"/>
                  <a:ext cx="1062038" cy="512763"/>
                </a:xfrm>
                <a:custGeom>
                  <a:avLst/>
                  <a:gdLst>
                    <a:gd name="T0" fmla="*/ 98 w 1182"/>
                    <a:gd name="T1" fmla="*/ 0 h 571"/>
                    <a:gd name="T2" fmla="*/ 98 w 1182"/>
                    <a:gd name="T3" fmla="*/ 47 h 571"/>
                    <a:gd name="T4" fmla="*/ 202 w 1182"/>
                    <a:gd name="T5" fmla="*/ 185 h 571"/>
                    <a:gd name="T6" fmla="*/ 422 w 1182"/>
                    <a:gd name="T7" fmla="*/ 222 h 571"/>
                    <a:gd name="T8" fmla="*/ 1135 w 1182"/>
                    <a:gd name="T9" fmla="*/ 457 h 571"/>
                    <a:gd name="T10" fmla="*/ 1182 w 1182"/>
                    <a:gd name="T11" fmla="*/ 486 h 571"/>
                    <a:gd name="T12" fmla="*/ 1057 w 1182"/>
                    <a:gd name="T13" fmla="*/ 525 h 571"/>
                    <a:gd name="T14" fmla="*/ 937 w 1182"/>
                    <a:gd name="T15" fmla="*/ 571 h 571"/>
                    <a:gd name="T16" fmla="*/ 822 w 1182"/>
                    <a:gd name="T17" fmla="*/ 494 h 571"/>
                    <a:gd name="T18" fmla="*/ 342 w 1182"/>
                    <a:gd name="T19" fmla="*/ 304 h 571"/>
                    <a:gd name="T20" fmla="*/ 151 w 1182"/>
                    <a:gd name="T21" fmla="*/ 260 h 571"/>
                    <a:gd name="T22" fmla="*/ 32 w 1182"/>
                    <a:gd name="T23" fmla="*/ 178 h 571"/>
                    <a:gd name="T24" fmla="*/ 5 w 1182"/>
                    <a:gd name="T25" fmla="*/ 44 h 571"/>
                    <a:gd name="T26" fmla="*/ 52 w 1182"/>
                    <a:gd name="T27" fmla="*/ 0 h 571"/>
                    <a:gd name="T28" fmla="*/ 98 w 1182"/>
                    <a:gd name="T29" fmla="*/ 0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2" h="571">
                      <a:moveTo>
                        <a:pt x="98" y="0"/>
                      </a:moveTo>
                      <a:cubicBezTo>
                        <a:pt x="98" y="17"/>
                        <a:pt x="98" y="32"/>
                        <a:pt x="98" y="47"/>
                      </a:cubicBezTo>
                      <a:cubicBezTo>
                        <a:pt x="96" y="124"/>
                        <a:pt x="126" y="169"/>
                        <a:pt x="202" y="185"/>
                      </a:cubicBezTo>
                      <a:cubicBezTo>
                        <a:pt x="274" y="201"/>
                        <a:pt x="349" y="210"/>
                        <a:pt x="422" y="222"/>
                      </a:cubicBezTo>
                      <a:cubicBezTo>
                        <a:pt x="673" y="261"/>
                        <a:pt x="913" y="332"/>
                        <a:pt x="1135" y="457"/>
                      </a:cubicBezTo>
                      <a:cubicBezTo>
                        <a:pt x="1149" y="465"/>
                        <a:pt x="1163" y="474"/>
                        <a:pt x="1182" y="486"/>
                      </a:cubicBezTo>
                      <a:cubicBezTo>
                        <a:pt x="1137" y="500"/>
                        <a:pt x="1096" y="511"/>
                        <a:pt x="1057" y="525"/>
                      </a:cubicBezTo>
                      <a:cubicBezTo>
                        <a:pt x="1018" y="538"/>
                        <a:pt x="979" y="555"/>
                        <a:pt x="937" y="571"/>
                      </a:cubicBezTo>
                      <a:cubicBezTo>
                        <a:pt x="903" y="548"/>
                        <a:pt x="863" y="520"/>
                        <a:pt x="822" y="494"/>
                      </a:cubicBezTo>
                      <a:cubicBezTo>
                        <a:pt x="675" y="399"/>
                        <a:pt x="512" y="342"/>
                        <a:pt x="342" y="304"/>
                      </a:cubicBezTo>
                      <a:cubicBezTo>
                        <a:pt x="278" y="290"/>
                        <a:pt x="214" y="276"/>
                        <a:pt x="151" y="260"/>
                      </a:cubicBezTo>
                      <a:cubicBezTo>
                        <a:pt x="101" y="248"/>
                        <a:pt x="62" y="220"/>
                        <a:pt x="32" y="178"/>
                      </a:cubicBezTo>
                      <a:cubicBezTo>
                        <a:pt x="2" y="137"/>
                        <a:pt x="0" y="92"/>
                        <a:pt x="5" y="44"/>
                      </a:cubicBezTo>
                      <a:cubicBezTo>
                        <a:pt x="9" y="2"/>
                        <a:pt x="8" y="1"/>
                        <a:pt x="52" y="0"/>
                      </a:cubicBezTo>
                      <a:cubicBezTo>
                        <a:pt x="67" y="0"/>
                        <a:pt x="82" y="0"/>
                        <a:pt x="9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37" name="Freeform 14"/>
                <p:cNvSpPr>
                  <a:spLocks/>
                </p:cNvSpPr>
                <p:nvPr/>
              </p:nvSpPr>
              <p:spPr bwMode="auto">
                <a:xfrm>
                  <a:off x="2918537" y="3238500"/>
                  <a:ext cx="681038" cy="446088"/>
                </a:xfrm>
                <a:custGeom>
                  <a:avLst/>
                  <a:gdLst>
                    <a:gd name="T0" fmla="*/ 70 w 758"/>
                    <a:gd name="T1" fmla="*/ 1 h 497"/>
                    <a:gd name="T2" fmla="*/ 70 w 758"/>
                    <a:gd name="T3" fmla="*/ 121 h 497"/>
                    <a:gd name="T4" fmla="*/ 226 w 758"/>
                    <a:gd name="T5" fmla="*/ 325 h 497"/>
                    <a:gd name="T6" fmla="*/ 453 w 758"/>
                    <a:gd name="T7" fmla="*/ 370 h 497"/>
                    <a:gd name="T8" fmla="*/ 746 w 758"/>
                    <a:gd name="T9" fmla="*/ 482 h 497"/>
                    <a:gd name="T10" fmla="*/ 758 w 758"/>
                    <a:gd name="T11" fmla="*/ 497 h 497"/>
                    <a:gd name="T12" fmla="*/ 678 w 758"/>
                    <a:gd name="T13" fmla="*/ 492 h 497"/>
                    <a:gd name="T14" fmla="*/ 222 w 758"/>
                    <a:gd name="T15" fmla="*/ 421 h 497"/>
                    <a:gd name="T16" fmla="*/ 10 w 758"/>
                    <a:gd name="T17" fmla="*/ 207 h 497"/>
                    <a:gd name="T18" fmla="*/ 0 w 758"/>
                    <a:gd name="T19" fmla="*/ 79 h 497"/>
                    <a:gd name="T20" fmla="*/ 4 w 758"/>
                    <a:gd name="T21" fmla="*/ 18 h 497"/>
                    <a:gd name="T22" fmla="*/ 23 w 758"/>
                    <a:gd name="T23" fmla="*/ 1 h 497"/>
                    <a:gd name="T24" fmla="*/ 70 w 758"/>
                    <a:gd name="T25" fmla="*/ 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8" h="497">
                      <a:moveTo>
                        <a:pt x="70" y="1"/>
                      </a:moveTo>
                      <a:cubicBezTo>
                        <a:pt x="70" y="44"/>
                        <a:pt x="67" y="82"/>
                        <a:pt x="70" y="121"/>
                      </a:cubicBezTo>
                      <a:cubicBezTo>
                        <a:pt x="79" y="221"/>
                        <a:pt x="128" y="291"/>
                        <a:pt x="226" y="325"/>
                      </a:cubicBezTo>
                      <a:cubicBezTo>
                        <a:pt x="300" y="350"/>
                        <a:pt x="376" y="360"/>
                        <a:pt x="453" y="370"/>
                      </a:cubicBezTo>
                      <a:cubicBezTo>
                        <a:pt x="560" y="382"/>
                        <a:pt x="659" y="416"/>
                        <a:pt x="746" y="482"/>
                      </a:cubicBezTo>
                      <a:cubicBezTo>
                        <a:pt x="750" y="485"/>
                        <a:pt x="755" y="489"/>
                        <a:pt x="758" y="497"/>
                      </a:cubicBezTo>
                      <a:cubicBezTo>
                        <a:pt x="731" y="495"/>
                        <a:pt x="705" y="494"/>
                        <a:pt x="678" y="492"/>
                      </a:cubicBezTo>
                      <a:cubicBezTo>
                        <a:pt x="524" y="478"/>
                        <a:pt x="372" y="461"/>
                        <a:pt x="222" y="421"/>
                      </a:cubicBezTo>
                      <a:cubicBezTo>
                        <a:pt x="110" y="391"/>
                        <a:pt x="34" y="323"/>
                        <a:pt x="10" y="207"/>
                      </a:cubicBezTo>
                      <a:cubicBezTo>
                        <a:pt x="2" y="165"/>
                        <a:pt x="2" y="122"/>
                        <a:pt x="0" y="79"/>
                      </a:cubicBezTo>
                      <a:cubicBezTo>
                        <a:pt x="0" y="59"/>
                        <a:pt x="4" y="38"/>
                        <a:pt x="4" y="18"/>
                      </a:cubicBezTo>
                      <a:cubicBezTo>
                        <a:pt x="5" y="5"/>
                        <a:pt x="11" y="0"/>
                        <a:pt x="23" y="1"/>
                      </a:cubicBezTo>
                      <a:cubicBezTo>
                        <a:pt x="38" y="2"/>
                        <a:pt x="54" y="1"/>
                        <a:pt x="70" y="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pic>
              <p:nvPicPr>
                <p:cNvPr id="138" name="图片 137"/>
                <p:cNvPicPr>
                  <a:picLocks noChangeAspect="1"/>
                </p:cNvPicPr>
                <p:nvPr/>
              </p:nvPicPr>
              <p:blipFill rotWithShape="1">
                <a:blip r:embed="rId4"/>
                <a:srcRect b="12499"/>
                <a:stretch/>
              </p:blipFill>
              <p:spPr>
                <a:xfrm>
                  <a:off x="2195318" y="3236682"/>
                  <a:ext cx="1140051" cy="848185"/>
                </a:xfrm>
                <a:prstGeom prst="rect">
                  <a:avLst/>
                </a:prstGeom>
              </p:spPr>
            </p:pic>
          </p:grpSp>
        </p:grpSp>
        <p:sp>
          <p:nvSpPr>
            <p:cNvPr id="128" name="文本框 77"/>
            <p:cNvSpPr txBox="1"/>
            <p:nvPr/>
          </p:nvSpPr>
          <p:spPr>
            <a:xfrm>
              <a:off x="1271847" y="2722955"/>
              <a:ext cx="1031792" cy="11933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79646">
                      <a:lumMod val="20000"/>
                      <a:lumOff val="80000"/>
                    </a:srgbClr>
                  </a:solidFill>
                  <a:effectLst/>
                  <a:uLnTx/>
                  <a:uFillTx/>
                  <a:latin typeface="Arial"/>
                  <a:ea typeface="微软雅黑"/>
                  <a:cs typeface="+mn-ea"/>
                  <a:sym typeface="+mn-lt"/>
                </a:rPr>
                <a:t>2</a:t>
              </a:r>
            </a:p>
          </p:txBody>
        </p:sp>
      </p:grpSp>
      <p:grpSp>
        <p:nvGrpSpPr>
          <p:cNvPr id="143" name="组合 142"/>
          <p:cNvGrpSpPr/>
          <p:nvPr/>
        </p:nvGrpSpPr>
        <p:grpSpPr>
          <a:xfrm>
            <a:off x="6566285" y="4580303"/>
            <a:ext cx="711720" cy="1008937"/>
            <a:chOff x="467266" y="1556915"/>
            <a:chExt cx="2299735" cy="3260114"/>
          </a:xfrm>
        </p:grpSpPr>
        <p:grpSp>
          <p:nvGrpSpPr>
            <p:cNvPr id="155" name="组合 154"/>
            <p:cNvGrpSpPr/>
            <p:nvPr/>
          </p:nvGrpSpPr>
          <p:grpSpPr>
            <a:xfrm flipH="1">
              <a:off x="467266" y="1556915"/>
              <a:ext cx="2299735" cy="3260114"/>
              <a:chOff x="1578687" y="538163"/>
              <a:chExt cx="2501900" cy="3546704"/>
            </a:xfrm>
          </p:grpSpPr>
          <p:sp>
            <p:nvSpPr>
              <p:cNvPr id="157" name="Freeform 6"/>
              <p:cNvSpPr>
                <a:spLocks noEditPoints="1"/>
              </p:cNvSpPr>
              <p:nvPr/>
            </p:nvSpPr>
            <p:spPr bwMode="auto">
              <a:xfrm>
                <a:off x="1578687" y="538163"/>
                <a:ext cx="2166938" cy="2500313"/>
              </a:xfrm>
              <a:custGeom>
                <a:avLst/>
                <a:gdLst>
                  <a:gd name="T0" fmla="*/ 1200 w 2415"/>
                  <a:gd name="T1" fmla="*/ 646 h 2788"/>
                  <a:gd name="T2" fmla="*/ 1669 w 2415"/>
                  <a:gd name="T3" fmla="*/ 1044 h 2788"/>
                  <a:gd name="T4" fmla="*/ 1713 w 2415"/>
                  <a:gd name="T5" fmla="*/ 1223 h 2788"/>
                  <a:gd name="T6" fmla="*/ 2260 w 2415"/>
                  <a:gd name="T7" fmla="*/ 2408 h 2788"/>
                  <a:gd name="T8" fmla="*/ 1756 w 2415"/>
                  <a:gd name="T9" fmla="*/ 2772 h 2788"/>
                  <a:gd name="T10" fmla="*/ 2108 w 2415"/>
                  <a:gd name="T11" fmla="*/ 1548 h 2788"/>
                  <a:gd name="T12" fmla="*/ 1634 w 2415"/>
                  <a:gd name="T13" fmla="*/ 1216 h 2788"/>
                  <a:gd name="T14" fmla="*/ 2063 w 2415"/>
                  <a:gd name="T15" fmla="*/ 2493 h 2788"/>
                  <a:gd name="T16" fmla="*/ 1733 w 2415"/>
                  <a:gd name="T17" fmla="*/ 2714 h 2788"/>
                  <a:gd name="T18" fmla="*/ 1573 w 2415"/>
                  <a:gd name="T19" fmla="*/ 1222 h 2788"/>
                  <a:gd name="T20" fmla="*/ 1725 w 2415"/>
                  <a:gd name="T21" fmla="*/ 2691 h 2788"/>
                  <a:gd name="T22" fmla="*/ 1798 w 2415"/>
                  <a:gd name="T23" fmla="*/ 1936 h 2788"/>
                  <a:gd name="T24" fmla="*/ 1441 w 2415"/>
                  <a:gd name="T25" fmla="*/ 1212 h 2788"/>
                  <a:gd name="T26" fmla="*/ 1580 w 2415"/>
                  <a:gd name="T27" fmla="*/ 1369 h 2788"/>
                  <a:gd name="T28" fmla="*/ 1622 w 2415"/>
                  <a:gd name="T29" fmla="*/ 2595 h 2788"/>
                  <a:gd name="T30" fmla="*/ 1529 w 2415"/>
                  <a:gd name="T31" fmla="*/ 2588 h 2788"/>
                  <a:gd name="T32" fmla="*/ 1429 w 2415"/>
                  <a:gd name="T33" fmla="*/ 2496 h 2788"/>
                  <a:gd name="T34" fmla="*/ 1350 w 2415"/>
                  <a:gd name="T35" fmla="*/ 2460 h 2788"/>
                  <a:gd name="T36" fmla="*/ 1271 w 2415"/>
                  <a:gd name="T37" fmla="*/ 2543 h 2788"/>
                  <a:gd name="T38" fmla="*/ 1229 w 2415"/>
                  <a:gd name="T39" fmla="*/ 2488 h 2788"/>
                  <a:gd name="T40" fmla="*/ 1037 w 2415"/>
                  <a:gd name="T41" fmla="*/ 2464 h 2788"/>
                  <a:gd name="T42" fmla="*/ 835 w 2415"/>
                  <a:gd name="T43" fmla="*/ 2570 h 2788"/>
                  <a:gd name="T44" fmla="*/ 657 w 2415"/>
                  <a:gd name="T45" fmla="*/ 2303 h 2788"/>
                  <a:gd name="T46" fmla="*/ 941 w 2415"/>
                  <a:gd name="T47" fmla="*/ 1227 h 2788"/>
                  <a:gd name="T48" fmla="*/ 925 w 2415"/>
                  <a:gd name="T49" fmla="*/ 1224 h 2788"/>
                  <a:gd name="T50" fmla="*/ 708 w 2415"/>
                  <a:gd name="T51" fmla="*/ 2541 h 2788"/>
                  <a:gd name="T52" fmla="*/ 600 w 2415"/>
                  <a:gd name="T53" fmla="*/ 2628 h 2788"/>
                  <a:gd name="T54" fmla="*/ 442 w 2415"/>
                  <a:gd name="T55" fmla="*/ 1578 h 2788"/>
                  <a:gd name="T56" fmla="*/ 414 w 2415"/>
                  <a:gd name="T57" fmla="*/ 2592 h 2788"/>
                  <a:gd name="T58" fmla="*/ 730 w 2415"/>
                  <a:gd name="T59" fmla="*/ 1228 h 2788"/>
                  <a:gd name="T60" fmla="*/ 735 w 2415"/>
                  <a:gd name="T61" fmla="*/ 1216 h 2788"/>
                  <a:gd name="T62" fmla="*/ 544 w 2415"/>
                  <a:gd name="T63" fmla="*/ 2719 h 2788"/>
                  <a:gd name="T64" fmla="*/ 541 w 2415"/>
                  <a:gd name="T65" fmla="*/ 2751 h 2788"/>
                  <a:gd name="T66" fmla="*/ 0 w 2415"/>
                  <a:gd name="T67" fmla="*/ 2036 h 2788"/>
                  <a:gd name="T68" fmla="*/ 285 w 2415"/>
                  <a:gd name="T69" fmla="*/ 1446 h 2788"/>
                  <a:gd name="T70" fmla="*/ 695 w 2415"/>
                  <a:gd name="T71" fmla="*/ 1113 h 2788"/>
                  <a:gd name="T72" fmla="*/ 1110 w 2415"/>
                  <a:gd name="T73" fmla="*/ 1021 h 2788"/>
                  <a:gd name="T74" fmla="*/ 680 w 2415"/>
                  <a:gd name="T75" fmla="*/ 285 h 2788"/>
                  <a:gd name="T76" fmla="*/ 864 w 2415"/>
                  <a:gd name="T77" fmla="*/ 0 h 2788"/>
                  <a:gd name="T78" fmla="*/ 1202 w 2415"/>
                  <a:gd name="T79" fmla="*/ 785 h 2788"/>
                  <a:gd name="T80" fmla="*/ 825 w 2415"/>
                  <a:gd name="T81" fmla="*/ 45 h 2788"/>
                  <a:gd name="T82" fmla="*/ 784 w 2415"/>
                  <a:gd name="T83" fmla="*/ 371 h 2788"/>
                  <a:gd name="T84" fmla="*/ 1211 w 2415"/>
                  <a:gd name="T85" fmla="*/ 1044 h 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15" h="2788">
                    <a:moveTo>
                      <a:pt x="864" y="0"/>
                    </a:moveTo>
                    <a:cubicBezTo>
                      <a:pt x="891" y="7"/>
                      <a:pt x="909" y="24"/>
                      <a:pt x="923" y="47"/>
                    </a:cubicBezTo>
                    <a:cubicBezTo>
                      <a:pt x="1037" y="237"/>
                      <a:pt x="1134" y="434"/>
                      <a:pt x="1200" y="646"/>
                    </a:cubicBezTo>
                    <a:cubicBezTo>
                      <a:pt x="1237" y="769"/>
                      <a:pt x="1263" y="894"/>
                      <a:pt x="1259" y="1024"/>
                    </a:cubicBezTo>
                    <a:cubicBezTo>
                      <a:pt x="1258" y="1040"/>
                      <a:pt x="1264" y="1044"/>
                      <a:pt x="1279" y="1044"/>
                    </a:cubicBezTo>
                    <a:cubicBezTo>
                      <a:pt x="1409" y="1044"/>
                      <a:pt x="1539" y="1044"/>
                      <a:pt x="1669" y="1044"/>
                    </a:cubicBezTo>
                    <a:cubicBezTo>
                      <a:pt x="1689" y="1043"/>
                      <a:pt x="1694" y="1049"/>
                      <a:pt x="1693" y="1068"/>
                    </a:cubicBezTo>
                    <a:cubicBezTo>
                      <a:pt x="1692" y="1110"/>
                      <a:pt x="1694" y="1152"/>
                      <a:pt x="1693" y="1194"/>
                    </a:cubicBezTo>
                    <a:cubicBezTo>
                      <a:pt x="1692" y="1210"/>
                      <a:pt x="1697" y="1217"/>
                      <a:pt x="1713" y="1223"/>
                    </a:cubicBezTo>
                    <a:cubicBezTo>
                      <a:pt x="1862" y="1276"/>
                      <a:pt x="1998" y="1351"/>
                      <a:pt x="2116" y="1457"/>
                    </a:cubicBezTo>
                    <a:cubicBezTo>
                      <a:pt x="2237" y="1566"/>
                      <a:pt x="2327" y="1694"/>
                      <a:pt x="2366" y="1854"/>
                    </a:cubicBezTo>
                    <a:cubicBezTo>
                      <a:pt x="2415" y="2054"/>
                      <a:pt x="2375" y="2239"/>
                      <a:pt x="2260" y="2408"/>
                    </a:cubicBezTo>
                    <a:cubicBezTo>
                      <a:pt x="2144" y="2580"/>
                      <a:pt x="1980" y="2694"/>
                      <a:pt x="1792" y="2776"/>
                    </a:cubicBezTo>
                    <a:cubicBezTo>
                      <a:pt x="1783" y="2780"/>
                      <a:pt x="1774" y="2784"/>
                      <a:pt x="1763" y="2788"/>
                    </a:cubicBezTo>
                    <a:cubicBezTo>
                      <a:pt x="1760" y="2782"/>
                      <a:pt x="1757" y="2776"/>
                      <a:pt x="1756" y="2772"/>
                    </a:cubicBezTo>
                    <a:cubicBezTo>
                      <a:pt x="1805" y="2741"/>
                      <a:pt x="1855" y="2713"/>
                      <a:pt x="1902" y="2680"/>
                    </a:cubicBezTo>
                    <a:cubicBezTo>
                      <a:pt x="2058" y="2568"/>
                      <a:pt x="2177" y="2427"/>
                      <a:pt x="2235" y="2242"/>
                    </a:cubicBezTo>
                    <a:cubicBezTo>
                      <a:pt x="2315" y="1989"/>
                      <a:pt x="2266" y="1757"/>
                      <a:pt x="2108" y="1548"/>
                    </a:cubicBezTo>
                    <a:cubicBezTo>
                      <a:pt x="1991" y="1392"/>
                      <a:pt x="1835" y="1288"/>
                      <a:pt x="1655" y="1217"/>
                    </a:cubicBezTo>
                    <a:cubicBezTo>
                      <a:pt x="1651" y="1216"/>
                      <a:pt x="1648" y="1215"/>
                      <a:pt x="1644" y="1214"/>
                    </a:cubicBezTo>
                    <a:cubicBezTo>
                      <a:pt x="1642" y="1214"/>
                      <a:pt x="1640" y="1215"/>
                      <a:pt x="1634" y="1216"/>
                    </a:cubicBezTo>
                    <a:cubicBezTo>
                      <a:pt x="1642" y="1220"/>
                      <a:pt x="1646" y="1223"/>
                      <a:pt x="1651" y="1225"/>
                    </a:cubicBezTo>
                    <a:cubicBezTo>
                      <a:pt x="1830" y="1302"/>
                      <a:pt x="1980" y="1413"/>
                      <a:pt x="2091" y="1575"/>
                    </a:cubicBezTo>
                    <a:cubicBezTo>
                      <a:pt x="2285" y="1861"/>
                      <a:pt x="2274" y="2219"/>
                      <a:pt x="2063" y="2493"/>
                    </a:cubicBezTo>
                    <a:cubicBezTo>
                      <a:pt x="1980" y="2601"/>
                      <a:pt x="1878" y="2686"/>
                      <a:pt x="1759" y="2752"/>
                    </a:cubicBezTo>
                    <a:cubicBezTo>
                      <a:pt x="1747" y="2759"/>
                      <a:pt x="1737" y="2760"/>
                      <a:pt x="1728" y="2751"/>
                    </a:cubicBezTo>
                    <a:cubicBezTo>
                      <a:pt x="1730" y="2738"/>
                      <a:pt x="1730" y="2726"/>
                      <a:pt x="1733" y="2714"/>
                    </a:cubicBezTo>
                    <a:cubicBezTo>
                      <a:pt x="1734" y="2708"/>
                      <a:pt x="1737" y="2702"/>
                      <a:pt x="1742" y="2698"/>
                    </a:cubicBezTo>
                    <a:cubicBezTo>
                      <a:pt x="1914" y="2551"/>
                      <a:pt x="2016" y="2365"/>
                      <a:pt x="2051" y="2141"/>
                    </a:cubicBezTo>
                    <a:cubicBezTo>
                      <a:pt x="2107" y="1769"/>
                      <a:pt x="1909" y="1387"/>
                      <a:pt x="1573" y="1222"/>
                    </a:cubicBezTo>
                    <a:cubicBezTo>
                      <a:pt x="1566" y="1218"/>
                      <a:pt x="1558" y="1216"/>
                      <a:pt x="1550" y="1214"/>
                    </a:cubicBezTo>
                    <a:cubicBezTo>
                      <a:pt x="1884" y="1412"/>
                      <a:pt x="2041" y="1706"/>
                      <a:pt x="2017" y="2091"/>
                    </a:cubicBezTo>
                    <a:cubicBezTo>
                      <a:pt x="2002" y="2329"/>
                      <a:pt x="1900" y="2529"/>
                      <a:pt x="1725" y="2691"/>
                    </a:cubicBezTo>
                    <a:cubicBezTo>
                      <a:pt x="1697" y="2664"/>
                      <a:pt x="1670" y="2639"/>
                      <a:pt x="1642" y="2614"/>
                    </a:cubicBezTo>
                    <a:cubicBezTo>
                      <a:pt x="1662" y="2575"/>
                      <a:pt x="1685" y="2535"/>
                      <a:pt x="1704" y="2492"/>
                    </a:cubicBezTo>
                    <a:cubicBezTo>
                      <a:pt x="1782" y="2315"/>
                      <a:pt x="1810" y="2129"/>
                      <a:pt x="1798" y="1936"/>
                    </a:cubicBezTo>
                    <a:cubicBezTo>
                      <a:pt x="1790" y="1788"/>
                      <a:pt x="1757" y="1646"/>
                      <a:pt x="1693" y="1512"/>
                    </a:cubicBezTo>
                    <a:cubicBezTo>
                      <a:pt x="1640" y="1401"/>
                      <a:pt x="1569" y="1304"/>
                      <a:pt x="1470" y="1229"/>
                    </a:cubicBezTo>
                    <a:cubicBezTo>
                      <a:pt x="1461" y="1222"/>
                      <a:pt x="1450" y="1217"/>
                      <a:pt x="1441" y="1212"/>
                    </a:cubicBezTo>
                    <a:cubicBezTo>
                      <a:pt x="1439" y="1213"/>
                      <a:pt x="1438" y="1215"/>
                      <a:pt x="1437" y="1217"/>
                    </a:cubicBezTo>
                    <a:cubicBezTo>
                      <a:pt x="1440" y="1220"/>
                      <a:pt x="1444" y="1224"/>
                      <a:pt x="1447" y="1227"/>
                    </a:cubicBezTo>
                    <a:cubicBezTo>
                      <a:pt x="1499" y="1267"/>
                      <a:pt x="1543" y="1315"/>
                      <a:pt x="1580" y="1369"/>
                    </a:cubicBezTo>
                    <a:cubicBezTo>
                      <a:pt x="1677" y="1506"/>
                      <a:pt x="1727" y="1660"/>
                      <a:pt x="1748" y="1824"/>
                    </a:cubicBezTo>
                    <a:cubicBezTo>
                      <a:pt x="1776" y="2038"/>
                      <a:pt x="1764" y="2249"/>
                      <a:pt x="1687" y="2453"/>
                    </a:cubicBezTo>
                    <a:cubicBezTo>
                      <a:pt x="1668" y="2502"/>
                      <a:pt x="1643" y="2548"/>
                      <a:pt x="1622" y="2595"/>
                    </a:cubicBezTo>
                    <a:cubicBezTo>
                      <a:pt x="1617" y="2604"/>
                      <a:pt x="1612" y="2609"/>
                      <a:pt x="1600" y="2607"/>
                    </a:cubicBezTo>
                    <a:cubicBezTo>
                      <a:pt x="1590" y="2606"/>
                      <a:pt x="1578" y="2605"/>
                      <a:pt x="1569" y="2608"/>
                    </a:cubicBezTo>
                    <a:cubicBezTo>
                      <a:pt x="1547" y="2615"/>
                      <a:pt x="1538" y="2605"/>
                      <a:pt x="1529" y="2588"/>
                    </a:cubicBezTo>
                    <a:cubicBezTo>
                      <a:pt x="1517" y="2566"/>
                      <a:pt x="1502" y="2545"/>
                      <a:pt x="1487" y="2524"/>
                    </a:cubicBezTo>
                    <a:cubicBezTo>
                      <a:pt x="1484" y="2519"/>
                      <a:pt x="1480" y="2514"/>
                      <a:pt x="1475" y="2512"/>
                    </a:cubicBezTo>
                    <a:cubicBezTo>
                      <a:pt x="1460" y="2505"/>
                      <a:pt x="1444" y="2499"/>
                      <a:pt x="1429" y="2496"/>
                    </a:cubicBezTo>
                    <a:cubicBezTo>
                      <a:pt x="1408" y="2493"/>
                      <a:pt x="1403" y="2510"/>
                      <a:pt x="1395" y="2528"/>
                    </a:cubicBezTo>
                    <a:cubicBezTo>
                      <a:pt x="1392" y="2522"/>
                      <a:pt x="1387" y="2516"/>
                      <a:pt x="1387" y="2510"/>
                    </a:cubicBezTo>
                    <a:cubicBezTo>
                      <a:pt x="1386" y="2484"/>
                      <a:pt x="1376" y="2466"/>
                      <a:pt x="1350" y="2460"/>
                    </a:cubicBezTo>
                    <a:cubicBezTo>
                      <a:pt x="1331" y="2456"/>
                      <a:pt x="1311" y="2454"/>
                      <a:pt x="1291" y="2455"/>
                    </a:cubicBezTo>
                    <a:cubicBezTo>
                      <a:pt x="1264" y="2457"/>
                      <a:pt x="1247" y="2471"/>
                      <a:pt x="1242" y="2492"/>
                    </a:cubicBezTo>
                    <a:cubicBezTo>
                      <a:pt x="1237" y="2516"/>
                      <a:pt x="1249" y="2530"/>
                      <a:pt x="1271" y="2543"/>
                    </a:cubicBezTo>
                    <a:cubicBezTo>
                      <a:pt x="1258" y="2547"/>
                      <a:pt x="1249" y="2551"/>
                      <a:pt x="1239" y="2555"/>
                    </a:cubicBezTo>
                    <a:cubicBezTo>
                      <a:pt x="1232" y="2541"/>
                      <a:pt x="1225" y="2528"/>
                      <a:pt x="1217" y="2513"/>
                    </a:cubicBezTo>
                    <a:cubicBezTo>
                      <a:pt x="1220" y="2506"/>
                      <a:pt x="1226" y="2497"/>
                      <a:pt x="1229" y="2488"/>
                    </a:cubicBezTo>
                    <a:cubicBezTo>
                      <a:pt x="1236" y="2471"/>
                      <a:pt x="1230" y="2456"/>
                      <a:pt x="1219" y="2444"/>
                    </a:cubicBezTo>
                    <a:cubicBezTo>
                      <a:pt x="1207" y="2431"/>
                      <a:pt x="1191" y="2428"/>
                      <a:pt x="1176" y="2436"/>
                    </a:cubicBezTo>
                    <a:cubicBezTo>
                      <a:pt x="1133" y="2462"/>
                      <a:pt x="1084" y="2460"/>
                      <a:pt x="1037" y="2464"/>
                    </a:cubicBezTo>
                    <a:cubicBezTo>
                      <a:pt x="1000" y="2467"/>
                      <a:pt x="963" y="2468"/>
                      <a:pt x="928" y="2485"/>
                    </a:cubicBezTo>
                    <a:cubicBezTo>
                      <a:pt x="897" y="2500"/>
                      <a:pt x="872" y="2520"/>
                      <a:pt x="860" y="2554"/>
                    </a:cubicBezTo>
                    <a:cubicBezTo>
                      <a:pt x="855" y="2566"/>
                      <a:pt x="847" y="2569"/>
                      <a:pt x="835" y="2570"/>
                    </a:cubicBezTo>
                    <a:cubicBezTo>
                      <a:pt x="814" y="2571"/>
                      <a:pt x="792" y="2573"/>
                      <a:pt x="770" y="2578"/>
                    </a:cubicBezTo>
                    <a:cubicBezTo>
                      <a:pt x="756" y="2582"/>
                      <a:pt x="755" y="2573"/>
                      <a:pt x="750" y="2565"/>
                    </a:cubicBezTo>
                    <a:cubicBezTo>
                      <a:pt x="707" y="2482"/>
                      <a:pt x="677" y="2394"/>
                      <a:pt x="657" y="2303"/>
                    </a:cubicBezTo>
                    <a:cubicBezTo>
                      <a:pt x="646" y="2256"/>
                      <a:pt x="632" y="2210"/>
                      <a:pt x="628" y="2162"/>
                    </a:cubicBezTo>
                    <a:cubicBezTo>
                      <a:pt x="606" y="1901"/>
                      <a:pt x="644" y="1651"/>
                      <a:pt x="776" y="1420"/>
                    </a:cubicBezTo>
                    <a:cubicBezTo>
                      <a:pt x="818" y="1345"/>
                      <a:pt x="872" y="1280"/>
                      <a:pt x="941" y="1227"/>
                    </a:cubicBezTo>
                    <a:cubicBezTo>
                      <a:pt x="944" y="1225"/>
                      <a:pt x="946" y="1223"/>
                      <a:pt x="949" y="1220"/>
                    </a:cubicBezTo>
                    <a:cubicBezTo>
                      <a:pt x="950" y="1219"/>
                      <a:pt x="950" y="1218"/>
                      <a:pt x="948" y="1212"/>
                    </a:cubicBezTo>
                    <a:cubicBezTo>
                      <a:pt x="941" y="1216"/>
                      <a:pt x="932" y="1219"/>
                      <a:pt x="925" y="1224"/>
                    </a:cubicBezTo>
                    <a:cubicBezTo>
                      <a:pt x="836" y="1289"/>
                      <a:pt x="770" y="1372"/>
                      <a:pt x="718" y="1468"/>
                    </a:cubicBezTo>
                    <a:cubicBezTo>
                      <a:pt x="638" y="1616"/>
                      <a:pt x="599" y="1775"/>
                      <a:pt x="590" y="1942"/>
                    </a:cubicBezTo>
                    <a:cubicBezTo>
                      <a:pt x="578" y="2152"/>
                      <a:pt x="613" y="2353"/>
                      <a:pt x="708" y="2541"/>
                    </a:cubicBezTo>
                    <a:cubicBezTo>
                      <a:pt x="716" y="2559"/>
                      <a:pt x="726" y="2575"/>
                      <a:pt x="735" y="2592"/>
                    </a:cubicBezTo>
                    <a:cubicBezTo>
                      <a:pt x="720" y="2612"/>
                      <a:pt x="703" y="2618"/>
                      <a:pt x="677" y="2615"/>
                    </a:cubicBezTo>
                    <a:cubicBezTo>
                      <a:pt x="654" y="2613"/>
                      <a:pt x="630" y="2623"/>
                      <a:pt x="600" y="2628"/>
                    </a:cubicBezTo>
                    <a:cubicBezTo>
                      <a:pt x="411" y="2412"/>
                      <a:pt x="334" y="2156"/>
                      <a:pt x="380" y="1867"/>
                    </a:cubicBezTo>
                    <a:cubicBezTo>
                      <a:pt x="426" y="1576"/>
                      <a:pt x="582" y="1359"/>
                      <a:pt x="842" y="1217"/>
                    </a:cubicBezTo>
                    <a:cubicBezTo>
                      <a:pt x="769" y="1205"/>
                      <a:pt x="531" y="1421"/>
                      <a:pt x="442" y="1578"/>
                    </a:cubicBezTo>
                    <a:cubicBezTo>
                      <a:pt x="262" y="1897"/>
                      <a:pt x="288" y="2345"/>
                      <a:pt x="588" y="2645"/>
                    </a:cubicBezTo>
                    <a:cubicBezTo>
                      <a:pt x="578" y="2667"/>
                      <a:pt x="569" y="2688"/>
                      <a:pt x="558" y="2714"/>
                    </a:cubicBezTo>
                    <a:cubicBezTo>
                      <a:pt x="510" y="2674"/>
                      <a:pt x="460" y="2636"/>
                      <a:pt x="414" y="2592"/>
                    </a:cubicBezTo>
                    <a:cubicBezTo>
                      <a:pt x="283" y="2465"/>
                      <a:pt x="196" y="2312"/>
                      <a:pt x="168" y="2130"/>
                    </a:cubicBezTo>
                    <a:cubicBezTo>
                      <a:pt x="138" y="1929"/>
                      <a:pt x="183" y="1745"/>
                      <a:pt x="296" y="1578"/>
                    </a:cubicBezTo>
                    <a:cubicBezTo>
                      <a:pt x="404" y="1417"/>
                      <a:pt x="553" y="1305"/>
                      <a:pt x="730" y="1228"/>
                    </a:cubicBezTo>
                    <a:cubicBezTo>
                      <a:pt x="738" y="1225"/>
                      <a:pt x="745" y="1222"/>
                      <a:pt x="753" y="1218"/>
                    </a:cubicBezTo>
                    <a:cubicBezTo>
                      <a:pt x="752" y="1217"/>
                      <a:pt x="752" y="1215"/>
                      <a:pt x="751" y="1213"/>
                    </a:cubicBezTo>
                    <a:cubicBezTo>
                      <a:pt x="746" y="1214"/>
                      <a:pt x="740" y="1214"/>
                      <a:pt x="735" y="1216"/>
                    </a:cubicBezTo>
                    <a:cubicBezTo>
                      <a:pt x="527" y="1299"/>
                      <a:pt x="352" y="1425"/>
                      <a:pt x="232" y="1618"/>
                    </a:cubicBezTo>
                    <a:cubicBezTo>
                      <a:pt x="65" y="1886"/>
                      <a:pt x="80" y="2211"/>
                      <a:pt x="267" y="2465"/>
                    </a:cubicBezTo>
                    <a:cubicBezTo>
                      <a:pt x="343" y="2568"/>
                      <a:pt x="437" y="2650"/>
                      <a:pt x="544" y="2719"/>
                    </a:cubicBezTo>
                    <a:cubicBezTo>
                      <a:pt x="564" y="2732"/>
                      <a:pt x="580" y="2752"/>
                      <a:pt x="598" y="2769"/>
                    </a:cubicBezTo>
                    <a:cubicBezTo>
                      <a:pt x="596" y="2771"/>
                      <a:pt x="595" y="2773"/>
                      <a:pt x="594" y="2775"/>
                    </a:cubicBezTo>
                    <a:cubicBezTo>
                      <a:pt x="576" y="2767"/>
                      <a:pt x="558" y="2759"/>
                      <a:pt x="541" y="2751"/>
                    </a:cubicBezTo>
                    <a:cubicBezTo>
                      <a:pt x="382" y="2673"/>
                      <a:pt x="244" y="2570"/>
                      <a:pt x="140" y="2425"/>
                    </a:cubicBezTo>
                    <a:cubicBezTo>
                      <a:pt x="60" y="2315"/>
                      <a:pt x="12" y="2192"/>
                      <a:pt x="3" y="2055"/>
                    </a:cubicBezTo>
                    <a:cubicBezTo>
                      <a:pt x="3" y="2049"/>
                      <a:pt x="1" y="2042"/>
                      <a:pt x="0" y="2036"/>
                    </a:cubicBezTo>
                    <a:cubicBezTo>
                      <a:pt x="0" y="2023"/>
                      <a:pt x="0" y="2009"/>
                      <a:pt x="0" y="1996"/>
                    </a:cubicBezTo>
                    <a:cubicBezTo>
                      <a:pt x="5" y="1960"/>
                      <a:pt x="8" y="1923"/>
                      <a:pt x="15" y="1888"/>
                    </a:cubicBezTo>
                    <a:cubicBezTo>
                      <a:pt x="51" y="1708"/>
                      <a:pt x="149" y="1565"/>
                      <a:pt x="285" y="1446"/>
                    </a:cubicBezTo>
                    <a:cubicBezTo>
                      <a:pt x="400" y="1345"/>
                      <a:pt x="533" y="1273"/>
                      <a:pt x="677" y="1222"/>
                    </a:cubicBezTo>
                    <a:cubicBezTo>
                      <a:pt x="691" y="1217"/>
                      <a:pt x="696" y="1210"/>
                      <a:pt x="696" y="1195"/>
                    </a:cubicBezTo>
                    <a:cubicBezTo>
                      <a:pt x="695" y="1168"/>
                      <a:pt x="695" y="1141"/>
                      <a:pt x="695" y="1113"/>
                    </a:cubicBezTo>
                    <a:cubicBezTo>
                      <a:pt x="695" y="1091"/>
                      <a:pt x="695" y="1068"/>
                      <a:pt x="695" y="1043"/>
                    </a:cubicBezTo>
                    <a:cubicBezTo>
                      <a:pt x="837" y="1043"/>
                      <a:pt x="976" y="1043"/>
                      <a:pt x="1116" y="1043"/>
                    </a:cubicBezTo>
                    <a:cubicBezTo>
                      <a:pt x="1113" y="1033"/>
                      <a:pt x="1112" y="1027"/>
                      <a:pt x="1110" y="1021"/>
                    </a:cubicBezTo>
                    <a:cubicBezTo>
                      <a:pt x="1090" y="959"/>
                      <a:pt x="1071" y="897"/>
                      <a:pt x="1048" y="837"/>
                    </a:cubicBezTo>
                    <a:cubicBezTo>
                      <a:pt x="983" y="665"/>
                      <a:pt x="890" y="510"/>
                      <a:pt x="752" y="385"/>
                    </a:cubicBezTo>
                    <a:cubicBezTo>
                      <a:pt x="721" y="357"/>
                      <a:pt x="697" y="324"/>
                      <a:pt x="680" y="285"/>
                    </a:cubicBezTo>
                    <a:cubicBezTo>
                      <a:pt x="640" y="195"/>
                      <a:pt x="663" y="109"/>
                      <a:pt x="744" y="51"/>
                    </a:cubicBezTo>
                    <a:cubicBezTo>
                      <a:pt x="779" y="26"/>
                      <a:pt x="818" y="9"/>
                      <a:pt x="860" y="0"/>
                    </a:cubicBezTo>
                    <a:cubicBezTo>
                      <a:pt x="861" y="0"/>
                      <a:pt x="863" y="0"/>
                      <a:pt x="864" y="0"/>
                    </a:cubicBezTo>
                    <a:close/>
                    <a:moveTo>
                      <a:pt x="1226" y="973"/>
                    </a:moveTo>
                    <a:cubicBezTo>
                      <a:pt x="1228" y="973"/>
                      <a:pt x="1229" y="973"/>
                      <a:pt x="1231" y="972"/>
                    </a:cubicBezTo>
                    <a:cubicBezTo>
                      <a:pt x="1221" y="910"/>
                      <a:pt x="1215" y="847"/>
                      <a:pt x="1202" y="785"/>
                    </a:cubicBezTo>
                    <a:cubicBezTo>
                      <a:pt x="1158" y="583"/>
                      <a:pt x="1077" y="394"/>
                      <a:pt x="979" y="212"/>
                    </a:cubicBezTo>
                    <a:cubicBezTo>
                      <a:pt x="953" y="163"/>
                      <a:pt x="925" y="116"/>
                      <a:pt x="896" y="68"/>
                    </a:cubicBezTo>
                    <a:cubicBezTo>
                      <a:pt x="877" y="38"/>
                      <a:pt x="858" y="31"/>
                      <a:pt x="825" y="45"/>
                    </a:cubicBezTo>
                    <a:cubicBezTo>
                      <a:pt x="799" y="57"/>
                      <a:pt x="772" y="71"/>
                      <a:pt x="750" y="89"/>
                    </a:cubicBezTo>
                    <a:cubicBezTo>
                      <a:pt x="694" y="134"/>
                      <a:pt x="680" y="195"/>
                      <a:pt x="705" y="261"/>
                    </a:cubicBezTo>
                    <a:cubicBezTo>
                      <a:pt x="722" y="305"/>
                      <a:pt x="750" y="340"/>
                      <a:pt x="784" y="371"/>
                    </a:cubicBezTo>
                    <a:cubicBezTo>
                      <a:pt x="844" y="426"/>
                      <a:pt x="896" y="488"/>
                      <a:pt x="942" y="556"/>
                    </a:cubicBezTo>
                    <a:cubicBezTo>
                      <a:pt x="1032" y="690"/>
                      <a:pt x="1090" y="838"/>
                      <a:pt x="1136" y="992"/>
                    </a:cubicBezTo>
                    <a:cubicBezTo>
                      <a:pt x="1153" y="1048"/>
                      <a:pt x="1152" y="1047"/>
                      <a:pt x="1211" y="1044"/>
                    </a:cubicBezTo>
                    <a:cubicBezTo>
                      <a:pt x="1222" y="1044"/>
                      <a:pt x="1227" y="1040"/>
                      <a:pt x="1227" y="1029"/>
                    </a:cubicBezTo>
                    <a:cubicBezTo>
                      <a:pt x="1226" y="1010"/>
                      <a:pt x="1226" y="992"/>
                      <a:pt x="1226" y="973"/>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158" name="组合 157"/>
              <p:cNvGrpSpPr/>
              <p:nvPr/>
            </p:nvGrpSpPr>
            <p:grpSpPr>
              <a:xfrm>
                <a:off x="2110499" y="2749550"/>
                <a:ext cx="1019175" cy="471488"/>
                <a:chOff x="2110499" y="2749550"/>
                <a:chExt cx="1019175" cy="471488"/>
              </a:xfrm>
              <a:solidFill>
                <a:srgbClr val="C00000"/>
              </a:solidFill>
            </p:grpSpPr>
            <p:sp>
              <p:nvSpPr>
                <p:cNvPr id="167" name="Freeform 9"/>
                <p:cNvSpPr>
                  <a:spLocks noEditPoints="1"/>
                </p:cNvSpPr>
                <p:nvPr/>
              </p:nvSpPr>
              <p:spPr bwMode="auto">
                <a:xfrm>
                  <a:off x="2110499" y="2749550"/>
                  <a:ext cx="998538" cy="471488"/>
                </a:xfrm>
                <a:custGeom>
                  <a:avLst/>
                  <a:gdLst>
                    <a:gd name="T0" fmla="*/ 1010 w 1113"/>
                    <a:gd name="T1" fmla="*/ 253 h 525"/>
                    <a:gd name="T2" fmla="*/ 934 w 1113"/>
                    <a:gd name="T3" fmla="*/ 226 h 525"/>
                    <a:gd name="T4" fmla="*/ 119 w 1113"/>
                    <a:gd name="T5" fmla="*/ 352 h 525"/>
                    <a:gd name="T6" fmla="*/ 97 w 1113"/>
                    <a:gd name="T7" fmla="*/ 339 h 525"/>
                    <a:gd name="T8" fmla="*/ 249 w 1113"/>
                    <a:gd name="T9" fmla="*/ 261 h 525"/>
                    <a:gd name="T10" fmla="*/ 337 w 1113"/>
                    <a:gd name="T11" fmla="*/ 236 h 525"/>
                    <a:gd name="T12" fmla="*/ 247 w 1113"/>
                    <a:gd name="T13" fmla="*/ 192 h 525"/>
                    <a:gd name="T14" fmla="*/ 108 w 1113"/>
                    <a:gd name="T15" fmla="*/ 219 h 525"/>
                    <a:gd name="T16" fmla="*/ 84 w 1113"/>
                    <a:gd name="T17" fmla="*/ 288 h 525"/>
                    <a:gd name="T18" fmla="*/ 4 w 1113"/>
                    <a:gd name="T19" fmla="*/ 235 h 525"/>
                    <a:gd name="T20" fmla="*/ 237 w 1113"/>
                    <a:gd name="T21" fmla="*/ 135 h 525"/>
                    <a:gd name="T22" fmla="*/ 469 w 1113"/>
                    <a:gd name="T23" fmla="*/ 28 h 525"/>
                    <a:gd name="T24" fmla="*/ 600 w 1113"/>
                    <a:gd name="T25" fmla="*/ 23 h 525"/>
                    <a:gd name="T26" fmla="*/ 319 w 1113"/>
                    <a:gd name="T27" fmla="*/ 112 h 525"/>
                    <a:gd name="T28" fmla="*/ 505 w 1113"/>
                    <a:gd name="T29" fmla="*/ 197 h 525"/>
                    <a:gd name="T30" fmla="*/ 438 w 1113"/>
                    <a:gd name="T31" fmla="*/ 144 h 525"/>
                    <a:gd name="T32" fmla="*/ 419 w 1113"/>
                    <a:gd name="T33" fmla="*/ 206 h 525"/>
                    <a:gd name="T34" fmla="*/ 540 w 1113"/>
                    <a:gd name="T35" fmla="*/ 79 h 525"/>
                    <a:gd name="T36" fmla="*/ 647 w 1113"/>
                    <a:gd name="T37" fmla="*/ 122 h 525"/>
                    <a:gd name="T38" fmla="*/ 829 w 1113"/>
                    <a:gd name="T39" fmla="*/ 139 h 525"/>
                    <a:gd name="T40" fmla="*/ 739 w 1113"/>
                    <a:gd name="T41" fmla="*/ 213 h 525"/>
                    <a:gd name="T42" fmla="*/ 778 w 1113"/>
                    <a:gd name="T43" fmla="*/ 161 h 525"/>
                    <a:gd name="T44" fmla="*/ 755 w 1113"/>
                    <a:gd name="T45" fmla="*/ 133 h 525"/>
                    <a:gd name="T46" fmla="*/ 644 w 1113"/>
                    <a:gd name="T47" fmla="*/ 216 h 525"/>
                    <a:gd name="T48" fmla="*/ 884 w 1113"/>
                    <a:gd name="T49" fmla="*/ 152 h 525"/>
                    <a:gd name="T50" fmla="*/ 843 w 1113"/>
                    <a:gd name="T51" fmla="*/ 63 h 525"/>
                    <a:gd name="T52" fmla="*/ 925 w 1113"/>
                    <a:gd name="T53" fmla="*/ 163 h 525"/>
                    <a:gd name="T54" fmla="*/ 1102 w 1113"/>
                    <a:gd name="T55" fmla="*/ 242 h 525"/>
                    <a:gd name="T56" fmla="*/ 1014 w 1113"/>
                    <a:gd name="T57" fmla="*/ 306 h 525"/>
                    <a:gd name="T58" fmla="*/ 1099 w 1113"/>
                    <a:gd name="T59" fmla="*/ 368 h 525"/>
                    <a:gd name="T60" fmla="*/ 1079 w 1113"/>
                    <a:gd name="T61" fmla="*/ 519 h 525"/>
                    <a:gd name="T62" fmla="*/ 1046 w 1113"/>
                    <a:gd name="T63" fmla="*/ 518 h 525"/>
                    <a:gd name="T64" fmla="*/ 986 w 1113"/>
                    <a:gd name="T65" fmla="*/ 405 h 525"/>
                    <a:gd name="T66" fmla="*/ 943 w 1113"/>
                    <a:gd name="T67" fmla="*/ 433 h 525"/>
                    <a:gd name="T68" fmla="*/ 862 w 1113"/>
                    <a:gd name="T69" fmla="*/ 519 h 525"/>
                    <a:gd name="T70" fmla="*/ 839 w 1113"/>
                    <a:gd name="T71" fmla="*/ 423 h 525"/>
                    <a:gd name="T72" fmla="*/ 798 w 1113"/>
                    <a:gd name="T73" fmla="*/ 433 h 525"/>
                    <a:gd name="T74" fmla="*/ 759 w 1113"/>
                    <a:gd name="T75" fmla="*/ 497 h 525"/>
                    <a:gd name="T76" fmla="*/ 727 w 1113"/>
                    <a:gd name="T77" fmla="*/ 425 h 525"/>
                    <a:gd name="T78" fmla="*/ 684 w 1113"/>
                    <a:gd name="T79" fmla="*/ 519 h 525"/>
                    <a:gd name="T80" fmla="*/ 641 w 1113"/>
                    <a:gd name="T81" fmla="*/ 406 h 525"/>
                    <a:gd name="T82" fmla="*/ 572 w 1113"/>
                    <a:gd name="T83" fmla="*/ 519 h 525"/>
                    <a:gd name="T84" fmla="*/ 539 w 1113"/>
                    <a:gd name="T85" fmla="*/ 519 h 525"/>
                    <a:gd name="T86" fmla="*/ 479 w 1113"/>
                    <a:gd name="T87" fmla="*/ 407 h 525"/>
                    <a:gd name="T88" fmla="*/ 438 w 1113"/>
                    <a:gd name="T89" fmla="*/ 410 h 525"/>
                    <a:gd name="T90" fmla="*/ 355 w 1113"/>
                    <a:gd name="T91" fmla="*/ 518 h 525"/>
                    <a:gd name="T92" fmla="*/ 322 w 1113"/>
                    <a:gd name="T93" fmla="*/ 519 h 525"/>
                    <a:gd name="T94" fmla="*/ 261 w 1113"/>
                    <a:gd name="T95" fmla="*/ 408 h 525"/>
                    <a:gd name="T96" fmla="*/ 219 w 1113"/>
                    <a:gd name="T97" fmla="*/ 433 h 525"/>
                    <a:gd name="T98" fmla="*/ 138 w 1113"/>
                    <a:gd name="T99" fmla="*/ 517 h 525"/>
                    <a:gd name="T100" fmla="*/ 115 w 1113"/>
                    <a:gd name="T101" fmla="*/ 421 h 525"/>
                    <a:gd name="T102" fmla="*/ 84 w 1113"/>
                    <a:gd name="T103" fmla="*/ 447 h 525"/>
                    <a:gd name="T104" fmla="*/ 591 w 1113"/>
                    <a:gd name="T105" fmla="*/ 297 h 525"/>
                    <a:gd name="T106" fmla="*/ 945 w 1113"/>
                    <a:gd name="T107" fmla="*/ 322 h 525"/>
                    <a:gd name="T108" fmla="*/ 197 w 1113"/>
                    <a:gd name="T109" fmla="*/ 294 h 525"/>
                    <a:gd name="T110" fmla="*/ 144 w 1113"/>
                    <a:gd name="T111" fmla="*/ 31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3" h="525">
                      <a:moveTo>
                        <a:pt x="945" y="322"/>
                      </a:moveTo>
                      <a:cubicBezTo>
                        <a:pt x="921" y="278"/>
                        <a:pt x="929" y="264"/>
                        <a:pt x="980" y="258"/>
                      </a:cubicBezTo>
                      <a:cubicBezTo>
                        <a:pt x="990" y="257"/>
                        <a:pt x="1000" y="256"/>
                        <a:pt x="1010" y="253"/>
                      </a:cubicBezTo>
                      <a:cubicBezTo>
                        <a:pt x="1023" y="250"/>
                        <a:pt x="1033" y="241"/>
                        <a:pt x="1030" y="228"/>
                      </a:cubicBezTo>
                      <a:cubicBezTo>
                        <a:pt x="1027" y="220"/>
                        <a:pt x="1014" y="209"/>
                        <a:pt x="1006" y="209"/>
                      </a:cubicBezTo>
                      <a:cubicBezTo>
                        <a:pt x="982" y="212"/>
                        <a:pt x="953" y="213"/>
                        <a:pt x="934" y="226"/>
                      </a:cubicBezTo>
                      <a:cubicBezTo>
                        <a:pt x="852" y="280"/>
                        <a:pt x="764" y="284"/>
                        <a:pt x="674" y="265"/>
                      </a:cubicBezTo>
                      <a:cubicBezTo>
                        <a:pt x="571" y="244"/>
                        <a:pt x="471" y="255"/>
                        <a:pt x="372" y="284"/>
                      </a:cubicBezTo>
                      <a:cubicBezTo>
                        <a:pt x="288" y="308"/>
                        <a:pt x="204" y="329"/>
                        <a:pt x="119" y="352"/>
                      </a:cubicBezTo>
                      <a:cubicBezTo>
                        <a:pt x="115" y="353"/>
                        <a:pt x="110" y="356"/>
                        <a:pt x="106" y="356"/>
                      </a:cubicBezTo>
                      <a:cubicBezTo>
                        <a:pt x="102" y="355"/>
                        <a:pt x="96" y="353"/>
                        <a:pt x="94" y="350"/>
                      </a:cubicBezTo>
                      <a:cubicBezTo>
                        <a:pt x="93" y="348"/>
                        <a:pt x="94" y="341"/>
                        <a:pt x="97" y="339"/>
                      </a:cubicBezTo>
                      <a:cubicBezTo>
                        <a:pt x="114" y="326"/>
                        <a:pt x="120" y="310"/>
                        <a:pt x="122" y="288"/>
                      </a:cubicBezTo>
                      <a:cubicBezTo>
                        <a:pt x="124" y="262"/>
                        <a:pt x="161" y="240"/>
                        <a:pt x="191" y="245"/>
                      </a:cubicBezTo>
                      <a:cubicBezTo>
                        <a:pt x="211" y="248"/>
                        <a:pt x="230" y="256"/>
                        <a:pt x="249" y="261"/>
                      </a:cubicBezTo>
                      <a:cubicBezTo>
                        <a:pt x="266" y="265"/>
                        <a:pt x="283" y="268"/>
                        <a:pt x="300" y="270"/>
                      </a:cubicBezTo>
                      <a:cubicBezTo>
                        <a:pt x="308" y="271"/>
                        <a:pt x="319" y="268"/>
                        <a:pt x="324" y="263"/>
                      </a:cubicBezTo>
                      <a:cubicBezTo>
                        <a:pt x="331" y="256"/>
                        <a:pt x="333" y="245"/>
                        <a:pt x="337" y="236"/>
                      </a:cubicBezTo>
                      <a:cubicBezTo>
                        <a:pt x="329" y="233"/>
                        <a:pt x="322" y="228"/>
                        <a:pt x="313" y="226"/>
                      </a:cubicBezTo>
                      <a:cubicBezTo>
                        <a:pt x="307" y="224"/>
                        <a:pt x="300" y="226"/>
                        <a:pt x="294" y="226"/>
                      </a:cubicBezTo>
                      <a:cubicBezTo>
                        <a:pt x="257" y="228"/>
                        <a:pt x="257" y="228"/>
                        <a:pt x="247" y="192"/>
                      </a:cubicBezTo>
                      <a:cubicBezTo>
                        <a:pt x="242" y="172"/>
                        <a:pt x="233" y="168"/>
                        <a:pt x="216" y="178"/>
                      </a:cubicBezTo>
                      <a:cubicBezTo>
                        <a:pt x="206" y="183"/>
                        <a:pt x="198" y="189"/>
                        <a:pt x="189" y="196"/>
                      </a:cubicBezTo>
                      <a:cubicBezTo>
                        <a:pt x="165" y="214"/>
                        <a:pt x="140" y="226"/>
                        <a:pt x="108" y="219"/>
                      </a:cubicBezTo>
                      <a:cubicBezTo>
                        <a:pt x="94" y="216"/>
                        <a:pt x="79" y="221"/>
                        <a:pt x="65" y="225"/>
                      </a:cubicBezTo>
                      <a:cubicBezTo>
                        <a:pt x="44" y="232"/>
                        <a:pt x="40" y="246"/>
                        <a:pt x="55" y="263"/>
                      </a:cubicBezTo>
                      <a:cubicBezTo>
                        <a:pt x="63" y="273"/>
                        <a:pt x="75" y="279"/>
                        <a:pt x="84" y="288"/>
                      </a:cubicBezTo>
                      <a:cubicBezTo>
                        <a:pt x="88" y="293"/>
                        <a:pt x="90" y="300"/>
                        <a:pt x="94" y="305"/>
                      </a:cubicBezTo>
                      <a:cubicBezTo>
                        <a:pt x="86" y="309"/>
                        <a:pt x="78" y="316"/>
                        <a:pt x="71" y="315"/>
                      </a:cubicBezTo>
                      <a:cubicBezTo>
                        <a:pt x="42" y="313"/>
                        <a:pt x="0" y="262"/>
                        <a:pt x="4" y="235"/>
                      </a:cubicBezTo>
                      <a:cubicBezTo>
                        <a:pt x="9" y="203"/>
                        <a:pt x="51" y="173"/>
                        <a:pt x="86" y="180"/>
                      </a:cubicBezTo>
                      <a:cubicBezTo>
                        <a:pt x="113" y="186"/>
                        <a:pt x="132" y="181"/>
                        <a:pt x="152" y="162"/>
                      </a:cubicBezTo>
                      <a:cubicBezTo>
                        <a:pt x="175" y="139"/>
                        <a:pt x="206" y="133"/>
                        <a:pt x="237" y="135"/>
                      </a:cubicBezTo>
                      <a:cubicBezTo>
                        <a:pt x="268" y="137"/>
                        <a:pt x="287" y="127"/>
                        <a:pt x="297" y="97"/>
                      </a:cubicBezTo>
                      <a:cubicBezTo>
                        <a:pt x="306" y="70"/>
                        <a:pt x="328" y="53"/>
                        <a:pt x="355" y="46"/>
                      </a:cubicBezTo>
                      <a:cubicBezTo>
                        <a:pt x="392" y="38"/>
                        <a:pt x="431" y="31"/>
                        <a:pt x="469" y="28"/>
                      </a:cubicBezTo>
                      <a:cubicBezTo>
                        <a:pt x="510" y="25"/>
                        <a:pt x="552" y="24"/>
                        <a:pt x="589" y="2"/>
                      </a:cubicBezTo>
                      <a:cubicBezTo>
                        <a:pt x="593" y="0"/>
                        <a:pt x="599" y="2"/>
                        <a:pt x="605" y="3"/>
                      </a:cubicBezTo>
                      <a:cubicBezTo>
                        <a:pt x="603" y="10"/>
                        <a:pt x="604" y="18"/>
                        <a:pt x="600" y="23"/>
                      </a:cubicBezTo>
                      <a:cubicBezTo>
                        <a:pt x="576" y="49"/>
                        <a:pt x="545" y="65"/>
                        <a:pt x="508" y="63"/>
                      </a:cubicBezTo>
                      <a:cubicBezTo>
                        <a:pt x="457" y="59"/>
                        <a:pt x="409" y="70"/>
                        <a:pt x="361" y="87"/>
                      </a:cubicBezTo>
                      <a:cubicBezTo>
                        <a:pt x="346" y="92"/>
                        <a:pt x="331" y="101"/>
                        <a:pt x="319" y="112"/>
                      </a:cubicBezTo>
                      <a:cubicBezTo>
                        <a:pt x="301" y="127"/>
                        <a:pt x="300" y="147"/>
                        <a:pt x="316" y="163"/>
                      </a:cubicBezTo>
                      <a:cubicBezTo>
                        <a:pt x="343" y="189"/>
                        <a:pt x="370" y="216"/>
                        <a:pt x="401" y="238"/>
                      </a:cubicBezTo>
                      <a:cubicBezTo>
                        <a:pt x="432" y="260"/>
                        <a:pt x="495" y="234"/>
                        <a:pt x="505" y="197"/>
                      </a:cubicBezTo>
                      <a:cubicBezTo>
                        <a:pt x="509" y="181"/>
                        <a:pt x="519" y="163"/>
                        <a:pt x="503" y="148"/>
                      </a:cubicBezTo>
                      <a:cubicBezTo>
                        <a:pt x="487" y="133"/>
                        <a:pt x="467" y="133"/>
                        <a:pt x="447" y="141"/>
                      </a:cubicBezTo>
                      <a:cubicBezTo>
                        <a:pt x="444" y="142"/>
                        <a:pt x="441" y="142"/>
                        <a:pt x="438" y="144"/>
                      </a:cubicBezTo>
                      <a:cubicBezTo>
                        <a:pt x="426" y="149"/>
                        <a:pt x="411" y="153"/>
                        <a:pt x="403" y="162"/>
                      </a:cubicBezTo>
                      <a:cubicBezTo>
                        <a:pt x="400" y="166"/>
                        <a:pt x="412" y="183"/>
                        <a:pt x="416" y="194"/>
                      </a:cubicBezTo>
                      <a:cubicBezTo>
                        <a:pt x="418" y="197"/>
                        <a:pt x="418" y="202"/>
                        <a:pt x="419" y="206"/>
                      </a:cubicBezTo>
                      <a:cubicBezTo>
                        <a:pt x="387" y="205"/>
                        <a:pt x="354" y="171"/>
                        <a:pt x="356" y="144"/>
                      </a:cubicBezTo>
                      <a:cubicBezTo>
                        <a:pt x="358" y="117"/>
                        <a:pt x="397" y="90"/>
                        <a:pt x="427" y="95"/>
                      </a:cubicBezTo>
                      <a:cubicBezTo>
                        <a:pt x="467" y="102"/>
                        <a:pt x="504" y="104"/>
                        <a:pt x="540" y="79"/>
                      </a:cubicBezTo>
                      <a:cubicBezTo>
                        <a:pt x="553" y="70"/>
                        <a:pt x="575" y="71"/>
                        <a:pt x="592" y="72"/>
                      </a:cubicBezTo>
                      <a:cubicBezTo>
                        <a:pt x="606" y="72"/>
                        <a:pt x="611" y="84"/>
                        <a:pt x="611" y="98"/>
                      </a:cubicBezTo>
                      <a:cubicBezTo>
                        <a:pt x="611" y="131"/>
                        <a:pt x="614" y="133"/>
                        <a:pt x="647" y="122"/>
                      </a:cubicBezTo>
                      <a:cubicBezTo>
                        <a:pt x="681" y="111"/>
                        <a:pt x="716" y="98"/>
                        <a:pt x="751" y="89"/>
                      </a:cubicBezTo>
                      <a:cubicBezTo>
                        <a:pt x="788" y="80"/>
                        <a:pt x="799" y="89"/>
                        <a:pt x="812" y="124"/>
                      </a:cubicBezTo>
                      <a:cubicBezTo>
                        <a:pt x="814" y="131"/>
                        <a:pt x="822" y="135"/>
                        <a:pt x="829" y="139"/>
                      </a:cubicBezTo>
                      <a:cubicBezTo>
                        <a:pt x="852" y="154"/>
                        <a:pt x="853" y="171"/>
                        <a:pt x="829" y="184"/>
                      </a:cubicBezTo>
                      <a:cubicBezTo>
                        <a:pt x="807" y="195"/>
                        <a:pt x="784" y="204"/>
                        <a:pt x="761" y="213"/>
                      </a:cubicBezTo>
                      <a:cubicBezTo>
                        <a:pt x="754" y="215"/>
                        <a:pt x="745" y="216"/>
                        <a:pt x="739" y="213"/>
                      </a:cubicBezTo>
                      <a:cubicBezTo>
                        <a:pt x="731" y="209"/>
                        <a:pt x="725" y="201"/>
                        <a:pt x="718" y="195"/>
                      </a:cubicBezTo>
                      <a:cubicBezTo>
                        <a:pt x="724" y="189"/>
                        <a:pt x="728" y="182"/>
                        <a:pt x="735" y="178"/>
                      </a:cubicBezTo>
                      <a:cubicBezTo>
                        <a:pt x="749" y="172"/>
                        <a:pt x="764" y="168"/>
                        <a:pt x="778" y="161"/>
                      </a:cubicBezTo>
                      <a:cubicBezTo>
                        <a:pt x="783" y="159"/>
                        <a:pt x="790" y="150"/>
                        <a:pt x="789" y="145"/>
                      </a:cubicBezTo>
                      <a:cubicBezTo>
                        <a:pt x="788" y="140"/>
                        <a:pt x="779" y="135"/>
                        <a:pt x="773" y="133"/>
                      </a:cubicBezTo>
                      <a:cubicBezTo>
                        <a:pt x="768" y="131"/>
                        <a:pt x="761" y="132"/>
                        <a:pt x="755" y="133"/>
                      </a:cubicBezTo>
                      <a:cubicBezTo>
                        <a:pt x="725" y="142"/>
                        <a:pt x="696" y="151"/>
                        <a:pt x="666" y="161"/>
                      </a:cubicBezTo>
                      <a:cubicBezTo>
                        <a:pt x="660" y="163"/>
                        <a:pt x="654" y="166"/>
                        <a:pt x="648" y="170"/>
                      </a:cubicBezTo>
                      <a:cubicBezTo>
                        <a:pt x="627" y="183"/>
                        <a:pt x="625" y="200"/>
                        <a:pt x="644" y="216"/>
                      </a:cubicBezTo>
                      <a:cubicBezTo>
                        <a:pt x="665" y="233"/>
                        <a:pt x="688" y="246"/>
                        <a:pt x="715" y="244"/>
                      </a:cubicBezTo>
                      <a:cubicBezTo>
                        <a:pt x="773" y="239"/>
                        <a:pt x="827" y="225"/>
                        <a:pt x="875" y="192"/>
                      </a:cubicBezTo>
                      <a:cubicBezTo>
                        <a:pt x="896" y="179"/>
                        <a:pt x="897" y="172"/>
                        <a:pt x="884" y="152"/>
                      </a:cubicBezTo>
                      <a:cubicBezTo>
                        <a:pt x="873" y="135"/>
                        <a:pt x="861" y="119"/>
                        <a:pt x="850" y="102"/>
                      </a:cubicBezTo>
                      <a:cubicBezTo>
                        <a:pt x="846" y="95"/>
                        <a:pt x="841" y="89"/>
                        <a:pt x="839" y="81"/>
                      </a:cubicBezTo>
                      <a:cubicBezTo>
                        <a:pt x="838" y="76"/>
                        <a:pt x="842" y="69"/>
                        <a:pt x="843" y="63"/>
                      </a:cubicBezTo>
                      <a:cubicBezTo>
                        <a:pt x="849" y="65"/>
                        <a:pt x="856" y="65"/>
                        <a:pt x="860" y="68"/>
                      </a:cubicBezTo>
                      <a:cubicBezTo>
                        <a:pt x="871" y="82"/>
                        <a:pt x="883" y="96"/>
                        <a:pt x="893" y="110"/>
                      </a:cubicBezTo>
                      <a:cubicBezTo>
                        <a:pt x="904" y="127"/>
                        <a:pt x="914" y="146"/>
                        <a:pt x="925" y="163"/>
                      </a:cubicBezTo>
                      <a:cubicBezTo>
                        <a:pt x="933" y="176"/>
                        <a:pt x="945" y="180"/>
                        <a:pt x="960" y="176"/>
                      </a:cubicBezTo>
                      <a:cubicBezTo>
                        <a:pt x="1011" y="163"/>
                        <a:pt x="1050" y="181"/>
                        <a:pt x="1081" y="220"/>
                      </a:cubicBezTo>
                      <a:cubicBezTo>
                        <a:pt x="1087" y="228"/>
                        <a:pt x="1095" y="234"/>
                        <a:pt x="1102" y="242"/>
                      </a:cubicBezTo>
                      <a:cubicBezTo>
                        <a:pt x="1113" y="257"/>
                        <a:pt x="1110" y="266"/>
                        <a:pt x="1092" y="272"/>
                      </a:cubicBezTo>
                      <a:cubicBezTo>
                        <a:pt x="1087" y="273"/>
                        <a:pt x="1082" y="274"/>
                        <a:pt x="1077" y="274"/>
                      </a:cubicBezTo>
                      <a:cubicBezTo>
                        <a:pt x="1050" y="273"/>
                        <a:pt x="1030" y="284"/>
                        <a:pt x="1014" y="306"/>
                      </a:cubicBezTo>
                      <a:cubicBezTo>
                        <a:pt x="1005" y="317"/>
                        <a:pt x="988" y="322"/>
                        <a:pt x="973" y="330"/>
                      </a:cubicBezTo>
                      <a:cubicBezTo>
                        <a:pt x="990" y="335"/>
                        <a:pt x="1007" y="339"/>
                        <a:pt x="1024" y="344"/>
                      </a:cubicBezTo>
                      <a:cubicBezTo>
                        <a:pt x="1049" y="352"/>
                        <a:pt x="1074" y="359"/>
                        <a:pt x="1099" y="368"/>
                      </a:cubicBezTo>
                      <a:cubicBezTo>
                        <a:pt x="1104" y="370"/>
                        <a:pt x="1111" y="377"/>
                        <a:pt x="1111" y="382"/>
                      </a:cubicBezTo>
                      <a:cubicBezTo>
                        <a:pt x="1112" y="427"/>
                        <a:pt x="1112" y="473"/>
                        <a:pt x="1112" y="519"/>
                      </a:cubicBezTo>
                      <a:cubicBezTo>
                        <a:pt x="1100" y="519"/>
                        <a:pt x="1091" y="519"/>
                        <a:pt x="1079" y="519"/>
                      </a:cubicBezTo>
                      <a:cubicBezTo>
                        <a:pt x="1082" y="489"/>
                        <a:pt x="1085" y="460"/>
                        <a:pt x="1088" y="432"/>
                      </a:cubicBezTo>
                      <a:cubicBezTo>
                        <a:pt x="1091" y="405"/>
                        <a:pt x="1090" y="405"/>
                        <a:pt x="1059" y="407"/>
                      </a:cubicBezTo>
                      <a:cubicBezTo>
                        <a:pt x="1055" y="443"/>
                        <a:pt x="1050" y="480"/>
                        <a:pt x="1046" y="518"/>
                      </a:cubicBezTo>
                      <a:cubicBezTo>
                        <a:pt x="1033" y="518"/>
                        <a:pt x="1021" y="518"/>
                        <a:pt x="1007" y="518"/>
                      </a:cubicBezTo>
                      <a:cubicBezTo>
                        <a:pt x="1011" y="482"/>
                        <a:pt x="1014" y="447"/>
                        <a:pt x="1018" y="409"/>
                      </a:cubicBezTo>
                      <a:cubicBezTo>
                        <a:pt x="1007" y="408"/>
                        <a:pt x="999" y="406"/>
                        <a:pt x="986" y="405"/>
                      </a:cubicBezTo>
                      <a:cubicBezTo>
                        <a:pt x="982" y="443"/>
                        <a:pt x="978" y="480"/>
                        <a:pt x="974" y="518"/>
                      </a:cubicBezTo>
                      <a:cubicBezTo>
                        <a:pt x="962" y="518"/>
                        <a:pt x="949" y="518"/>
                        <a:pt x="935" y="518"/>
                      </a:cubicBezTo>
                      <a:cubicBezTo>
                        <a:pt x="937" y="490"/>
                        <a:pt x="940" y="462"/>
                        <a:pt x="943" y="433"/>
                      </a:cubicBezTo>
                      <a:cubicBezTo>
                        <a:pt x="946" y="405"/>
                        <a:pt x="944" y="404"/>
                        <a:pt x="914" y="408"/>
                      </a:cubicBezTo>
                      <a:cubicBezTo>
                        <a:pt x="910" y="444"/>
                        <a:pt x="905" y="481"/>
                        <a:pt x="901" y="519"/>
                      </a:cubicBezTo>
                      <a:cubicBezTo>
                        <a:pt x="888" y="519"/>
                        <a:pt x="877" y="519"/>
                        <a:pt x="862" y="519"/>
                      </a:cubicBezTo>
                      <a:cubicBezTo>
                        <a:pt x="865" y="487"/>
                        <a:pt x="868" y="456"/>
                        <a:pt x="872" y="425"/>
                      </a:cubicBezTo>
                      <a:cubicBezTo>
                        <a:pt x="874" y="410"/>
                        <a:pt x="868" y="407"/>
                        <a:pt x="854" y="406"/>
                      </a:cubicBezTo>
                      <a:cubicBezTo>
                        <a:pt x="840" y="405"/>
                        <a:pt x="840" y="414"/>
                        <a:pt x="839" y="423"/>
                      </a:cubicBezTo>
                      <a:cubicBezTo>
                        <a:pt x="836" y="455"/>
                        <a:pt x="832" y="486"/>
                        <a:pt x="829" y="519"/>
                      </a:cubicBezTo>
                      <a:cubicBezTo>
                        <a:pt x="815" y="519"/>
                        <a:pt x="804" y="519"/>
                        <a:pt x="790" y="519"/>
                      </a:cubicBezTo>
                      <a:cubicBezTo>
                        <a:pt x="793" y="490"/>
                        <a:pt x="796" y="461"/>
                        <a:pt x="798" y="433"/>
                      </a:cubicBezTo>
                      <a:cubicBezTo>
                        <a:pt x="800" y="421"/>
                        <a:pt x="806" y="407"/>
                        <a:pt x="784" y="406"/>
                      </a:cubicBezTo>
                      <a:cubicBezTo>
                        <a:pt x="764" y="404"/>
                        <a:pt x="768" y="418"/>
                        <a:pt x="766" y="429"/>
                      </a:cubicBezTo>
                      <a:cubicBezTo>
                        <a:pt x="764" y="451"/>
                        <a:pt x="760" y="474"/>
                        <a:pt x="759" y="497"/>
                      </a:cubicBezTo>
                      <a:cubicBezTo>
                        <a:pt x="759" y="515"/>
                        <a:pt x="752" y="523"/>
                        <a:pt x="733" y="520"/>
                      </a:cubicBezTo>
                      <a:cubicBezTo>
                        <a:pt x="729" y="519"/>
                        <a:pt x="724" y="520"/>
                        <a:pt x="717" y="519"/>
                      </a:cubicBezTo>
                      <a:cubicBezTo>
                        <a:pt x="721" y="487"/>
                        <a:pt x="723" y="456"/>
                        <a:pt x="727" y="425"/>
                      </a:cubicBezTo>
                      <a:cubicBezTo>
                        <a:pt x="729" y="413"/>
                        <a:pt x="725" y="407"/>
                        <a:pt x="712" y="406"/>
                      </a:cubicBezTo>
                      <a:cubicBezTo>
                        <a:pt x="700" y="405"/>
                        <a:pt x="695" y="408"/>
                        <a:pt x="694" y="420"/>
                      </a:cubicBezTo>
                      <a:cubicBezTo>
                        <a:pt x="692" y="453"/>
                        <a:pt x="688" y="485"/>
                        <a:pt x="684" y="519"/>
                      </a:cubicBezTo>
                      <a:cubicBezTo>
                        <a:pt x="671" y="519"/>
                        <a:pt x="658" y="519"/>
                        <a:pt x="644" y="519"/>
                      </a:cubicBezTo>
                      <a:cubicBezTo>
                        <a:pt x="648" y="488"/>
                        <a:pt x="651" y="458"/>
                        <a:pt x="654" y="429"/>
                      </a:cubicBezTo>
                      <a:cubicBezTo>
                        <a:pt x="655" y="418"/>
                        <a:pt x="658" y="408"/>
                        <a:pt x="641" y="406"/>
                      </a:cubicBezTo>
                      <a:cubicBezTo>
                        <a:pt x="624" y="404"/>
                        <a:pt x="623" y="412"/>
                        <a:pt x="622" y="425"/>
                      </a:cubicBezTo>
                      <a:cubicBezTo>
                        <a:pt x="619" y="456"/>
                        <a:pt x="615" y="487"/>
                        <a:pt x="611" y="519"/>
                      </a:cubicBezTo>
                      <a:cubicBezTo>
                        <a:pt x="598" y="519"/>
                        <a:pt x="586" y="519"/>
                        <a:pt x="572" y="519"/>
                      </a:cubicBezTo>
                      <a:cubicBezTo>
                        <a:pt x="575" y="490"/>
                        <a:pt x="578" y="461"/>
                        <a:pt x="581" y="433"/>
                      </a:cubicBezTo>
                      <a:cubicBezTo>
                        <a:pt x="584" y="406"/>
                        <a:pt x="583" y="404"/>
                        <a:pt x="551" y="407"/>
                      </a:cubicBezTo>
                      <a:cubicBezTo>
                        <a:pt x="547" y="444"/>
                        <a:pt x="543" y="481"/>
                        <a:pt x="539" y="519"/>
                      </a:cubicBezTo>
                      <a:cubicBezTo>
                        <a:pt x="526" y="519"/>
                        <a:pt x="514" y="519"/>
                        <a:pt x="500" y="519"/>
                      </a:cubicBezTo>
                      <a:cubicBezTo>
                        <a:pt x="503" y="490"/>
                        <a:pt x="505" y="462"/>
                        <a:pt x="508" y="434"/>
                      </a:cubicBezTo>
                      <a:cubicBezTo>
                        <a:pt x="511" y="405"/>
                        <a:pt x="511" y="405"/>
                        <a:pt x="479" y="407"/>
                      </a:cubicBezTo>
                      <a:cubicBezTo>
                        <a:pt x="476" y="434"/>
                        <a:pt x="473" y="462"/>
                        <a:pt x="470" y="489"/>
                      </a:cubicBezTo>
                      <a:cubicBezTo>
                        <a:pt x="467" y="523"/>
                        <a:pt x="464" y="525"/>
                        <a:pt x="428" y="517"/>
                      </a:cubicBezTo>
                      <a:cubicBezTo>
                        <a:pt x="431" y="482"/>
                        <a:pt x="434" y="447"/>
                        <a:pt x="438" y="410"/>
                      </a:cubicBezTo>
                      <a:cubicBezTo>
                        <a:pt x="428" y="408"/>
                        <a:pt x="419" y="406"/>
                        <a:pt x="407" y="405"/>
                      </a:cubicBezTo>
                      <a:cubicBezTo>
                        <a:pt x="403" y="443"/>
                        <a:pt x="398" y="480"/>
                        <a:pt x="394" y="518"/>
                      </a:cubicBezTo>
                      <a:cubicBezTo>
                        <a:pt x="382" y="518"/>
                        <a:pt x="370" y="518"/>
                        <a:pt x="355" y="518"/>
                      </a:cubicBezTo>
                      <a:cubicBezTo>
                        <a:pt x="359" y="483"/>
                        <a:pt x="362" y="447"/>
                        <a:pt x="366" y="409"/>
                      </a:cubicBezTo>
                      <a:cubicBezTo>
                        <a:pt x="355" y="407"/>
                        <a:pt x="346" y="406"/>
                        <a:pt x="334" y="405"/>
                      </a:cubicBezTo>
                      <a:cubicBezTo>
                        <a:pt x="330" y="443"/>
                        <a:pt x="326" y="480"/>
                        <a:pt x="322" y="519"/>
                      </a:cubicBezTo>
                      <a:cubicBezTo>
                        <a:pt x="309" y="519"/>
                        <a:pt x="297" y="519"/>
                        <a:pt x="282" y="519"/>
                      </a:cubicBezTo>
                      <a:cubicBezTo>
                        <a:pt x="285" y="490"/>
                        <a:pt x="289" y="461"/>
                        <a:pt x="291" y="433"/>
                      </a:cubicBezTo>
                      <a:cubicBezTo>
                        <a:pt x="294" y="405"/>
                        <a:pt x="293" y="404"/>
                        <a:pt x="261" y="408"/>
                      </a:cubicBezTo>
                      <a:cubicBezTo>
                        <a:pt x="257" y="444"/>
                        <a:pt x="253" y="481"/>
                        <a:pt x="249" y="519"/>
                      </a:cubicBezTo>
                      <a:cubicBezTo>
                        <a:pt x="237" y="519"/>
                        <a:pt x="225" y="519"/>
                        <a:pt x="210" y="519"/>
                      </a:cubicBezTo>
                      <a:cubicBezTo>
                        <a:pt x="213" y="490"/>
                        <a:pt x="216" y="461"/>
                        <a:pt x="219" y="433"/>
                      </a:cubicBezTo>
                      <a:cubicBezTo>
                        <a:pt x="222" y="406"/>
                        <a:pt x="219" y="404"/>
                        <a:pt x="189" y="408"/>
                      </a:cubicBezTo>
                      <a:cubicBezTo>
                        <a:pt x="186" y="435"/>
                        <a:pt x="183" y="463"/>
                        <a:pt x="180" y="490"/>
                      </a:cubicBezTo>
                      <a:cubicBezTo>
                        <a:pt x="176" y="524"/>
                        <a:pt x="175" y="524"/>
                        <a:pt x="138" y="517"/>
                      </a:cubicBezTo>
                      <a:cubicBezTo>
                        <a:pt x="141" y="487"/>
                        <a:pt x="144" y="456"/>
                        <a:pt x="147" y="425"/>
                      </a:cubicBezTo>
                      <a:cubicBezTo>
                        <a:pt x="149" y="414"/>
                        <a:pt x="146" y="407"/>
                        <a:pt x="134" y="406"/>
                      </a:cubicBezTo>
                      <a:cubicBezTo>
                        <a:pt x="121" y="404"/>
                        <a:pt x="116" y="409"/>
                        <a:pt x="115" y="421"/>
                      </a:cubicBezTo>
                      <a:cubicBezTo>
                        <a:pt x="112" y="447"/>
                        <a:pt x="108" y="473"/>
                        <a:pt x="107" y="499"/>
                      </a:cubicBezTo>
                      <a:cubicBezTo>
                        <a:pt x="106" y="518"/>
                        <a:pt x="99" y="524"/>
                        <a:pt x="79" y="517"/>
                      </a:cubicBezTo>
                      <a:cubicBezTo>
                        <a:pt x="81" y="494"/>
                        <a:pt x="82" y="471"/>
                        <a:pt x="84" y="447"/>
                      </a:cubicBezTo>
                      <a:cubicBezTo>
                        <a:pt x="85" y="439"/>
                        <a:pt x="86" y="431"/>
                        <a:pt x="87" y="423"/>
                      </a:cubicBezTo>
                      <a:cubicBezTo>
                        <a:pt x="91" y="375"/>
                        <a:pt x="91" y="375"/>
                        <a:pt x="139" y="364"/>
                      </a:cubicBezTo>
                      <a:cubicBezTo>
                        <a:pt x="288" y="332"/>
                        <a:pt x="438" y="304"/>
                        <a:pt x="591" y="297"/>
                      </a:cubicBezTo>
                      <a:cubicBezTo>
                        <a:pt x="704" y="292"/>
                        <a:pt x="815" y="299"/>
                        <a:pt x="926" y="320"/>
                      </a:cubicBezTo>
                      <a:cubicBezTo>
                        <a:pt x="931" y="321"/>
                        <a:pt x="936" y="322"/>
                        <a:pt x="941" y="323"/>
                      </a:cubicBezTo>
                      <a:cubicBezTo>
                        <a:pt x="942" y="323"/>
                        <a:pt x="944" y="322"/>
                        <a:pt x="945" y="322"/>
                      </a:cubicBezTo>
                      <a:close/>
                      <a:moveTo>
                        <a:pt x="156" y="322"/>
                      </a:moveTo>
                      <a:cubicBezTo>
                        <a:pt x="168" y="316"/>
                        <a:pt x="181" y="311"/>
                        <a:pt x="192" y="305"/>
                      </a:cubicBezTo>
                      <a:cubicBezTo>
                        <a:pt x="195" y="303"/>
                        <a:pt x="198" y="296"/>
                        <a:pt x="197" y="294"/>
                      </a:cubicBezTo>
                      <a:cubicBezTo>
                        <a:pt x="195" y="290"/>
                        <a:pt x="188" y="285"/>
                        <a:pt x="186" y="286"/>
                      </a:cubicBezTo>
                      <a:cubicBezTo>
                        <a:pt x="172" y="290"/>
                        <a:pt x="159" y="296"/>
                        <a:pt x="146" y="303"/>
                      </a:cubicBezTo>
                      <a:cubicBezTo>
                        <a:pt x="144" y="304"/>
                        <a:pt x="142" y="312"/>
                        <a:pt x="144" y="315"/>
                      </a:cubicBezTo>
                      <a:cubicBezTo>
                        <a:pt x="145" y="318"/>
                        <a:pt x="151" y="319"/>
                        <a:pt x="156" y="3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68" name="Freeform 15"/>
                <p:cNvSpPr>
                  <a:spLocks/>
                </p:cNvSpPr>
                <p:nvPr/>
              </p:nvSpPr>
              <p:spPr bwMode="auto">
                <a:xfrm>
                  <a:off x="2721687" y="2763838"/>
                  <a:ext cx="71438" cy="33338"/>
                </a:xfrm>
                <a:custGeom>
                  <a:avLst/>
                  <a:gdLst>
                    <a:gd name="T0" fmla="*/ 42 w 81"/>
                    <a:gd name="T1" fmla="*/ 36 h 36"/>
                    <a:gd name="T2" fmla="*/ 10 w 81"/>
                    <a:gd name="T3" fmla="*/ 30 h 36"/>
                    <a:gd name="T4" fmla="*/ 0 w 81"/>
                    <a:gd name="T5" fmla="*/ 19 h 36"/>
                    <a:gd name="T6" fmla="*/ 8 w 81"/>
                    <a:gd name="T7" fmla="*/ 9 h 36"/>
                    <a:gd name="T8" fmla="*/ 74 w 81"/>
                    <a:gd name="T9" fmla="*/ 11 h 36"/>
                    <a:gd name="T10" fmla="*/ 81 w 81"/>
                    <a:gd name="T11" fmla="*/ 26 h 36"/>
                    <a:gd name="T12" fmla="*/ 69 w 81"/>
                    <a:gd name="T13" fmla="*/ 34 h 36"/>
                    <a:gd name="T14" fmla="*/ 42 w 81"/>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6">
                      <a:moveTo>
                        <a:pt x="42" y="36"/>
                      </a:moveTo>
                      <a:cubicBezTo>
                        <a:pt x="35" y="34"/>
                        <a:pt x="22" y="33"/>
                        <a:pt x="10" y="30"/>
                      </a:cubicBezTo>
                      <a:cubicBezTo>
                        <a:pt x="6" y="29"/>
                        <a:pt x="1" y="23"/>
                        <a:pt x="0" y="19"/>
                      </a:cubicBezTo>
                      <a:cubicBezTo>
                        <a:pt x="0" y="16"/>
                        <a:pt x="4" y="10"/>
                        <a:pt x="8" y="9"/>
                      </a:cubicBezTo>
                      <a:cubicBezTo>
                        <a:pt x="30" y="0"/>
                        <a:pt x="52" y="1"/>
                        <a:pt x="74" y="11"/>
                      </a:cubicBezTo>
                      <a:cubicBezTo>
                        <a:pt x="78" y="13"/>
                        <a:pt x="81" y="21"/>
                        <a:pt x="81" y="26"/>
                      </a:cubicBezTo>
                      <a:cubicBezTo>
                        <a:pt x="81" y="29"/>
                        <a:pt x="74" y="33"/>
                        <a:pt x="69" y="34"/>
                      </a:cubicBezTo>
                      <a:cubicBezTo>
                        <a:pt x="62" y="35"/>
                        <a:pt x="54" y="35"/>
                        <a:pt x="4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69" name="Freeform 16"/>
                <p:cNvSpPr>
                  <a:spLocks/>
                </p:cNvSpPr>
                <p:nvPr/>
              </p:nvSpPr>
              <p:spPr bwMode="auto">
                <a:xfrm>
                  <a:off x="3066174" y="3032125"/>
                  <a:ext cx="63500" cy="28575"/>
                </a:xfrm>
                <a:custGeom>
                  <a:avLst/>
                  <a:gdLst>
                    <a:gd name="T0" fmla="*/ 29 w 71"/>
                    <a:gd name="T1" fmla="*/ 33 h 33"/>
                    <a:gd name="T2" fmla="*/ 1 w 71"/>
                    <a:gd name="T3" fmla="*/ 17 h 33"/>
                    <a:gd name="T4" fmla="*/ 32 w 71"/>
                    <a:gd name="T5" fmla="*/ 1 h 33"/>
                    <a:gd name="T6" fmla="*/ 59 w 71"/>
                    <a:gd name="T7" fmla="*/ 3 h 33"/>
                    <a:gd name="T8" fmla="*/ 70 w 71"/>
                    <a:gd name="T9" fmla="*/ 16 h 33"/>
                    <a:gd name="T10" fmla="*/ 58 w 71"/>
                    <a:gd name="T11" fmla="*/ 27 h 33"/>
                    <a:gd name="T12" fmla="*/ 31 w 71"/>
                    <a:gd name="T13" fmla="*/ 29 h 33"/>
                    <a:gd name="T14" fmla="*/ 29 w 71"/>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33">
                      <a:moveTo>
                        <a:pt x="29" y="33"/>
                      </a:moveTo>
                      <a:cubicBezTo>
                        <a:pt x="19" y="28"/>
                        <a:pt x="0" y="21"/>
                        <a:pt x="1" y="17"/>
                      </a:cubicBezTo>
                      <a:cubicBezTo>
                        <a:pt x="2" y="0"/>
                        <a:pt x="19" y="1"/>
                        <a:pt x="32" y="1"/>
                      </a:cubicBezTo>
                      <a:cubicBezTo>
                        <a:pt x="41" y="0"/>
                        <a:pt x="51" y="0"/>
                        <a:pt x="59" y="3"/>
                      </a:cubicBezTo>
                      <a:cubicBezTo>
                        <a:pt x="64" y="5"/>
                        <a:pt x="69" y="11"/>
                        <a:pt x="70" y="16"/>
                      </a:cubicBezTo>
                      <a:cubicBezTo>
                        <a:pt x="71" y="19"/>
                        <a:pt x="63" y="25"/>
                        <a:pt x="58" y="27"/>
                      </a:cubicBezTo>
                      <a:cubicBezTo>
                        <a:pt x="50" y="29"/>
                        <a:pt x="40" y="29"/>
                        <a:pt x="31" y="29"/>
                      </a:cubicBezTo>
                      <a:cubicBezTo>
                        <a:pt x="30" y="31"/>
                        <a:pt x="30" y="32"/>
                        <a:pt x="2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70" name="Freeform 17"/>
                <p:cNvSpPr>
                  <a:spLocks/>
                </p:cNvSpPr>
                <p:nvPr/>
              </p:nvSpPr>
              <p:spPr bwMode="auto">
                <a:xfrm>
                  <a:off x="2508962" y="2900363"/>
                  <a:ext cx="33338" cy="36513"/>
                </a:xfrm>
                <a:custGeom>
                  <a:avLst/>
                  <a:gdLst>
                    <a:gd name="T0" fmla="*/ 37 w 37"/>
                    <a:gd name="T1" fmla="*/ 6 h 41"/>
                    <a:gd name="T2" fmla="*/ 17 w 37"/>
                    <a:gd name="T3" fmla="*/ 41 h 41"/>
                    <a:gd name="T4" fmla="*/ 11 w 37"/>
                    <a:gd name="T5" fmla="*/ 39 h 41"/>
                    <a:gd name="T6" fmla="*/ 0 w 37"/>
                    <a:gd name="T7" fmla="*/ 8 h 41"/>
                    <a:gd name="T8" fmla="*/ 32 w 37"/>
                    <a:gd name="T9" fmla="*/ 0 h 41"/>
                    <a:gd name="T10" fmla="*/ 37 w 37"/>
                    <a:gd name="T11" fmla="*/ 6 h 41"/>
                  </a:gdLst>
                  <a:ahLst/>
                  <a:cxnLst>
                    <a:cxn ang="0">
                      <a:pos x="T0" y="T1"/>
                    </a:cxn>
                    <a:cxn ang="0">
                      <a:pos x="T2" y="T3"/>
                    </a:cxn>
                    <a:cxn ang="0">
                      <a:pos x="T4" y="T5"/>
                    </a:cxn>
                    <a:cxn ang="0">
                      <a:pos x="T6" y="T7"/>
                    </a:cxn>
                    <a:cxn ang="0">
                      <a:pos x="T8" y="T9"/>
                    </a:cxn>
                    <a:cxn ang="0">
                      <a:pos x="T10" y="T11"/>
                    </a:cxn>
                  </a:cxnLst>
                  <a:rect l="0" t="0" r="r" b="b"/>
                  <a:pathLst>
                    <a:path w="37" h="41">
                      <a:moveTo>
                        <a:pt x="37" y="6"/>
                      </a:moveTo>
                      <a:cubicBezTo>
                        <a:pt x="30" y="18"/>
                        <a:pt x="24" y="30"/>
                        <a:pt x="17" y="41"/>
                      </a:cubicBezTo>
                      <a:cubicBezTo>
                        <a:pt x="15" y="41"/>
                        <a:pt x="13" y="40"/>
                        <a:pt x="11" y="39"/>
                      </a:cubicBezTo>
                      <a:cubicBezTo>
                        <a:pt x="8" y="30"/>
                        <a:pt x="4" y="20"/>
                        <a:pt x="0" y="8"/>
                      </a:cubicBezTo>
                      <a:cubicBezTo>
                        <a:pt x="11" y="5"/>
                        <a:pt x="22" y="2"/>
                        <a:pt x="32" y="0"/>
                      </a:cubicBezTo>
                      <a:cubicBezTo>
                        <a:pt x="34" y="2"/>
                        <a:pt x="35" y="4"/>
                        <a:pt x="3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sp>
            <p:nvSpPr>
              <p:cNvPr id="159" name="Freeform 22"/>
              <p:cNvSpPr>
                <a:spLocks/>
              </p:cNvSpPr>
              <p:nvPr/>
            </p:nvSpPr>
            <p:spPr bwMode="auto">
              <a:xfrm>
                <a:off x="2237499" y="3005138"/>
                <a:ext cx="50800" cy="33338"/>
              </a:xfrm>
              <a:custGeom>
                <a:avLst/>
                <a:gdLst>
                  <a:gd name="T0" fmla="*/ 14 w 56"/>
                  <a:gd name="T1" fmla="*/ 37 h 37"/>
                  <a:gd name="T2" fmla="*/ 2 w 56"/>
                  <a:gd name="T3" fmla="*/ 30 h 37"/>
                  <a:gd name="T4" fmla="*/ 4 w 56"/>
                  <a:gd name="T5" fmla="*/ 18 h 37"/>
                  <a:gd name="T6" fmla="*/ 44 w 56"/>
                  <a:gd name="T7" fmla="*/ 1 h 37"/>
                  <a:gd name="T8" fmla="*/ 55 w 56"/>
                  <a:gd name="T9" fmla="*/ 9 h 37"/>
                  <a:gd name="T10" fmla="*/ 50 w 56"/>
                  <a:gd name="T11" fmla="*/ 20 h 37"/>
                  <a:gd name="T12" fmla="*/ 14 w 56"/>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56" h="37">
                    <a:moveTo>
                      <a:pt x="14" y="37"/>
                    </a:moveTo>
                    <a:cubicBezTo>
                      <a:pt x="9" y="34"/>
                      <a:pt x="3" y="33"/>
                      <a:pt x="2" y="30"/>
                    </a:cubicBezTo>
                    <a:cubicBezTo>
                      <a:pt x="0" y="27"/>
                      <a:pt x="2" y="19"/>
                      <a:pt x="4" y="18"/>
                    </a:cubicBezTo>
                    <a:cubicBezTo>
                      <a:pt x="17" y="11"/>
                      <a:pt x="30" y="5"/>
                      <a:pt x="44" y="1"/>
                    </a:cubicBezTo>
                    <a:cubicBezTo>
                      <a:pt x="46" y="0"/>
                      <a:pt x="53" y="5"/>
                      <a:pt x="55" y="9"/>
                    </a:cubicBezTo>
                    <a:cubicBezTo>
                      <a:pt x="56" y="11"/>
                      <a:pt x="53" y="18"/>
                      <a:pt x="50" y="20"/>
                    </a:cubicBezTo>
                    <a:cubicBezTo>
                      <a:pt x="39" y="26"/>
                      <a:pt x="26" y="31"/>
                      <a:pt x="14"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160" name="组合 159"/>
              <p:cNvGrpSpPr/>
              <p:nvPr/>
            </p:nvGrpSpPr>
            <p:grpSpPr>
              <a:xfrm>
                <a:off x="2195318" y="3236682"/>
                <a:ext cx="1885269" cy="848185"/>
                <a:chOff x="2195318" y="3236682"/>
                <a:chExt cx="1885269" cy="848185"/>
              </a:xfrm>
            </p:grpSpPr>
            <p:sp>
              <p:nvSpPr>
                <p:cNvPr id="161" name="Freeform 10"/>
                <p:cNvSpPr>
                  <a:spLocks/>
                </p:cNvSpPr>
                <p:nvPr/>
              </p:nvSpPr>
              <p:spPr bwMode="auto">
                <a:xfrm>
                  <a:off x="2628024" y="3240088"/>
                  <a:ext cx="917575" cy="841375"/>
                </a:xfrm>
                <a:custGeom>
                  <a:avLst/>
                  <a:gdLst>
                    <a:gd name="T0" fmla="*/ 164 w 1022"/>
                    <a:gd name="T1" fmla="*/ 0 h 939"/>
                    <a:gd name="T2" fmla="*/ 143 w 1022"/>
                    <a:gd name="T3" fmla="*/ 127 h 939"/>
                    <a:gd name="T4" fmla="*/ 152 w 1022"/>
                    <a:gd name="T5" fmla="*/ 391 h 939"/>
                    <a:gd name="T6" fmla="*/ 473 w 1022"/>
                    <a:gd name="T7" fmla="*/ 687 h 939"/>
                    <a:gd name="T8" fmla="*/ 721 w 1022"/>
                    <a:gd name="T9" fmla="*/ 717 h 939"/>
                    <a:gd name="T10" fmla="*/ 1006 w 1022"/>
                    <a:gd name="T11" fmla="*/ 802 h 939"/>
                    <a:gd name="T12" fmla="*/ 1022 w 1022"/>
                    <a:gd name="T13" fmla="*/ 812 h 939"/>
                    <a:gd name="T14" fmla="*/ 872 w 1022"/>
                    <a:gd name="T15" fmla="*/ 934 h 939"/>
                    <a:gd name="T16" fmla="*/ 875 w 1022"/>
                    <a:gd name="T17" fmla="*/ 939 h 939"/>
                    <a:gd name="T18" fmla="*/ 858 w 1022"/>
                    <a:gd name="T19" fmla="*/ 929 h 939"/>
                    <a:gd name="T20" fmla="*/ 479 w 1022"/>
                    <a:gd name="T21" fmla="*/ 783 h 939"/>
                    <a:gd name="T22" fmla="*/ 324 w 1022"/>
                    <a:gd name="T23" fmla="*/ 752 h 939"/>
                    <a:gd name="T24" fmla="*/ 85 w 1022"/>
                    <a:gd name="T25" fmla="*/ 536 h 939"/>
                    <a:gd name="T26" fmla="*/ 20 w 1022"/>
                    <a:gd name="T27" fmla="*/ 15 h 939"/>
                    <a:gd name="T28" fmla="*/ 33 w 1022"/>
                    <a:gd name="T29" fmla="*/ 1 h 939"/>
                    <a:gd name="T30" fmla="*/ 164 w 1022"/>
                    <a:gd name="T31" fmla="*/ 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2" h="939">
                      <a:moveTo>
                        <a:pt x="164" y="0"/>
                      </a:moveTo>
                      <a:cubicBezTo>
                        <a:pt x="157" y="45"/>
                        <a:pt x="150" y="86"/>
                        <a:pt x="143" y="127"/>
                      </a:cubicBezTo>
                      <a:cubicBezTo>
                        <a:pt x="128" y="216"/>
                        <a:pt x="129" y="304"/>
                        <a:pt x="152" y="391"/>
                      </a:cubicBezTo>
                      <a:cubicBezTo>
                        <a:pt x="196" y="558"/>
                        <a:pt x="302" y="660"/>
                        <a:pt x="473" y="687"/>
                      </a:cubicBezTo>
                      <a:cubicBezTo>
                        <a:pt x="555" y="700"/>
                        <a:pt x="638" y="706"/>
                        <a:pt x="721" y="717"/>
                      </a:cubicBezTo>
                      <a:cubicBezTo>
                        <a:pt x="821" y="729"/>
                        <a:pt x="918" y="750"/>
                        <a:pt x="1006" y="802"/>
                      </a:cubicBezTo>
                      <a:cubicBezTo>
                        <a:pt x="1012" y="805"/>
                        <a:pt x="1018" y="810"/>
                        <a:pt x="1022" y="812"/>
                      </a:cubicBezTo>
                      <a:cubicBezTo>
                        <a:pt x="971" y="853"/>
                        <a:pt x="922" y="893"/>
                        <a:pt x="872" y="934"/>
                      </a:cubicBezTo>
                      <a:cubicBezTo>
                        <a:pt x="873" y="936"/>
                        <a:pt x="874" y="937"/>
                        <a:pt x="875" y="939"/>
                      </a:cubicBezTo>
                      <a:cubicBezTo>
                        <a:pt x="869" y="936"/>
                        <a:pt x="864" y="932"/>
                        <a:pt x="858" y="929"/>
                      </a:cubicBezTo>
                      <a:cubicBezTo>
                        <a:pt x="743" y="850"/>
                        <a:pt x="614" y="808"/>
                        <a:pt x="479" y="783"/>
                      </a:cubicBezTo>
                      <a:cubicBezTo>
                        <a:pt x="427" y="774"/>
                        <a:pt x="375" y="765"/>
                        <a:pt x="324" y="752"/>
                      </a:cubicBezTo>
                      <a:cubicBezTo>
                        <a:pt x="208" y="721"/>
                        <a:pt x="126" y="648"/>
                        <a:pt x="85" y="536"/>
                      </a:cubicBezTo>
                      <a:cubicBezTo>
                        <a:pt x="23" y="368"/>
                        <a:pt x="0" y="194"/>
                        <a:pt x="20" y="15"/>
                      </a:cubicBezTo>
                      <a:cubicBezTo>
                        <a:pt x="21" y="10"/>
                        <a:pt x="29" y="1"/>
                        <a:pt x="33" y="1"/>
                      </a:cubicBezTo>
                      <a:cubicBezTo>
                        <a:pt x="75" y="0"/>
                        <a:pt x="117" y="0"/>
                        <a:pt x="164"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62" name="Freeform 11"/>
                <p:cNvSpPr>
                  <a:spLocks/>
                </p:cNvSpPr>
                <p:nvPr/>
              </p:nvSpPr>
              <p:spPr bwMode="auto">
                <a:xfrm>
                  <a:off x="2815349" y="3241675"/>
                  <a:ext cx="923925" cy="668338"/>
                </a:xfrm>
                <a:custGeom>
                  <a:avLst/>
                  <a:gdLst>
                    <a:gd name="T0" fmla="*/ 1030 w 1030"/>
                    <a:gd name="T1" fmla="*/ 628 h 745"/>
                    <a:gd name="T2" fmla="*/ 896 w 1030"/>
                    <a:gd name="T3" fmla="*/ 745 h 745"/>
                    <a:gd name="T4" fmla="*/ 765 w 1030"/>
                    <a:gd name="T5" fmla="*/ 682 h 745"/>
                    <a:gd name="T6" fmla="*/ 485 w 1030"/>
                    <a:gd name="T7" fmla="*/ 633 h 745"/>
                    <a:gd name="T8" fmla="*/ 319 w 1030"/>
                    <a:gd name="T9" fmla="*/ 627 h 745"/>
                    <a:gd name="T10" fmla="*/ 71 w 1030"/>
                    <a:gd name="T11" fmla="*/ 470 h 745"/>
                    <a:gd name="T12" fmla="*/ 4 w 1030"/>
                    <a:gd name="T13" fmla="*/ 238 h 745"/>
                    <a:gd name="T14" fmla="*/ 4 w 1030"/>
                    <a:gd name="T15" fmla="*/ 0 h 745"/>
                    <a:gd name="T16" fmla="*/ 83 w 1030"/>
                    <a:gd name="T17" fmla="*/ 0 h 745"/>
                    <a:gd name="T18" fmla="*/ 79 w 1030"/>
                    <a:gd name="T19" fmla="*/ 50 h 745"/>
                    <a:gd name="T20" fmla="*/ 134 w 1030"/>
                    <a:gd name="T21" fmla="*/ 358 h 745"/>
                    <a:gd name="T22" fmla="*/ 341 w 1030"/>
                    <a:gd name="T23" fmla="*/ 491 h 745"/>
                    <a:gd name="T24" fmla="*/ 649 w 1030"/>
                    <a:gd name="T25" fmla="*/ 515 h 745"/>
                    <a:gd name="T26" fmla="*/ 1015 w 1030"/>
                    <a:gd name="T27" fmla="*/ 619 h 745"/>
                    <a:gd name="T28" fmla="*/ 1030 w 1030"/>
                    <a:gd name="T29" fmla="*/ 628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0" h="745">
                      <a:moveTo>
                        <a:pt x="1030" y="628"/>
                      </a:moveTo>
                      <a:cubicBezTo>
                        <a:pt x="985" y="667"/>
                        <a:pt x="940" y="707"/>
                        <a:pt x="896" y="745"/>
                      </a:cubicBezTo>
                      <a:cubicBezTo>
                        <a:pt x="854" y="725"/>
                        <a:pt x="811" y="701"/>
                        <a:pt x="765" y="682"/>
                      </a:cubicBezTo>
                      <a:cubicBezTo>
                        <a:pt x="675" y="646"/>
                        <a:pt x="580" y="637"/>
                        <a:pt x="485" y="633"/>
                      </a:cubicBezTo>
                      <a:cubicBezTo>
                        <a:pt x="430" y="631"/>
                        <a:pt x="374" y="628"/>
                        <a:pt x="319" y="627"/>
                      </a:cubicBezTo>
                      <a:cubicBezTo>
                        <a:pt x="204" y="625"/>
                        <a:pt x="128" y="561"/>
                        <a:pt x="71" y="470"/>
                      </a:cubicBezTo>
                      <a:cubicBezTo>
                        <a:pt x="26" y="399"/>
                        <a:pt x="9" y="319"/>
                        <a:pt x="4" y="238"/>
                      </a:cubicBezTo>
                      <a:cubicBezTo>
                        <a:pt x="0" y="159"/>
                        <a:pt x="4" y="81"/>
                        <a:pt x="4" y="0"/>
                      </a:cubicBezTo>
                      <a:cubicBezTo>
                        <a:pt x="30" y="0"/>
                        <a:pt x="55" y="0"/>
                        <a:pt x="83" y="0"/>
                      </a:cubicBezTo>
                      <a:cubicBezTo>
                        <a:pt x="82" y="18"/>
                        <a:pt x="81" y="34"/>
                        <a:pt x="79" y="50"/>
                      </a:cubicBezTo>
                      <a:cubicBezTo>
                        <a:pt x="69" y="157"/>
                        <a:pt x="82" y="261"/>
                        <a:pt x="134" y="358"/>
                      </a:cubicBezTo>
                      <a:cubicBezTo>
                        <a:pt x="179" y="440"/>
                        <a:pt x="247" y="484"/>
                        <a:pt x="341" y="491"/>
                      </a:cubicBezTo>
                      <a:cubicBezTo>
                        <a:pt x="443" y="498"/>
                        <a:pt x="547" y="503"/>
                        <a:pt x="649" y="515"/>
                      </a:cubicBezTo>
                      <a:cubicBezTo>
                        <a:pt x="776" y="530"/>
                        <a:pt x="899" y="563"/>
                        <a:pt x="1015" y="619"/>
                      </a:cubicBezTo>
                      <a:cubicBezTo>
                        <a:pt x="1020" y="622"/>
                        <a:pt x="1026" y="625"/>
                        <a:pt x="1030" y="628"/>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63" name="Freeform 12"/>
                <p:cNvSpPr>
                  <a:spLocks/>
                </p:cNvSpPr>
                <p:nvPr/>
              </p:nvSpPr>
              <p:spPr bwMode="auto">
                <a:xfrm>
                  <a:off x="2367674" y="3240088"/>
                  <a:ext cx="471488" cy="752475"/>
                </a:xfrm>
                <a:custGeom>
                  <a:avLst/>
                  <a:gdLst>
                    <a:gd name="T0" fmla="*/ 138 w 526"/>
                    <a:gd name="T1" fmla="*/ 0 h 838"/>
                    <a:gd name="T2" fmla="*/ 259 w 526"/>
                    <a:gd name="T3" fmla="*/ 0 h 838"/>
                    <a:gd name="T4" fmla="*/ 247 w 526"/>
                    <a:gd name="T5" fmla="*/ 100 h 838"/>
                    <a:gd name="T6" fmla="*/ 296 w 526"/>
                    <a:gd name="T7" fmla="*/ 535 h 838"/>
                    <a:gd name="T8" fmla="*/ 508 w 526"/>
                    <a:gd name="T9" fmla="*/ 819 h 838"/>
                    <a:gd name="T10" fmla="*/ 525 w 526"/>
                    <a:gd name="T11" fmla="*/ 833 h 838"/>
                    <a:gd name="T12" fmla="*/ 526 w 526"/>
                    <a:gd name="T13" fmla="*/ 838 h 838"/>
                    <a:gd name="T14" fmla="*/ 352 w 526"/>
                    <a:gd name="T15" fmla="*/ 797 h 838"/>
                    <a:gd name="T16" fmla="*/ 13 w 526"/>
                    <a:gd name="T17" fmla="*/ 375 h 838"/>
                    <a:gd name="T18" fmla="*/ 4 w 526"/>
                    <a:gd name="T19" fmla="*/ 134 h 838"/>
                    <a:gd name="T20" fmla="*/ 12 w 526"/>
                    <a:gd name="T21" fmla="*/ 1 h 838"/>
                    <a:gd name="T22" fmla="*/ 78 w 526"/>
                    <a:gd name="T23" fmla="*/ 1 h 838"/>
                    <a:gd name="T24" fmla="*/ 224 w 526"/>
                    <a:gd name="T25" fmla="*/ 626 h 838"/>
                    <a:gd name="T26" fmla="*/ 122 w 526"/>
                    <a:gd name="T27" fmla="*/ 323 h 838"/>
                    <a:gd name="T28" fmla="*/ 138 w 526"/>
                    <a:gd name="T29"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6" h="838">
                      <a:moveTo>
                        <a:pt x="138" y="0"/>
                      </a:moveTo>
                      <a:cubicBezTo>
                        <a:pt x="180" y="0"/>
                        <a:pt x="219" y="0"/>
                        <a:pt x="259" y="0"/>
                      </a:cubicBezTo>
                      <a:cubicBezTo>
                        <a:pt x="255" y="35"/>
                        <a:pt x="250" y="67"/>
                        <a:pt x="247" y="100"/>
                      </a:cubicBezTo>
                      <a:cubicBezTo>
                        <a:pt x="232" y="249"/>
                        <a:pt x="243" y="394"/>
                        <a:pt x="296" y="535"/>
                      </a:cubicBezTo>
                      <a:cubicBezTo>
                        <a:pt x="340" y="650"/>
                        <a:pt x="417" y="739"/>
                        <a:pt x="508" y="819"/>
                      </a:cubicBezTo>
                      <a:cubicBezTo>
                        <a:pt x="514" y="824"/>
                        <a:pt x="519" y="828"/>
                        <a:pt x="525" y="833"/>
                      </a:cubicBezTo>
                      <a:cubicBezTo>
                        <a:pt x="525" y="834"/>
                        <a:pt x="525" y="836"/>
                        <a:pt x="526" y="838"/>
                      </a:cubicBezTo>
                      <a:cubicBezTo>
                        <a:pt x="465" y="835"/>
                        <a:pt x="407" y="821"/>
                        <a:pt x="352" y="797"/>
                      </a:cubicBezTo>
                      <a:cubicBezTo>
                        <a:pt x="167" y="714"/>
                        <a:pt x="47" y="577"/>
                        <a:pt x="13" y="375"/>
                      </a:cubicBezTo>
                      <a:cubicBezTo>
                        <a:pt x="0" y="296"/>
                        <a:pt x="5" y="214"/>
                        <a:pt x="4" y="134"/>
                      </a:cubicBezTo>
                      <a:cubicBezTo>
                        <a:pt x="4" y="90"/>
                        <a:pt x="10" y="46"/>
                        <a:pt x="12" y="1"/>
                      </a:cubicBezTo>
                      <a:cubicBezTo>
                        <a:pt x="35" y="1"/>
                        <a:pt x="55" y="1"/>
                        <a:pt x="78" y="1"/>
                      </a:cubicBezTo>
                      <a:cubicBezTo>
                        <a:pt x="36" y="231"/>
                        <a:pt x="66" y="444"/>
                        <a:pt x="224" y="626"/>
                      </a:cubicBezTo>
                      <a:cubicBezTo>
                        <a:pt x="181" y="528"/>
                        <a:pt x="136" y="431"/>
                        <a:pt x="122" y="323"/>
                      </a:cubicBezTo>
                      <a:cubicBezTo>
                        <a:pt x="109" y="215"/>
                        <a:pt x="116" y="107"/>
                        <a:pt x="13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64" name="Freeform 13"/>
                <p:cNvSpPr>
                  <a:spLocks/>
                </p:cNvSpPr>
                <p:nvPr/>
              </p:nvSpPr>
              <p:spPr bwMode="auto">
                <a:xfrm>
                  <a:off x="3018549" y="3238500"/>
                  <a:ext cx="1062038" cy="512763"/>
                </a:xfrm>
                <a:custGeom>
                  <a:avLst/>
                  <a:gdLst>
                    <a:gd name="T0" fmla="*/ 98 w 1182"/>
                    <a:gd name="T1" fmla="*/ 0 h 571"/>
                    <a:gd name="T2" fmla="*/ 98 w 1182"/>
                    <a:gd name="T3" fmla="*/ 47 h 571"/>
                    <a:gd name="T4" fmla="*/ 202 w 1182"/>
                    <a:gd name="T5" fmla="*/ 185 h 571"/>
                    <a:gd name="T6" fmla="*/ 422 w 1182"/>
                    <a:gd name="T7" fmla="*/ 222 h 571"/>
                    <a:gd name="T8" fmla="*/ 1135 w 1182"/>
                    <a:gd name="T9" fmla="*/ 457 h 571"/>
                    <a:gd name="T10" fmla="*/ 1182 w 1182"/>
                    <a:gd name="T11" fmla="*/ 486 h 571"/>
                    <a:gd name="T12" fmla="*/ 1057 w 1182"/>
                    <a:gd name="T13" fmla="*/ 525 h 571"/>
                    <a:gd name="T14" fmla="*/ 937 w 1182"/>
                    <a:gd name="T15" fmla="*/ 571 h 571"/>
                    <a:gd name="T16" fmla="*/ 822 w 1182"/>
                    <a:gd name="T17" fmla="*/ 494 h 571"/>
                    <a:gd name="T18" fmla="*/ 342 w 1182"/>
                    <a:gd name="T19" fmla="*/ 304 h 571"/>
                    <a:gd name="T20" fmla="*/ 151 w 1182"/>
                    <a:gd name="T21" fmla="*/ 260 h 571"/>
                    <a:gd name="T22" fmla="*/ 32 w 1182"/>
                    <a:gd name="T23" fmla="*/ 178 h 571"/>
                    <a:gd name="T24" fmla="*/ 5 w 1182"/>
                    <a:gd name="T25" fmla="*/ 44 h 571"/>
                    <a:gd name="T26" fmla="*/ 52 w 1182"/>
                    <a:gd name="T27" fmla="*/ 0 h 571"/>
                    <a:gd name="T28" fmla="*/ 98 w 1182"/>
                    <a:gd name="T29" fmla="*/ 0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2" h="571">
                      <a:moveTo>
                        <a:pt x="98" y="0"/>
                      </a:moveTo>
                      <a:cubicBezTo>
                        <a:pt x="98" y="17"/>
                        <a:pt x="98" y="32"/>
                        <a:pt x="98" y="47"/>
                      </a:cubicBezTo>
                      <a:cubicBezTo>
                        <a:pt x="96" y="124"/>
                        <a:pt x="126" y="169"/>
                        <a:pt x="202" y="185"/>
                      </a:cubicBezTo>
                      <a:cubicBezTo>
                        <a:pt x="274" y="201"/>
                        <a:pt x="349" y="210"/>
                        <a:pt x="422" y="222"/>
                      </a:cubicBezTo>
                      <a:cubicBezTo>
                        <a:pt x="673" y="261"/>
                        <a:pt x="913" y="332"/>
                        <a:pt x="1135" y="457"/>
                      </a:cubicBezTo>
                      <a:cubicBezTo>
                        <a:pt x="1149" y="465"/>
                        <a:pt x="1163" y="474"/>
                        <a:pt x="1182" y="486"/>
                      </a:cubicBezTo>
                      <a:cubicBezTo>
                        <a:pt x="1137" y="500"/>
                        <a:pt x="1096" y="511"/>
                        <a:pt x="1057" y="525"/>
                      </a:cubicBezTo>
                      <a:cubicBezTo>
                        <a:pt x="1018" y="538"/>
                        <a:pt x="979" y="555"/>
                        <a:pt x="937" y="571"/>
                      </a:cubicBezTo>
                      <a:cubicBezTo>
                        <a:pt x="903" y="548"/>
                        <a:pt x="863" y="520"/>
                        <a:pt x="822" y="494"/>
                      </a:cubicBezTo>
                      <a:cubicBezTo>
                        <a:pt x="675" y="399"/>
                        <a:pt x="512" y="342"/>
                        <a:pt x="342" y="304"/>
                      </a:cubicBezTo>
                      <a:cubicBezTo>
                        <a:pt x="278" y="290"/>
                        <a:pt x="214" y="276"/>
                        <a:pt x="151" y="260"/>
                      </a:cubicBezTo>
                      <a:cubicBezTo>
                        <a:pt x="101" y="248"/>
                        <a:pt x="62" y="220"/>
                        <a:pt x="32" y="178"/>
                      </a:cubicBezTo>
                      <a:cubicBezTo>
                        <a:pt x="2" y="137"/>
                        <a:pt x="0" y="92"/>
                        <a:pt x="5" y="44"/>
                      </a:cubicBezTo>
                      <a:cubicBezTo>
                        <a:pt x="9" y="2"/>
                        <a:pt x="8" y="1"/>
                        <a:pt x="52" y="0"/>
                      </a:cubicBezTo>
                      <a:cubicBezTo>
                        <a:pt x="67" y="0"/>
                        <a:pt x="82" y="0"/>
                        <a:pt x="9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65" name="Freeform 14"/>
                <p:cNvSpPr>
                  <a:spLocks/>
                </p:cNvSpPr>
                <p:nvPr/>
              </p:nvSpPr>
              <p:spPr bwMode="auto">
                <a:xfrm>
                  <a:off x="2918537" y="3238500"/>
                  <a:ext cx="681038" cy="446088"/>
                </a:xfrm>
                <a:custGeom>
                  <a:avLst/>
                  <a:gdLst>
                    <a:gd name="T0" fmla="*/ 70 w 758"/>
                    <a:gd name="T1" fmla="*/ 1 h 497"/>
                    <a:gd name="T2" fmla="*/ 70 w 758"/>
                    <a:gd name="T3" fmla="*/ 121 h 497"/>
                    <a:gd name="T4" fmla="*/ 226 w 758"/>
                    <a:gd name="T5" fmla="*/ 325 h 497"/>
                    <a:gd name="T6" fmla="*/ 453 w 758"/>
                    <a:gd name="T7" fmla="*/ 370 h 497"/>
                    <a:gd name="T8" fmla="*/ 746 w 758"/>
                    <a:gd name="T9" fmla="*/ 482 h 497"/>
                    <a:gd name="T10" fmla="*/ 758 w 758"/>
                    <a:gd name="T11" fmla="*/ 497 h 497"/>
                    <a:gd name="T12" fmla="*/ 678 w 758"/>
                    <a:gd name="T13" fmla="*/ 492 h 497"/>
                    <a:gd name="T14" fmla="*/ 222 w 758"/>
                    <a:gd name="T15" fmla="*/ 421 h 497"/>
                    <a:gd name="T16" fmla="*/ 10 w 758"/>
                    <a:gd name="T17" fmla="*/ 207 h 497"/>
                    <a:gd name="T18" fmla="*/ 0 w 758"/>
                    <a:gd name="T19" fmla="*/ 79 h 497"/>
                    <a:gd name="T20" fmla="*/ 4 w 758"/>
                    <a:gd name="T21" fmla="*/ 18 h 497"/>
                    <a:gd name="T22" fmla="*/ 23 w 758"/>
                    <a:gd name="T23" fmla="*/ 1 h 497"/>
                    <a:gd name="T24" fmla="*/ 70 w 758"/>
                    <a:gd name="T25" fmla="*/ 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8" h="497">
                      <a:moveTo>
                        <a:pt x="70" y="1"/>
                      </a:moveTo>
                      <a:cubicBezTo>
                        <a:pt x="70" y="44"/>
                        <a:pt x="67" y="82"/>
                        <a:pt x="70" y="121"/>
                      </a:cubicBezTo>
                      <a:cubicBezTo>
                        <a:pt x="79" y="221"/>
                        <a:pt x="128" y="291"/>
                        <a:pt x="226" y="325"/>
                      </a:cubicBezTo>
                      <a:cubicBezTo>
                        <a:pt x="300" y="350"/>
                        <a:pt x="376" y="360"/>
                        <a:pt x="453" y="370"/>
                      </a:cubicBezTo>
                      <a:cubicBezTo>
                        <a:pt x="560" y="382"/>
                        <a:pt x="659" y="416"/>
                        <a:pt x="746" y="482"/>
                      </a:cubicBezTo>
                      <a:cubicBezTo>
                        <a:pt x="750" y="485"/>
                        <a:pt x="755" y="489"/>
                        <a:pt x="758" y="497"/>
                      </a:cubicBezTo>
                      <a:cubicBezTo>
                        <a:pt x="731" y="495"/>
                        <a:pt x="705" y="494"/>
                        <a:pt x="678" y="492"/>
                      </a:cubicBezTo>
                      <a:cubicBezTo>
                        <a:pt x="524" y="478"/>
                        <a:pt x="372" y="461"/>
                        <a:pt x="222" y="421"/>
                      </a:cubicBezTo>
                      <a:cubicBezTo>
                        <a:pt x="110" y="391"/>
                        <a:pt x="34" y="323"/>
                        <a:pt x="10" y="207"/>
                      </a:cubicBezTo>
                      <a:cubicBezTo>
                        <a:pt x="2" y="165"/>
                        <a:pt x="2" y="122"/>
                        <a:pt x="0" y="79"/>
                      </a:cubicBezTo>
                      <a:cubicBezTo>
                        <a:pt x="0" y="59"/>
                        <a:pt x="4" y="38"/>
                        <a:pt x="4" y="18"/>
                      </a:cubicBezTo>
                      <a:cubicBezTo>
                        <a:pt x="5" y="5"/>
                        <a:pt x="11" y="0"/>
                        <a:pt x="23" y="1"/>
                      </a:cubicBezTo>
                      <a:cubicBezTo>
                        <a:pt x="38" y="2"/>
                        <a:pt x="54" y="1"/>
                        <a:pt x="70" y="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pic>
              <p:nvPicPr>
                <p:cNvPr id="166" name="图片 165"/>
                <p:cNvPicPr>
                  <a:picLocks noChangeAspect="1"/>
                </p:cNvPicPr>
                <p:nvPr/>
              </p:nvPicPr>
              <p:blipFill rotWithShape="1">
                <a:blip r:embed="rId4"/>
                <a:srcRect b="12499"/>
                <a:stretch/>
              </p:blipFill>
              <p:spPr>
                <a:xfrm>
                  <a:off x="2195318" y="3236682"/>
                  <a:ext cx="1140051" cy="848185"/>
                </a:xfrm>
                <a:prstGeom prst="rect">
                  <a:avLst/>
                </a:prstGeom>
              </p:spPr>
            </p:pic>
          </p:grpSp>
        </p:grpSp>
        <p:sp>
          <p:nvSpPr>
            <p:cNvPr id="156" name="文本框 77"/>
            <p:cNvSpPr txBox="1"/>
            <p:nvPr/>
          </p:nvSpPr>
          <p:spPr>
            <a:xfrm>
              <a:off x="1271847" y="2722955"/>
              <a:ext cx="1031792" cy="11933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79646">
                      <a:lumMod val="20000"/>
                      <a:lumOff val="80000"/>
                    </a:srgbClr>
                  </a:solidFill>
                  <a:effectLst/>
                  <a:uLnTx/>
                  <a:uFillTx/>
                  <a:latin typeface="Arial"/>
                  <a:ea typeface="微软雅黑"/>
                  <a:cs typeface="+mn-ea"/>
                  <a:sym typeface="+mn-lt"/>
                </a:rPr>
                <a:t>3</a:t>
              </a:r>
            </a:p>
          </p:txBody>
        </p:sp>
      </p:grpSp>
      <p:grpSp>
        <p:nvGrpSpPr>
          <p:cNvPr id="149" name="组合 148"/>
          <p:cNvGrpSpPr/>
          <p:nvPr/>
        </p:nvGrpSpPr>
        <p:grpSpPr>
          <a:xfrm>
            <a:off x="-16540" y="305207"/>
            <a:ext cx="11864097" cy="6247586"/>
            <a:chOff x="-16540" y="305207"/>
            <a:chExt cx="11864097" cy="6247586"/>
          </a:xfrm>
        </p:grpSpPr>
        <p:sp>
          <p:nvSpPr>
            <p:cNvPr id="151" name="矩形 150"/>
            <p:cNvSpPr/>
            <p:nvPr/>
          </p:nvSpPr>
          <p:spPr>
            <a:xfrm>
              <a:off x="323808" y="305207"/>
              <a:ext cx="11523749" cy="6247586"/>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nvGrpSpPr>
            <p:cNvPr id="153" name="组合 152"/>
            <p:cNvGrpSpPr/>
            <p:nvPr/>
          </p:nvGrpSpPr>
          <p:grpSpPr>
            <a:xfrm rot="10800000">
              <a:off x="-16540" y="5025659"/>
              <a:ext cx="787152" cy="228570"/>
              <a:chOff x="11404745" y="946150"/>
              <a:chExt cx="787255" cy="228600"/>
            </a:xfrm>
          </p:grpSpPr>
          <p:cxnSp>
            <p:nvCxnSpPr>
              <p:cNvPr id="174" name="直接连接符 173"/>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171" name="组合 170"/>
            <p:cNvGrpSpPr/>
            <p:nvPr/>
          </p:nvGrpSpPr>
          <p:grpSpPr>
            <a:xfrm rot="10800000">
              <a:off x="-16540" y="1489328"/>
              <a:ext cx="787152" cy="228570"/>
              <a:chOff x="11404745" y="946150"/>
              <a:chExt cx="787255" cy="228600"/>
            </a:xfrm>
          </p:grpSpPr>
          <p:cxnSp>
            <p:nvCxnSpPr>
              <p:cNvPr id="172" name="直接连接符 171"/>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73" name="椭圆 172"/>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spTree>
    <p:extLst>
      <p:ext uri="{BB962C8B-B14F-4D97-AF65-F5344CB8AC3E}">
        <p14:creationId xmlns:p14="http://schemas.microsoft.com/office/powerpoint/2010/main" val="101785933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1000"/>
                                        <p:tgtEl>
                                          <p:spTgt spid="144"/>
                                        </p:tgtEl>
                                      </p:cBhvr>
                                    </p:animEffect>
                                    <p:anim calcmode="lin" valueType="num">
                                      <p:cBhvr>
                                        <p:cTn id="8" dur="1000" fill="hold"/>
                                        <p:tgtEl>
                                          <p:spTgt spid="144"/>
                                        </p:tgtEl>
                                        <p:attrNameLst>
                                          <p:attrName>ppt_x</p:attrName>
                                        </p:attrNameLst>
                                      </p:cBhvr>
                                      <p:tavLst>
                                        <p:tav tm="0">
                                          <p:val>
                                            <p:strVal val="#ppt_x"/>
                                          </p:val>
                                        </p:tav>
                                        <p:tav tm="100000">
                                          <p:val>
                                            <p:strVal val="#ppt_x"/>
                                          </p:val>
                                        </p:tav>
                                      </p:tavLst>
                                    </p:anim>
                                    <p:anim calcmode="lin" valueType="num">
                                      <p:cBhvr>
                                        <p:cTn id="9" dur="1000" fill="hold"/>
                                        <p:tgtEl>
                                          <p:spTgt spid="1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5"/>
                                        </p:tgtEl>
                                        <p:attrNameLst>
                                          <p:attrName>style.visibility</p:attrName>
                                        </p:attrNameLst>
                                      </p:cBhvr>
                                      <p:to>
                                        <p:strVal val="visible"/>
                                      </p:to>
                                    </p:set>
                                    <p:animEffect transition="in" filter="fade">
                                      <p:cBhvr>
                                        <p:cTn id="13" dur="1000"/>
                                        <p:tgtEl>
                                          <p:spTgt spid="145"/>
                                        </p:tgtEl>
                                      </p:cBhvr>
                                    </p:animEffect>
                                    <p:anim calcmode="lin" valueType="num">
                                      <p:cBhvr>
                                        <p:cTn id="14" dur="1000" fill="hold"/>
                                        <p:tgtEl>
                                          <p:spTgt spid="145"/>
                                        </p:tgtEl>
                                        <p:attrNameLst>
                                          <p:attrName>ppt_x</p:attrName>
                                        </p:attrNameLst>
                                      </p:cBhvr>
                                      <p:tavLst>
                                        <p:tav tm="0">
                                          <p:val>
                                            <p:strVal val="#ppt_x"/>
                                          </p:val>
                                        </p:tav>
                                        <p:tav tm="100000">
                                          <p:val>
                                            <p:strVal val="#ppt_x"/>
                                          </p:val>
                                        </p:tav>
                                      </p:tavLst>
                                    </p:anim>
                                    <p:anim calcmode="lin" valueType="num">
                                      <p:cBhvr>
                                        <p:cTn id="15" dur="1000" fill="hold"/>
                                        <p:tgtEl>
                                          <p:spTgt spid="14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 fill="hold">
                                          <p:stCondLst>
                                            <p:cond delay="0"/>
                                          </p:stCondLst>
                                        </p:cTn>
                                        <p:tgtEl>
                                          <p:spTgt spid="148"/>
                                        </p:tgtEl>
                                        <p:attrNameLst>
                                          <p:attrName>style.visibility</p:attrName>
                                        </p:attrNameLst>
                                      </p:cBhvr>
                                      <p:to>
                                        <p:strVal val="visible"/>
                                      </p:to>
                                    </p:set>
                                    <p:anim calcmode="lin" valueType="num">
                                      <p:cBhvr additive="base">
                                        <p:cTn id="19" dur="500" fill="hold"/>
                                        <p:tgtEl>
                                          <p:spTgt spid="148"/>
                                        </p:tgtEl>
                                        <p:attrNameLst>
                                          <p:attrName>ppt_x</p:attrName>
                                        </p:attrNameLst>
                                      </p:cBhvr>
                                      <p:tavLst>
                                        <p:tav tm="0">
                                          <p:val>
                                            <p:strVal val="#ppt_x"/>
                                          </p:val>
                                        </p:tav>
                                        <p:tav tm="100000">
                                          <p:val>
                                            <p:strVal val="#ppt_x"/>
                                          </p:val>
                                        </p:tav>
                                      </p:tavLst>
                                    </p:anim>
                                    <p:anim calcmode="lin" valueType="num">
                                      <p:cBhvr additive="base">
                                        <p:cTn id="20" dur="500" fill="hold"/>
                                        <p:tgtEl>
                                          <p:spTgt spid="148"/>
                                        </p:tgtEl>
                                        <p:attrNameLst>
                                          <p:attrName>ppt_y</p:attrName>
                                        </p:attrNameLst>
                                      </p:cBhvr>
                                      <p:tavLst>
                                        <p:tav tm="0">
                                          <p:val>
                                            <p:strVal val="1+#ppt_h/2"/>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09"/>
                                        </p:tgtEl>
                                        <p:attrNameLst>
                                          <p:attrName>style.visibility</p:attrName>
                                        </p:attrNameLst>
                                      </p:cBhvr>
                                      <p:to>
                                        <p:strVal val="visible"/>
                                      </p:to>
                                    </p:set>
                                    <p:animEffect transition="in" filter="fade">
                                      <p:cBhvr>
                                        <p:cTn id="23" dur="1000"/>
                                        <p:tgtEl>
                                          <p:spTgt spid="109"/>
                                        </p:tgtEl>
                                      </p:cBhvr>
                                    </p:animEffect>
                                    <p:anim calcmode="lin" valueType="num">
                                      <p:cBhvr>
                                        <p:cTn id="24" dur="1000" fill="hold"/>
                                        <p:tgtEl>
                                          <p:spTgt spid="109"/>
                                        </p:tgtEl>
                                        <p:attrNameLst>
                                          <p:attrName>ppt_x</p:attrName>
                                        </p:attrNameLst>
                                      </p:cBhvr>
                                      <p:tavLst>
                                        <p:tav tm="0">
                                          <p:val>
                                            <p:strVal val="#ppt_x"/>
                                          </p:val>
                                        </p:tav>
                                        <p:tav tm="100000">
                                          <p:val>
                                            <p:strVal val="#ppt_x"/>
                                          </p:val>
                                        </p:tav>
                                      </p:tavLst>
                                    </p:anim>
                                    <p:anim calcmode="lin" valueType="num">
                                      <p:cBhvr>
                                        <p:cTn id="25" dur="1000" fill="hold"/>
                                        <p:tgtEl>
                                          <p:spTgt spid="10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150"/>
                                        </p:tgtEl>
                                        <p:attrNameLst>
                                          <p:attrName>style.visibility</p:attrName>
                                        </p:attrNameLst>
                                      </p:cBhvr>
                                      <p:to>
                                        <p:strVal val="visible"/>
                                      </p:to>
                                    </p:set>
                                    <p:animEffect transition="in" filter="fade">
                                      <p:cBhvr>
                                        <p:cTn id="29" dur="500"/>
                                        <p:tgtEl>
                                          <p:spTgt spid="150"/>
                                        </p:tgtEl>
                                      </p:cBhvr>
                                    </p:animEffect>
                                  </p:childTnLst>
                                </p:cTn>
                              </p:par>
                              <p:par>
                                <p:cTn id="30" presetID="42" presetClass="entr" presetSubtype="0" fill="hold" nodeType="withEffect">
                                  <p:stCondLst>
                                    <p:cond delay="0"/>
                                  </p:stCondLst>
                                  <p:childTnLst>
                                    <p:set>
                                      <p:cBhvr>
                                        <p:cTn id="31" dur="1" fill="hold">
                                          <p:stCondLst>
                                            <p:cond delay="0"/>
                                          </p:stCondLst>
                                        </p:cTn>
                                        <p:tgtEl>
                                          <p:spTgt spid="126"/>
                                        </p:tgtEl>
                                        <p:attrNameLst>
                                          <p:attrName>style.visibility</p:attrName>
                                        </p:attrNameLst>
                                      </p:cBhvr>
                                      <p:to>
                                        <p:strVal val="visible"/>
                                      </p:to>
                                    </p:set>
                                    <p:animEffect transition="in" filter="fade">
                                      <p:cBhvr>
                                        <p:cTn id="32" dur="1000"/>
                                        <p:tgtEl>
                                          <p:spTgt spid="126"/>
                                        </p:tgtEl>
                                      </p:cBhvr>
                                    </p:animEffect>
                                    <p:anim calcmode="lin" valueType="num">
                                      <p:cBhvr>
                                        <p:cTn id="33" dur="1000" fill="hold"/>
                                        <p:tgtEl>
                                          <p:spTgt spid="126"/>
                                        </p:tgtEl>
                                        <p:attrNameLst>
                                          <p:attrName>ppt_x</p:attrName>
                                        </p:attrNameLst>
                                      </p:cBhvr>
                                      <p:tavLst>
                                        <p:tav tm="0">
                                          <p:val>
                                            <p:strVal val="#ppt_x"/>
                                          </p:val>
                                        </p:tav>
                                        <p:tav tm="100000">
                                          <p:val>
                                            <p:strVal val="#ppt_x"/>
                                          </p:val>
                                        </p:tav>
                                      </p:tavLst>
                                    </p:anim>
                                    <p:anim calcmode="lin" valueType="num">
                                      <p:cBhvr>
                                        <p:cTn id="34" dur="1000" fill="hold"/>
                                        <p:tgtEl>
                                          <p:spTgt spid="126"/>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152"/>
                                        </p:tgtEl>
                                        <p:attrNameLst>
                                          <p:attrName>style.visibility</p:attrName>
                                        </p:attrNameLst>
                                      </p:cBhvr>
                                      <p:to>
                                        <p:strVal val="visible"/>
                                      </p:to>
                                    </p:set>
                                    <p:animEffect transition="in" filter="fade">
                                      <p:cBhvr>
                                        <p:cTn id="38" dur="500"/>
                                        <p:tgtEl>
                                          <p:spTgt spid="152"/>
                                        </p:tgtEl>
                                      </p:cBhvr>
                                    </p:animEffect>
                                  </p:childTnLst>
                                </p:cTn>
                              </p:par>
                              <p:par>
                                <p:cTn id="39" presetID="42" presetClass="entr" presetSubtype="0" fill="hold" nodeType="withEffect">
                                  <p:stCondLst>
                                    <p:cond delay="0"/>
                                  </p:stCondLst>
                                  <p:childTnLst>
                                    <p:set>
                                      <p:cBhvr>
                                        <p:cTn id="40" dur="1" fill="hold">
                                          <p:stCondLst>
                                            <p:cond delay="0"/>
                                          </p:stCondLst>
                                        </p:cTn>
                                        <p:tgtEl>
                                          <p:spTgt spid="143"/>
                                        </p:tgtEl>
                                        <p:attrNameLst>
                                          <p:attrName>style.visibility</p:attrName>
                                        </p:attrNameLst>
                                      </p:cBhvr>
                                      <p:to>
                                        <p:strVal val="visible"/>
                                      </p:to>
                                    </p:set>
                                    <p:animEffect transition="in" filter="fade">
                                      <p:cBhvr>
                                        <p:cTn id="41" dur="1000"/>
                                        <p:tgtEl>
                                          <p:spTgt spid="143"/>
                                        </p:tgtEl>
                                      </p:cBhvr>
                                    </p:animEffect>
                                    <p:anim calcmode="lin" valueType="num">
                                      <p:cBhvr>
                                        <p:cTn id="42" dur="1000" fill="hold"/>
                                        <p:tgtEl>
                                          <p:spTgt spid="143"/>
                                        </p:tgtEl>
                                        <p:attrNameLst>
                                          <p:attrName>ppt_x</p:attrName>
                                        </p:attrNameLst>
                                      </p:cBhvr>
                                      <p:tavLst>
                                        <p:tav tm="0">
                                          <p:val>
                                            <p:strVal val="#ppt_x"/>
                                          </p:val>
                                        </p:tav>
                                        <p:tav tm="100000">
                                          <p:val>
                                            <p:strVal val="#ppt_x"/>
                                          </p:val>
                                        </p:tav>
                                      </p:tavLst>
                                    </p:anim>
                                    <p:anim calcmode="lin" valueType="num">
                                      <p:cBhvr>
                                        <p:cTn id="43" dur="1000" fill="hold"/>
                                        <p:tgtEl>
                                          <p:spTgt spid="143"/>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54"/>
                                        </p:tgtEl>
                                        <p:attrNameLst>
                                          <p:attrName>style.visibility</p:attrName>
                                        </p:attrNameLst>
                                      </p:cBhvr>
                                      <p:to>
                                        <p:strVal val="visible"/>
                                      </p:to>
                                    </p:set>
                                    <p:animEffect transition="in" filter="fade">
                                      <p:cBhvr>
                                        <p:cTn id="47"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48" grpId="0"/>
      <p:bldP spid="150" grpId="0"/>
      <p:bldP spid="152" grpId="0"/>
      <p:bldP spid="15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A71CBC1B-2DF1-4949-83A1-0A8D5F9FE9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Tree>
    <p:extLst>
      <p:ext uri="{BB962C8B-B14F-4D97-AF65-F5344CB8AC3E}">
        <p14:creationId xmlns:p14="http://schemas.microsoft.com/office/powerpoint/2010/main" val="3218737834"/>
      </p:ext>
    </p:extLst>
  </p:cSld>
  <p:clrMapOvr>
    <a:masterClrMapping/>
  </p:clrMapOvr>
  <p:transition spd="slow" advClick="0" advTm="5000">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0630" y="4797152"/>
            <a:ext cx="5097870" cy="1477328"/>
          </a:xfrm>
          <a:prstGeom prst="rect">
            <a:avLst/>
          </a:prstGeom>
          <a:noFill/>
        </p:spPr>
        <p:txBody>
          <a:bodyPr wrap="none" rtlCol="0">
            <a:spAutoFit/>
          </a:bodyPr>
          <a:lstStyle/>
          <a:p>
            <a:r>
              <a:rPr lang="zh-CN" altLang="zh-CN" dirty="0"/>
              <a:t>精美</a:t>
            </a:r>
            <a:r>
              <a:rPr lang="en-US" altLang="zh-CN" dirty="0"/>
              <a:t>PPT</a:t>
            </a:r>
            <a:r>
              <a:rPr lang="zh-CN" altLang="zh-CN" dirty="0"/>
              <a:t>（不二演示</a:t>
            </a:r>
            <a:r>
              <a:rPr lang="zh-CN" altLang="zh-CN" dirty="0" smtClean="0"/>
              <a:t>）</a:t>
            </a:r>
            <a:r>
              <a:rPr lang="en-US" altLang="zh-CN" dirty="0"/>
              <a:t> </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zh-CN" dirty="0"/>
          </a:p>
        </p:txBody>
      </p:sp>
    </p:spTree>
    <p:extLst>
      <p:ext uri="{BB962C8B-B14F-4D97-AF65-F5344CB8AC3E}">
        <p14:creationId xmlns:p14="http://schemas.microsoft.com/office/powerpoint/2010/main" val="3356417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4882458" y="908720"/>
            <a:ext cx="244827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4" name="TextBox 30"/>
          <p:cNvSpPr txBox="1"/>
          <p:nvPr/>
        </p:nvSpPr>
        <p:spPr>
          <a:xfrm>
            <a:off x="4583038" y="416277"/>
            <a:ext cx="3047113" cy="49244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B30B0B"/>
                </a:solidFill>
                <a:effectLst/>
                <a:uLnTx/>
                <a:uFillTx/>
                <a:latin typeface="Arial"/>
                <a:ea typeface="微软雅黑"/>
                <a:cs typeface="+mn-ea"/>
                <a:sym typeface="+mn-lt"/>
              </a:rPr>
              <a:t>工作明细</a:t>
            </a:r>
            <a:endParaRPr kumimoji="0" lang="zh-CN" altLang="en-US" sz="20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sp>
        <p:nvSpPr>
          <p:cNvPr id="110" name="圆角矩形 109"/>
          <p:cNvSpPr/>
          <p:nvPr/>
        </p:nvSpPr>
        <p:spPr>
          <a:xfrm>
            <a:off x="1773932" y="1614303"/>
            <a:ext cx="4054783" cy="476682"/>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11" name="KSO_Shape"/>
          <p:cNvSpPr>
            <a:spLocks/>
          </p:cNvSpPr>
          <p:nvPr/>
        </p:nvSpPr>
        <p:spPr bwMode="auto">
          <a:xfrm>
            <a:off x="1414686" y="1556792"/>
            <a:ext cx="1079327" cy="55661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C00000"/>
          </a:solidFill>
          <a:ln>
            <a:no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12" name="TextBox 30"/>
          <p:cNvSpPr txBox="1"/>
          <p:nvPr/>
        </p:nvSpPr>
        <p:spPr>
          <a:xfrm>
            <a:off x="2974939" y="1700808"/>
            <a:ext cx="2494532"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B30B0B"/>
                </a:solidFill>
                <a:effectLst/>
                <a:uLnTx/>
                <a:uFillTx/>
                <a:latin typeface="Arial"/>
                <a:ea typeface="微软雅黑"/>
                <a:cs typeface="+mn-ea"/>
                <a:sym typeface="+mn-lt"/>
              </a:rPr>
              <a:t>第一项工作已完成</a:t>
            </a:r>
            <a:endParaRPr kumimoji="0" lang="zh-CN" altLang="en-US" sz="16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sp>
        <p:nvSpPr>
          <p:cNvPr id="113" name="矩形 112"/>
          <p:cNvSpPr/>
          <p:nvPr/>
        </p:nvSpPr>
        <p:spPr>
          <a:xfrm>
            <a:off x="1580244" y="2204864"/>
            <a:ext cx="4248472" cy="64633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为客户服务是我们存在的唯一理由，客户需求是我们发展的原动力。我们坚持以客户为中心，快速响应客户需求，持续为客户创造长期价值进而成就客户为客户服务是我们存在的唯一理由，快速响应客户需求，持续为客户。</a:t>
            </a: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14" name="圆角矩形 113"/>
          <p:cNvSpPr/>
          <p:nvPr/>
        </p:nvSpPr>
        <p:spPr>
          <a:xfrm>
            <a:off x="6720942" y="1614303"/>
            <a:ext cx="4054783" cy="476682"/>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15" name="KSO_Shape"/>
          <p:cNvSpPr>
            <a:spLocks/>
          </p:cNvSpPr>
          <p:nvPr/>
        </p:nvSpPr>
        <p:spPr bwMode="auto">
          <a:xfrm>
            <a:off x="6361696" y="1556792"/>
            <a:ext cx="1079327" cy="55661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C00000"/>
          </a:solidFill>
          <a:ln>
            <a:no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16" name="TextBox 30"/>
          <p:cNvSpPr txBox="1"/>
          <p:nvPr/>
        </p:nvSpPr>
        <p:spPr>
          <a:xfrm>
            <a:off x="7921949" y="1700808"/>
            <a:ext cx="2494532"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B30B0B"/>
                </a:solidFill>
                <a:effectLst/>
                <a:uLnTx/>
                <a:uFillTx/>
                <a:latin typeface="Arial"/>
                <a:ea typeface="微软雅黑"/>
                <a:cs typeface="+mn-ea"/>
                <a:sym typeface="+mn-lt"/>
              </a:rPr>
              <a:t>第二项工作已完成</a:t>
            </a:r>
            <a:endParaRPr kumimoji="0" lang="zh-CN" altLang="en-US" sz="16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sp>
        <p:nvSpPr>
          <p:cNvPr id="117" name="矩形 116"/>
          <p:cNvSpPr/>
          <p:nvPr/>
        </p:nvSpPr>
        <p:spPr>
          <a:xfrm>
            <a:off x="6527254" y="2204864"/>
            <a:ext cx="4248472" cy="64633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为客户服务是我们存在的唯一理由，客户需求是我们发展的原动力。我们坚持以客户为中心，快速响应客户需求，持续为客户创造长期价值进而成就客户为客户服务是我们存在的唯一理由，快速响应客户需求，持续为客户。</a:t>
            </a: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18" name="圆角矩形 117"/>
          <p:cNvSpPr/>
          <p:nvPr/>
        </p:nvSpPr>
        <p:spPr>
          <a:xfrm>
            <a:off x="1773932" y="3198479"/>
            <a:ext cx="4054783" cy="476682"/>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19" name="KSO_Shape"/>
          <p:cNvSpPr>
            <a:spLocks/>
          </p:cNvSpPr>
          <p:nvPr/>
        </p:nvSpPr>
        <p:spPr bwMode="auto">
          <a:xfrm>
            <a:off x="1414686" y="3140968"/>
            <a:ext cx="1079327" cy="55661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C00000"/>
          </a:solidFill>
          <a:ln>
            <a:no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0" name="TextBox 30"/>
          <p:cNvSpPr txBox="1"/>
          <p:nvPr/>
        </p:nvSpPr>
        <p:spPr>
          <a:xfrm>
            <a:off x="2974939" y="3284984"/>
            <a:ext cx="2494532"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B30B0B"/>
                </a:solidFill>
                <a:effectLst/>
                <a:uLnTx/>
                <a:uFillTx/>
                <a:latin typeface="Arial"/>
                <a:ea typeface="微软雅黑"/>
                <a:cs typeface="+mn-ea"/>
                <a:sym typeface="+mn-lt"/>
              </a:rPr>
              <a:t>第三项工作已完成</a:t>
            </a:r>
            <a:endParaRPr kumimoji="0" lang="zh-CN" altLang="en-US" sz="16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sp>
        <p:nvSpPr>
          <p:cNvPr id="121" name="矩形 120"/>
          <p:cNvSpPr/>
          <p:nvPr/>
        </p:nvSpPr>
        <p:spPr>
          <a:xfrm>
            <a:off x="1580244" y="3789040"/>
            <a:ext cx="4248472" cy="64633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为客户服务是我们存在的唯一理由，客户需求是我们发展的原动力。我们坚持以客户为中心，快速响应客户需求，持续为客户创造长期价值进而成就客户为客户服务是我们存在的唯一理由，快速响应客户需求，持续为客户。</a:t>
            </a: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22" name="圆角矩形 121"/>
          <p:cNvSpPr/>
          <p:nvPr/>
        </p:nvSpPr>
        <p:spPr>
          <a:xfrm>
            <a:off x="6720942" y="3198479"/>
            <a:ext cx="4054783" cy="476682"/>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23" name="KSO_Shape"/>
          <p:cNvSpPr>
            <a:spLocks/>
          </p:cNvSpPr>
          <p:nvPr/>
        </p:nvSpPr>
        <p:spPr bwMode="auto">
          <a:xfrm>
            <a:off x="6361696" y="3140968"/>
            <a:ext cx="1079327" cy="55661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C00000"/>
          </a:solidFill>
          <a:ln>
            <a:no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4" name="TextBox 30"/>
          <p:cNvSpPr txBox="1"/>
          <p:nvPr/>
        </p:nvSpPr>
        <p:spPr>
          <a:xfrm>
            <a:off x="7921949" y="3284984"/>
            <a:ext cx="2494532"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B30B0B"/>
                </a:solidFill>
                <a:effectLst/>
                <a:uLnTx/>
                <a:uFillTx/>
                <a:latin typeface="Arial"/>
                <a:ea typeface="微软雅黑"/>
                <a:cs typeface="+mn-ea"/>
                <a:sym typeface="+mn-lt"/>
              </a:rPr>
              <a:t>第四项工作进行中</a:t>
            </a:r>
            <a:endParaRPr kumimoji="0" lang="zh-CN" altLang="en-US" sz="16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sp>
        <p:nvSpPr>
          <p:cNvPr id="125" name="矩形 124"/>
          <p:cNvSpPr/>
          <p:nvPr/>
        </p:nvSpPr>
        <p:spPr>
          <a:xfrm>
            <a:off x="6527254" y="3789040"/>
            <a:ext cx="4248472" cy="64633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为客户服务是我们存在的唯一理由，客户需求是我们发展的原动力。我们坚持以客户为中心，快速响应客户需求，持续为客户创造长期价值进而成就客户为客户服务是我们存在的唯一理由，快速响应客户需求，持续为客户。</a:t>
            </a: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26" name="圆角矩形 125"/>
          <p:cNvSpPr/>
          <p:nvPr/>
        </p:nvSpPr>
        <p:spPr>
          <a:xfrm>
            <a:off x="1773932" y="4856404"/>
            <a:ext cx="4054783" cy="476682"/>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27" name="KSO_Shape"/>
          <p:cNvSpPr>
            <a:spLocks/>
          </p:cNvSpPr>
          <p:nvPr/>
        </p:nvSpPr>
        <p:spPr bwMode="auto">
          <a:xfrm>
            <a:off x="1414686" y="4798893"/>
            <a:ext cx="1079327" cy="55661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C00000"/>
          </a:solidFill>
          <a:ln>
            <a:no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8" name="TextBox 30"/>
          <p:cNvSpPr txBox="1"/>
          <p:nvPr/>
        </p:nvSpPr>
        <p:spPr>
          <a:xfrm>
            <a:off x="2974939" y="4942909"/>
            <a:ext cx="2494532"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B30B0B"/>
                </a:solidFill>
                <a:effectLst/>
                <a:uLnTx/>
                <a:uFillTx/>
                <a:latin typeface="Arial"/>
                <a:ea typeface="微软雅黑"/>
                <a:cs typeface="+mn-ea"/>
                <a:sym typeface="+mn-lt"/>
              </a:rPr>
              <a:t>第五项工作进行中</a:t>
            </a:r>
            <a:endParaRPr kumimoji="0" lang="zh-CN" altLang="en-US" sz="16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sp>
        <p:nvSpPr>
          <p:cNvPr id="129" name="矩形 128"/>
          <p:cNvSpPr/>
          <p:nvPr/>
        </p:nvSpPr>
        <p:spPr>
          <a:xfrm>
            <a:off x="1580244" y="5446965"/>
            <a:ext cx="4248472" cy="64633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为客户服务是我们存在的唯一理由，客户需求是我们发展的原动力。我们坚持以客户为中心，快速响应客户需求，持续为客户创造长期价值进而成就客户为客户服务是我们存在的唯一理由，快速响应客户需求，持续为客户。</a:t>
            </a: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30" name="圆角矩形 129"/>
          <p:cNvSpPr/>
          <p:nvPr/>
        </p:nvSpPr>
        <p:spPr>
          <a:xfrm>
            <a:off x="6720942" y="4856404"/>
            <a:ext cx="4054783" cy="476682"/>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31" name="KSO_Shape"/>
          <p:cNvSpPr>
            <a:spLocks/>
          </p:cNvSpPr>
          <p:nvPr/>
        </p:nvSpPr>
        <p:spPr bwMode="auto">
          <a:xfrm>
            <a:off x="6361696" y="4798893"/>
            <a:ext cx="1079327" cy="55661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C00000"/>
          </a:solidFill>
          <a:ln>
            <a:no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2" name="TextBox 30"/>
          <p:cNvSpPr txBox="1"/>
          <p:nvPr/>
        </p:nvSpPr>
        <p:spPr>
          <a:xfrm>
            <a:off x="7921949" y="4942909"/>
            <a:ext cx="2494532"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B30B0B"/>
                </a:solidFill>
                <a:effectLst/>
                <a:uLnTx/>
                <a:uFillTx/>
                <a:latin typeface="Arial"/>
                <a:ea typeface="微软雅黑"/>
                <a:cs typeface="+mn-ea"/>
                <a:sym typeface="+mn-lt"/>
              </a:rPr>
              <a:t>第六项工作审核中</a:t>
            </a:r>
            <a:endParaRPr kumimoji="0" lang="zh-CN" altLang="en-US" sz="16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sp>
        <p:nvSpPr>
          <p:cNvPr id="133" name="矩形 132"/>
          <p:cNvSpPr/>
          <p:nvPr/>
        </p:nvSpPr>
        <p:spPr>
          <a:xfrm>
            <a:off x="6527254" y="5446965"/>
            <a:ext cx="4248472" cy="64633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为客户服务是我们存在的唯一理由，客户需求是我们发展的原动力。我们坚持以客户为中心，快速响应客户需求，持续为客户创造长期价值进而成就客户为客户服务是我们存在的唯一理由，快速响应客户需求，持续为客户。</a:t>
            </a:r>
            <a:endParaRPr kumimoji="0" lang="en-US" altLang="zh-CN" sz="8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grpSp>
        <p:nvGrpSpPr>
          <p:cNvPr id="109" name="组合 108"/>
          <p:cNvGrpSpPr/>
          <p:nvPr/>
        </p:nvGrpSpPr>
        <p:grpSpPr>
          <a:xfrm>
            <a:off x="-16540" y="305207"/>
            <a:ext cx="11864097" cy="6247586"/>
            <a:chOff x="-16540" y="305207"/>
            <a:chExt cx="11864097" cy="6247586"/>
          </a:xfrm>
        </p:grpSpPr>
        <p:sp>
          <p:nvSpPr>
            <p:cNvPr id="134" name="矩形 133"/>
            <p:cNvSpPr/>
            <p:nvPr/>
          </p:nvSpPr>
          <p:spPr>
            <a:xfrm>
              <a:off x="323808" y="305207"/>
              <a:ext cx="11523749" cy="6247586"/>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nvGrpSpPr>
            <p:cNvPr id="135" name="组合 134"/>
            <p:cNvGrpSpPr/>
            <p:nvPr/>
          </p:nvGrpSpPr>
          <p:grpSpPr>
            <a:xfrm rot="10800000">
              <a:off x="-16540" y="5025659"/>
              <a:ext cx="787152" cy="228570"/>
              <a:chOff x="11404745" y="946150"/>
              <a:chExt cx="787255" cy="228600"/>
            </a:xfrm>
          </p:grpSpPr>
          <p:cxnSp>
            <p:nvCxnSpPr>
              <p:cNvPr id="139" name="直接连接符 138"/>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40" name="椭圆 139"/>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136" name="组合 135"/>
            <p:cNvGrpSpPr/>
            <p:nvPr/>
          </p:nvGrpSpPr>
          <p:grpSpPr>
            <a:xfrm rot="10800000">
              <a:off x="-16540" y="1489328"/>
              <a:ext cx="787152" cy="228570"/>
              <a:chOff x="11404745" y="946150"/>
              <a:chExt cx="787255" cy="228600"/>
            </a:xfrm>
          </p:grpSpPr>
          <p:cxnSp>
            <p:nvCxnSpPr>
              <p:cNvPr id="137" name="直接连接符 136"/>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spTree>
    <p:extLst>
      <p:ext uri="{BB962C8B-B14F-4D97-AF65-F5344CB8AC3E}">
        <p14:creationId xmlns:p14="http://schemas.microsoft.com/office/powerpoint/2010/main" val="39303153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1000"/>
                                        <p:tgtEl>
                                          <p:spTgt spid="144"/>
                                        </p:tgtEl>
                                      </p:cBhvr>
                                    </p:animEffect>
                                    <p:anim calcmode="lin" valueType="num">
                                      <p:cBhvr>
                                        <p:cTn id="8" dur="1000" fill="hold"/>
                                        <p:tgtEl>
                                          <p:spTgt spid="144"/>
                                        </p:tgtEl>
                                        <p:attrNameLst>
                                          <p:attrName>ppt_x</p:attrName>
                                        </p:attrNameLst>
                                      </p:cBhvr>
                                      <p:tavLst>
                                        <p:tav tm="0">
                                          <p:val>
                                            <p:strVal val="#ppt_x"/>
                                          </p:val>
                                        </p:tav>
                                        <p:tav tm="100000">
                                          <p:val>
                                            <p:strVal val="#ppt_x"/>
                                          </p:val>
                                        </p:tav>
                                      </p:tavLst>
                                    </p:anim>
                                    <p:anim calcmode="lin" valueType="num">
                                      <p:cBhvr>
                                        <p:cTn id="9" dur="1000" fill="hold"/>
                                        <p:tgtEl>
                                          <p:spTgt spid="1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11"/>
                                        </p:tgtEl>
                                        <p:attrNameLst>
                                          <p:attrName>style.visibility</p:attrName>
                                        </p:attrNameLst>
                                      </p:cBhvr>
                                      <p:to>
                                        <p:strVal val="visible"/>
                                      </p:to>
                                    </p:set>
                                    <p:animEffect transition="in" filter="fade">
                                      <p:cBhvr>
                                        <p:cTn id="13" dur="1250"/>
                                        <p:tgtEl>
                                          <p:spTgt spid="111"/>
                                        </p:tgtEl>
                                      </p:cBhvr>
                                    </p:animEffect>
                                  </p:childTnLst>
                                </p:cTn>
                              </p:par>
                            </p:childTnLst>
                          </p:cTn>
                        </p:par>
                        <p:par>
                          <p:cTn id="14" fill="hold">
                            <p:stCondLst>
                              <p:cond delay="2250"/>
                            </p:stCondLst>
                            <p:childTnLst>
                              <p:par>
                                <p:cTn id="15" presetID="16" presetClass="entr" presetSubtype="21" fill="hold" grpId="0" nodeType="afterEffect">
                                  <p:stCondLst>
                                    <p:cond delay="0"/>
                                  </p:stCondLst>
                                  <p:childTnLst>
                                    <p:set>
                                      <p:cBhvr>
                                        <p:cTn id="16" dur="1" fill="hold">
                                          <p:stCondLst>
                                            <p:cond delay="0"/>
                                          </p:stCondLst>
                                        </p:cTn>
                                        <p:tgtEl>
                                          <p:spTgt spid="110"/>
                                        </p:tgtEl>
                                        <p:attrNameLst>
                                          <p:attrName>style.visibility</p:attrName>
                                        </p:attrNameLst>
                                      </p:cBhvr>
                                      <p:to>
                                        <p:strVal val="visible"/>
                                      </p:to>
                                    </p:set>
                                    <p:animEffect transition="in" filter="barn(inVertical)">
                                      <p:cBhvr>
                                        <p:cTn id="17" dur="500"/>
                                        <p:tgtEl>
                                          <p:spTgt spid="110"/>
                                        </p:tgtEl>
                                      </p:cBhvr>
                                    </p:animEffect>
                                  </p:childTnLst>
                                </p:cTn>
                              </p:par>
                            </p:childTnLst>
                          </p:cTn>
                        </p:par>
                        <p:par>
                          <p:cTn id="18" fill="hold">
                            <p:stCondLst>
                              <p:cond delay="2750"/>
                            </p:stCondLst>
                            <p:childTnLst>
                              <p:par>
                                <p:cTn id="19" presetID="42" presetClass="entr" presetSubtype="0" fill="hold" grpId="0" nodeType="afterEffect">
                                  <p:stCondLst>
                                    <p:cond delay="0"/>
                                  </p:stCondLst>
                                  <p:childTnLst>
                                    <p:set>
                                      <p:cBhvr>
                                        <p:cTn id="20" dur="1" fill="hold">
                                          <p:stCondLst>
                                            <p:cond delay="0"/>
                                          </p:stCondLst>
                                        </p:cTn>
                                        <p:tgtEl>
                                          <p:spTgt spid="112"/>
                                        </p:tgtEl>
                                        <p:attrNameLst>
                                          <p:attrName>style.visibility</p:attrName>
                                        </p:attrNameLst>
                                      </p:cBhvr>
                                      <p:to>
                                        <p:strVal val="visible"/>
                                      </p:to>
                                    </p:set>
                                    <p:animEffect transition="in" filter="fade">
                                      <p:cBhvr>
                                        <p:cTn id="21" dur="1000"/>
                                        <p:tgtEl>
                                          <p:spTgt spid="112"/>
                                        </p:tgtEl>
                                      </p:cBhvr>
                                    </p:animEffect>
                                    <p:anim calcmode="lin" valueType="num">
                                      <p:cBhvr>
                                        <p:cTn id="22" dur="1000" fill="hold"/>
                                        <p:tgtEl>
                                          <p:spTgt spid="112"/>
                                        </p:tgtEl>
                                        <p:attrNameLst>
                                          <p:attrName>ppt_x</p:attrName>
                                        </p:attrNameLst>
                                      </p:cBhvr>
                                      <p:tavLst>
                                        <p:tav tm="0">
                                          <p:val>
                                            <p:strVal val="#ppt_x"/>
                                          </p:val>
                                        </p:tav>
                                        <p:tav tm="100000">
                                          <p:val>
                                            <p:strVal val="#ppt_x"/>
                                          </p:val>
                                        </p:tav>
                                      </p:tavLst>
                                    </p:anim>
                                    <p:anim calcmode="lin" valueType="num">
                                      <p:cBhvr>
                                        <p:cTn id="23" dur="1000" fill="hold"/>
                                        <p:tgtEl>
                                          <p:spTgt spid="112"/>
                                        </p:tgtEl>
                                        <p:attrNameLst>
                                          <p:attrName>ppt_y</p:attrName>
                                        </p:attrNameLst>
                                      </p:cBhvr>
                                      <p:tavLst>
                                        <p:tav tm="0">
                                          <p:val>
                                            <p:strVal val="#ppt_y+.1"/>
                                          </p:val>
                                        </p:tav>
                                        <p:tav tm="100000">
                                          <p:val>
                                            <p:strVal val="#ppt_y"/>
                                          </p:val>
                                        </p:tav>
                                      </p:tavLst>
                                    </p:anim>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113"/>
                                        </p:tgtEl>
                                        <p:attrNameLst>
                                          <p:attrName>style.visibility</p:attrName>
                                        </p:attrNameLst>
                                      </p:cBhvr>
                                      <p:to>
                                        <p:strVal val="visible"/>
                                      </p:to>
                                    </p:set>
                                    <p:animEffect transition="in" filter="fade">
                                      <p:cBhvr>
                                        <p:cTn id="27" dur="500"/>
                                        <p:tgtEl>
                                          <p:spTgt spid="113"/>
                                        </p:tgtEl>
                                      </p:cBhvr>
                                    </p:animEffect>
                                  </p:childTnLst>
                                </p:cTn>
                              </p:par>
                            </p:childTnLst>
                          </p:cTn>
                        </p:par>
                        <p:par>
                          <p:cTn id="28" fill="hold">
                            <p:stCondLst>
                              <p:cond delay="4250"/>
                            </p:stCondLst>
                            <p:childTnLst>
                              <p:par>
                                <p:cTn id="29" presetID="10" presetClass="entr" presetSubtype="0" fill="hold" grpId="0" nodeType="afterEffect">
                                  <p:stCondLst>
                                    <p:cond delay="0"/>
                                  </p:stCondLst>
                                  <p:childTnLst>
                                    <p:set>
                                      <p:cBhvr>
                                        <p:cTn id="30" dur="1" fill="hold">
                                          <p:stCondLst>
                                            <p:cond delay="0"/>
                                          </p:stCondLst>
                                        </p:cTn>
                                        <p:tgtEl>
                                          <p:spTgt spid="115"/>
                                        </p:tgtEl>
                                        <p:attrNameLst>
                                          <p:attrName>style.visibility</p:attrName>
                                        </p:attrNameLst>
                                      </p:cBhvr>
                                      <p:to>
                                        <p:strVal val="visible"/>
                                      </p:to>
                                    </p:set>
                                    <p:animEffect transition="in" filter="fade">
                                      <p:cBhvr>
                                        <p:cTn id="31" dur="1250"/>
                                        <p:tgtEl>
                                          <p:spTgt spid="115"/>
                                        </p:tgtEl>
                                      </p:cBhvr>
                                    </p:animEffect>
                                  </p:childTnLst>
                                </p:cTn>
                              </p:par>
                            </p:childTnLst>
                          </p:cTn>
                        </p:par>
                        <p:par>
                          <p:cTn id="32" fill="hold">
                            <p:stCondLst>
                              <p:cond delay="5500"/>
                            </p:stCondLst>
                            <p:childTnLst>
                              <p:par>
                                <p:cTn id="33" presetID="16" presetClass="entr" presetSubtype="21" fill="hold" grpId="0" nodeType="afterEffect">
                                  <p:stCondLst>
                                    <p:cond delay="0"/>
                                  </p:stCondLst>
                                  <p:childTnLst>
                                    <p:set>
                                      <p:cBhvr>
                                        <p:cTn id="34" dur="1" fill="hold">
                                          <p:stCondLst>
                                            <p:cond delay="0"/>
                                          </p:stCondLst>
                                        </p:cTn>
                                        <p:tgtEl>
                                          <p:spTgt spid="114"/>
                                        </p:tgtEl>
                                        <p:attrNameLst>
                                          <p:attrName>style.visibility</p:attrName>
                                        </p:attrNameLst>
                                      </p:cBhvr>
                                      <p:to>
                                        <p:strVal val="visible"/>
                                      </p:to>
                                    </p:set>
                                    <p:animEffect transition="in" filter="barn(inVertical)">
                                      <p:cBhvr>
                                        <p:cTn id="35" dur="500"/>
                                        <p:tgtEl>
                                          <p:spTgt spid="114"/>
                                        </p:tgtEl>
                                      </p:cBhvr>
                                    </p:animEffect>
                                  </p:childTnLst>
                                </p:cTn>
                              </p:par>
                            </p:childTnLst>
                          </p:cTn>
                        </p:par>
                        <p:par>
                          <p:cTn id="36" fill="hold">
                            <p:stCondLst>
                              <p:cond delay="6000"/>
                            </p:stCondLst>
                            <p:childTnLst>
                              <p:par>
                                <p:cTn id="37" presetID="42" presetClass="entr" presetSubtype="0" fill="hold" grpId="0" nodeType="afterEffect">
                                  <p:stCondLst>
                                    <p:cond delay="0"/>
                                  </p:stCondLst>
                                  <p:childTnLst>
                                    <p:set>
                                      <p:cBhvr>
                                        <p:cTn id="38" dur="1" fill="hold">
                                          <p:stCondLst>
                                            <p:cond delay="0"/>
                                          </p:stCondLst>
                                        </p:cTn>
                                        <p:tgtEl>
                                          <p:spTgt spid="116"/>
                                        </p:tgtEl>
                                        <p:attrNameLst>
                                          <p:attrName>style.visibility</p:attrName>
                                        </p:attrNameLst>
                                      </p:cBhvr>
                                      <p:to>
                                        <p:strVal val="visible"/>
                                      </p:to>
                                    </p:set>
                                    <p:animEffect transition="in" filter="fade">
                                      <p:cBhvr>
                                        <p:cTn id="39" dur="1000"/>
                                        <p:tgtEl>
                                          <p:spTgt spid="116"/>
                                        </p:tgtEl>
                                      </p:cBhvr>
                                    </p:animEffect>
                                    <p:anim calcmode="lin" valueType="num">
                                      <p:cBhvr>
                                        <p:cTn id="40" dur="1000" fill="hold"/>
                                        <p:tgtEl>
                                          <p:spTgt spid="116"/>
                                        </p:tgtEl>
                                        <p:attrNameLst>
                                          <p:attrName>ppt_x</p:attrName>
                                        </p:attrNameLst>
                                      </p:cBhvr>
                                      <p:tavLst>
                                        <p:tav tm="0">
                                          <p:val>
                                            <p:strVal val="#ppt_x"/>
                                          </p:val>
                                        </p:tav>
                                        <p:tav tm="100000">
                                          <p:val>
                                            <p:strVal val="#ppt_x"/>
                                          </p:val>
                                        </p:tav>
                                      </p:tavLst>
                                    </p:anim>
                                    <p:anim calcmode="lin" valueType="num">
                                      <p:cBhvr>
                                        <p:cTn id="41" dur="1000" fill="hold"/>
                                        <p:tgtEl>
                                          <p:spTgt spid="116"/>
                                        </p:tgtEl>
                                        <p:attrNameLst>
                                          <p:attrName>ppt_y</p:attrName>
                                        </p:attrNameLst>
                                      </p:cBhvr>
                                      <p:tavLst>
                                        <p:tav tm="0">
                                          <p:val>
                                            <p:strVal val="#ppt_y+.1"/>
                                          </p:val>
                                        </p:tav>
                                        <p:tav tm="100000">
                                          <p:val>
                                            <p:strVal val="#ppt_y"/>
                                          </p:val>
                                        </p:tav>
                                      </p:tavLst>
                                    </p:anim>
                                  </p:childTnLst>
                                </p:cTn>
                              </p:par>
                            </p:childTnLst>
                          </p:cTn>
                        </p:par>
                        <p:par>
                          <p:cTn id="42" fill="hold">
                            <p:stCondLst>
                              <p:cond delay="7000"/>
                            </p:stCondLst>
                            <p:childTnLst>
                              <p:par>
                                <p:cTn id="43" presetID="10" presetClass="entr" presetSubtype="0" fill="hold" grpId="0" nodeType="afterEffect">
                                  <p:stCondLst>
                                    <p:cond delay="0"/>
                                  </p:stCondLst>
                                  <p:childTnLst>
                                    <p:set>
                                      <p:cBhvr>
                                        <p:cTn id="44" dur="1" fill="hold">
                                          <p:stCondLst>
                                            <p:cond delay="0"/>
                                          </p:stCondLst>
                                        </p:cTn>
                                        <p:tgtEl>
                                          <p:spTgt spid="117"/>
                                        </p:tgtEl>
                                        <p:attrNameLst>
                                          <p:attrName>style.visibility</p:attrName>
                                        </p:attrNameLst>
                                      </p:cBhvr>
                                      <p:to>
                                        <p:strVal val="visible"/>
                                      </p:to>
                                    </p:set>
                                    <p:animEffect transition="in" filter="fade">
                                      <p:cBhvr>
                                        <p:cTn id="45" dur="500"/>
                                        <p:tgtEl>
                                          <p:spTgt spid="117"/>
                                        </p:tgtEl>
                                      </p:cBhvr>
                                    </p:animEffect>
                                  </p:childTnLst>
                                </p:cTn>
                              </p:par>
                            </p:childTnLst>
                          </p:cTn>
                        </p:par>
                        <p:par>
                          <p:cTn id="46" fill="hold">
                            <p:stCondLst>
                              <p:cond delay="7500"/>
                            </p:stCondLst>
                            <p:childTnLst>
                              <p:par>
                                <p:cTn id="47" presetID="10" presetClass="entr" presetSubtype="0" fill="hold" grpId="0" nodeType="afterEffect">
                                  <p:stCondLst>
                                    <p:cond delay="0"/>
                                  </p:stCondLst>
                                  <p:childTnLst>
                                    <p:set>
                                      <p:cBhvr>
                                        <p:cTn id="48" dur="1" fill="hold">
                                          <p:stCondLst>
                                            <p:cond delay="0"/>
                                          </p:stCondLst>
                                        </p:cTn>
                                        <p:tgtEl>
                                          <p:spTgt spid="119"/>
                                        </p:tgtEl>
                                        <p:attrNameLst>
                                          <p:attrName>style.visibility</p:attrName>
                                        </p:attrNameLst>
                                      </p:cBhvr>
                                      <p:to>
                                        <p:strVal val="visible"/>
                                      </p:to>
                                    </p:set>
                                    <p:animEffect transition="in" filter="fade">
                                      <p:cBhvr>
                                        <p:cTn id="49" dur="1250"/>
                                        <p:tgtEl>
                                          <p:spTgt spid="119"/>
                                        </p:tgtEl>
                                      </p:cBhvr>
                                    </p:animEffect>
                                  </p:childTnLst>
                                </p:cTn>
                              </p:par>
                            </p:childTnLst>
                          </p:cTn>
                        </p:par>
                        <p:par>
                          <p:cTn id="50" fill="hold">
                            <p:stCondLst>
                              <p:cond delay="8750"/>
                            </p:stCondLst>
                            <p:childTnLst>
                              <p:par>
                                <p:cTn id="51" presetID="16" presetClass="entr" presetSubtype="21" fill="hold" grpId="0" nodeType="afterEffect">
                                  <p:stCondLst>
                                    <p:cond delay="0"/>
                                  </p:stCondLst>
                                  <p:childTnLst>
                                    <p:set>
                                      <p:cBhvr>
                                        <p:cTn id="52" dur="1" fill="hold">
                                          <p:stCondLst>
                                            <p:cond delay="0"/>
                                          </p:stCondLst>
                                        </p:cTn>
                                        <p:tgtEl>
                                          <p:spTgt spid="118"/>
                                        </p:tgtEl>
                                        <p:attrNameLst>
                                          <p:attrName>style.visibility</p:attrName>
                                        </p:attrNameLst>
                                      </p:cBhvr>
                                      <p:to>
                                        <p:strVal val="visible"/>
                                      </p:to>
                                    </p:set>
                                    <p:animEffect transition="in" filter="barn(inVertical)">
                                      <p:cBhvr>
                                        <p:cTn id="53" dur="500"/>
                                        <p:tgtEl>
                                          <p:spTgt spid="118"/>
                                        </p:tgtEl>
                                      </p:cBhvr>
                                    </p:animEffect>
                                  </p:childTnLst>
                                </p:cTn>
                              </p:par>
                            </p:childTnLst>
                          </p:cTn>
                        </p:par>
                        <p:par>
                          <p:cTn id="54" fill="hold">
                            <p:stCondLst>
                              <p:cond delay="9250"/>
                            </p:stCondLst>
                            <p:childTnLst>
                              <p:par>
                                <p:cTn id="55" presetID="42" presetClass="entr" presetSubtype="0" fill="hold" grpId="0" nodeType="afterEffect">
                                  <p:stCondLst>
                                    <p:cond delay="0"/>
                                  </p:stCondLst>
                                  <p:childTnLst>
                                    <p:set>
                                      <p:cBhvr>
                                        <p:cTn id="56" dur="1" fill="hold">
                                          <p:stCondLst>
                                            <p:cond delay="0"/>
                                          </p:stCondLst>
                                        </p:cTn>
                                        <p:tgtEl>
                                          <p:spTgt spid="120"/>
                                        </p:tgtEl>
                                        <p:attrNameLst>
                                          <p:attrName>style.visibility</p:attrName>
                                        </p:attrNameLst>
                                      </p:cBhvr>
                                      <p:to>
                                        <p:strVal val="visible"/>
                                      </p:to>
                                    </p:set>
                                    <p:animEffect transition="in" filter="fade">
                                      <p:cBhvr>
                                        <p:cTn id="57" dur="1000"/>
                                        <p:tgtEl>
                                          <p:spTgt spid="120"/>
                                        </p:tgtEl>
                                      </p:cBhvr>
                                    </p:animEffect>
                                    <p:anim calcmode="lin" valueType="num">
                                      <p:cBhvr>
                                        <p:cTn id="58" dur="1000" fill="hold"/>
                                        <p:tgtEl>
                                          <p:spTgt spid="120"/>
                                        </p:tgtEl>
                                        <p:attrNameLst>
                                          <p:attrName>ppt_x</p:attrName>
                                        </p:attrNameLst>
                                      </p:cBhvr>
                                      <p:tavLst>
                                        <p:tav tm="0">
                                          <p:val>
                                            <p:strVal val="#ppt_x"/>
                                          </p:val>
                                        </p:tav>
                                        <p:tav tm="100000">
                                          <p:val>
                                            <p:strVal val="#ppt_x"/>
                                          </p:val>
                                        </p:tav>
                                      </p:tavLst>
                                    </p:anim>
                                    <p:anim calcmode="lin" valueType="num">
                                      <p:cBhvr>
                                        <p:cTn id="59" dur="1000" fill="hold"/>
                                        <p:tgtEl>
                                          <p:spTgt spid="120"/>
                                        </p:tgtEl>
                                        <p:attrNameLst>
                                          <p:attrName>ppt_y</p:attrName>
                                        </p:attrNameLst>
                                      </p:cBhvr>
                                      <p:tavLst>
                                        <p:tav tm="0">
                                          <p:val>
                                            <p:strVal val="#ppt_y+.1"/>
                                          </p:val>
                                        </p:tav>
                                        <p:tav tm="100000">
                                          <p:val>
                                            <p:strVal val="#ppt_y"/>
                                          </p:val>
                                        </p:tav>
                                      </p:tavLst>
                                    </p:anim>
                                  </p:childTnLst>
                                </p:cTn>
                              </p:par>
                            </p:childTnLst>
                          </p:cTn>
                        </p:par>
                        <p:par>
                          <p:cTn id="60" fill="hold">
                            <p:stCondLst>
                              <p:cond delay="10250"/>
                            </p:stCondLst>
                            <p:childTnLst>
                              <p:par>
                                <p:cTn id="61" presetID="10" presetClass="entr" presetSubtype="0" fill="hold" grpId="0" nodeType="afterEffect">
                                  <p:stCondLst>
                                    <p:cond delay="0"/>
                                  </p:stCondLst>
                                  <p:childTnLst>
                                    <p:set>
                                      <p:cBhvr>
                                        <p:cTn id="62" dur="1" fill="hold">
                                          <p:stCondLst>
                                            <p:cond delay="0"/>
                                          </p:stCondLst>
                                        </p:cTn>
                                        <p:tgtEl>
                                          <p:spTgt spid="121"/>
                                        </p:tgtEl>
                                        <p:attrNameLst>
                                          <p:attrName>style.visibility</p:attrName>
                                        </p:attrNameLst>
                                      </p:cBhvr>
                                      <p:to>
                                        <p:strVal val="visible"/>
                                      </p:to>
                                    </p:set>
                                    <p:animEffect transition="in" filter="fade">
                                      <p:cBhvr>
                                        <p:cTn id="63" dur="500"/>
                                        <p:tgtEl>
                                          <p:spTgt spid="121"/>
                                        </p:tgtEl>
                                      </p:cBhvr>
                                    </p:animEffect>
                                  </p:childTnLst>
                                </p:cTn>
                              </p:par>
                            </p:childTnLst>
                          </p:cTn>
                        </p:par>
                        <p:par>
                          <p:cTn id="64" fill="hold">
                            <p:stCondLst>
                              <p:cond delay="10750"/>
                            </p:stCondLst>
                            <p:childTnLst>
                              <p:par>
                                <p:cTn id="65" presetID="10" presetClass="entr" presetSubtype="0" fill="hold" grpId="0" nodeType="afterEffect">
                                  <p:stCondLst>
                                    <p:cond delay="0"/>
                                  </p:stCondLst>
                                  <p:childTnLst>
                                    <p:set>
                                      <p:cBhvr>
                                        <p:cTn id="66" dur="1" fill="hold">
                                          <p:stCondLst>
                                            <p:cond delay="0"/>
                                          </p:stCondLst>
                                        </p:cTn>
                                        <p:tgtEl>
                                          <p:spTgt spid="123"/>
                                        </p:tgtEl>
                                        <p:attrNameLst>
                                          <p:attrName>style.visibility</p:attrName>
                                        </p:attrNameLst>
                                      </p:cBhvr>
                                      <p:to>
                                        <p:strVal val="visible"/>
                                      </p:to>
                                    </p:set>
                                    <p:animEffect transition="in" filter="fade">
                                      <p:cBhvr>
                                        <p:cTn id="67" dur="1250"/>
                                        <p:tgtEl>
                                          <p:spTgt spid="123"/>
                                        </p:tgtEl>
                                      </p:cBhvr>
                                    </p:animEffect>
                                  </p:childTnLst>
                                </p:cTn>
                              </p:par>
                            </p:childTnLst>
                          </p:cTn>
                        </p:par>
                        <p:par>
                          <p:cTn id="68" fill="hold">
                            <p:stCondLst>
                              <p:cond delay="12000"/>
                            </p:stCondLst>
                            <p:childTnLst>
                              <p:par>
                                <p:cTn id="69" presetID="16" presetClass="entr" presetSubtype="21" fill="hold" grpId="0" nodeType="afterEffect">
                                  <p:stCondLst>
                                    <p:cond delay="0"/>
                                  </p:stCondLst>
                                  <p:childTnLst>
                                    <p:set>
                                      <p:cBhvr>
                                        <p:cTn id="70" dur="1" fill="hold">
                                          <p:stCondLst>
                                            <p:cond delay="0"/>
                                          </p:stCondLst>
                                        </p:cTn>
                                        <p:tgtEl>
                                          <p:spTgt spid="122"/>
                                        </p:tgtEl>
                                        <p:attrNameLst>
                                          <p:attrName>style.visibility</p:attrName>
                                        </p:attrNameLst>
                                      </p:cBhvr>
                                      <p:to>
                                        <p:strVal val="visible"/>
                                      </p:to>
                                    </p:set>
                                    <p:animEffect transition="in" filter="barn(inVertical)">
                                      <p:cBhvr>
                                        <p:cTn id="71" dur="500"/>
                                        <p:tgtEl>
                                          <p:spTgt spid="122"/>
                                        </p:tgtEl>
                                      </p:cBhvr>
                                    </p:animEffect>
                                  </p:childTnLst>
                                </p:cTn>
                              </p:par>
                            </p:childTnLst>
                          </p:cTn>
                        </p:par>
                        <p:par>
                          <p:cTn id="72" fill="hold">
                            <p:stCondLst>
                              <p:cond delay="12500"/>
                            </p:stCondLst>
                            <p:childTnLst>
                              <p:par>
                                <p:cTn id="73" presetID="42" presetClass="entr" presetSubtype="0" fill="hold" grpId="0" nodeType="afterEffect">
                                  <p:stCondLst>
                                    <p:cond delay="0"/>
                                  </p:stCondLst>
                                  <p:childTnLst>
                                    <p:set>
                                      <p:cBhvr>
                                        <p:cTn id="74" dur="1" fill="hold">
                                          <p:stCondLst>
                                            <p:cond delay="0"/>
                                          </p:stCondLst>
                                        </p:cTn>
                                        <p:tgtEl>
                                          <p:spTgt spid="124"/>
                                        </p:tgtEl>
                                        <p:attrNameLst>
                                          <p:attrName>style.visibility</p:attrName>
                                        </p:attrNameLst>
                                      </p:cBhvr>
                                      <p:to>
                                        <p:strVal val="visible"/>
                                      </p:to>
                                    </p:set>
                                    <p:animEffect transition="in" filter="fade">
                                      <p:cBhvr>
                                        <p:cTn id="75" dur="1000"/>
                                        <p:tgtEl>
                                          <p:spTgt spid="124"/>
                                        </p:tgtEl>
                                      </p:cBhvr>
                                    </p:animEffect>
                                    <p:anim calcmode="lin" valueType="num">
                                      <p:cBhvr>
                                        <p:cTn id="76" dur="1000" fill="hold"/>
                                        <p:tgtEl>
                                          <p:spTgt spid="124"/>
                                        </p:tgtEl>
                                        <p:attrNameLst>
                                          <p:attrName>ppt_x</p:attrName>
                                        </p:attrNameLst>
                                      </p:cBhvr>
                                      <p:tavLst>
                                        <p:tav tm="0">
                                          <p:val>
                                            <p:strVal val="#ppt_x"/>
                                          </p:val>
                                        </p:tav>
                                        <p:tav tm="100000">
                                          <p:val>
                                            <p:strVal val="#ppt_x"/>
                                          </p:val>
                                        </p:tav>
                                      </p:tavLst>
                                    </p:anim>
                                    <p:anim calcmode="lin" valueType="num">
                                      <p:cBhvr>
                                        <p:cTn id="77" dur="1000" fill="hold"/>
                                        <p:tgtEl>
                                          <p:spTgt spid="124"/>
                                        </p:tgtEl>
                                        <p:attrNameLst>
                                          <p:attrName>ppt_y</p:attrName>
                                        </p:attrNameLst>
                                      </p:cBhvr>
                                      <p:tavLst>
                                        <p:tav tm="0">
                                          <p:val>
                                            <p:strVal val="#ppt_y+.1"/>
                                          </p:val>
                                        </p:tav>
                                        <p:tav tm="100000">
                                          <p:val>
                                            <p:strVal val="#ppt_y"/>
                                          </p:val>
                                        </p:tav>
                                      </p:tavLst>
                                    </p:anim>
                                  </p:childTnLst>
                                </p:cTn>
                              </p:par>
                            </p:childTnLst>
                          </p:cTn>
                        </p:par>
                        <p:par>
                          <p:cTn id="78" fill="hold">
                            <p:stCondLst>
                              <p:cond delay="13500"/>
                            </p:stCondLst>
                            <p:childTnLst>
                              <p:par>
                                <p:cTn id="79" presetID="10" presetClass="entr" presetSubtype="0" fill="hold" grpId="0" nodeType="afterEffect">
                                  <p:stCondLst>
                                    <p:cond delay="0"/>
                                  </p:stCondLst>
                                  <p:childTnLst>
                                    <p:set>
                                      <p:cBhvr>
                                        <p:cTn id="80" dur="1" fill="hold">
                                          <p:stCondLst>
                                            <p:cond delay="0"/>
                                          </p:stCondLst>
                                        </p:cTn>
                                        <p:tgtEl>
                                          <p:spTgt spid="125"/>
                                        </p:tgtEl>
                                        <p:attrNameLst>
                                          <p:attrName>style.visibility</p:attrName>
                                        </p:attrNameLst>
                                      </p:cBhvr>
                                      <p:to>
                                        <p:strVal val="visible"/>
                                      </p:to>
                                    </p:set>
                                    <p:animEffect transition="in" filter="fade">
                                      <p:cBhvr>
                                        <p:cTn id="81" dur="500"/>
                                        <p:tgtEl>
                                          <p:spTgt spid="125"/>
                                        </p:tgtEl>
                                      </p:cBhvr>
                                    </p:animEffect>
                                  </p:childTnLst>
                                </p:cTn>
                              </p:par>
                            </p:childTnLst>
                          </p:cTn>
                        </p:par>
                        <p:par>
                          <p:cTn id="82" fill="hold">
                            <p:stCondLst>
                              <p:cond delay="14000"/>
                            </p:stCondLst>
                            <p:childTnLst>
                              <p:par>
                                <p:cTn id="83" presetID="10" presetClass="entr" presetSubtype="0" fill="hold" grpId="0" nodeType="afterEffect">
                                  <p:stCondLst>
                                    <p:cond delay="0"/>
                                  </p:stCondLst>
                                  <p:childTnLst>
                                    <p:set>
                                      <p:cBhvr>
                                        <p:cTn id="84" dur="1" fill="hold">
                                          <p:stCondLst>
                                            <p:cond delay="0"/>
                                          </p:stCondLst>
                                        </p:cTn>
                                        <p:tgtEl>
                                          <p:spTgt spid="127"/>
                                        </p:tgtEl>
                                        <p:attrNameLst>
                                          <p:attrName>style.visibility</p:attrName>
                                        </p:attrNameLst>
                                      </p:cBhvr>
                                      <p:to>
                                        <p:strVal val="visible"/>
                                      </p:to>
                                    </p:set>
                                    <p:animEffect transition="in" filter="fade">
                                      <p:cBhvr>
                                        <p:cTn id="85" dur="1250"/>
                                        <p:tgtEl>
                                          <p:spTgt spid="127"/>
                                        </p:tgtEl>
                                      </p:cBhvr>
                                    </p:animEffect>
                                  </p:childTnLst>
                                </p:cTn>
                              </p:par>
                            </p:childTnLst>
                          </p:cTn>
                        </p:par>
                        <p:par>
                          <p:cTn id="86" fill="hold">
                            <p:stCondLst>
                              <p:cond delay="15250"/>
                            </p:stCondLst>
                            <p:childTnLst>
                              <p:par>
                                <p:cTn id="87" presetID="16" presetClass="entr" presetSubtype="21" fill="hold" grpId="0" nodeType="afterEffect">
                                  <p:stCondLst>
                                    <p:cond delay="0"/>
                                  </p:stCondLst>
                                  <p:childTnLst>
                                    <p:set>
                                      <p:cBhvr>
                                        <p:cTn id="88" dur="1" fill="hold">
                                          <p:stCondLst>
                                            <p:cond delay="0"/>
                                          </p:stCondLst>
                                        </p:cTn>
                                        <p:tgtEl>
                                          <p:spTgt spid="126"/>
                                        </p:tgtEl>
                                        <p:attrNameLst>
                                          <p:attrName>style.visibility</p:attrName>
                                        </p:attrNameLst>
                                      </p:cBhvr>
                                      <p:to>
                                        <p:strVal val="visible"/>
                                      </p:to>
                                    </p:set>
                                    <p:animEffect transition="in" filter="barn(inVertical)">
                                      <p:cBhvr>
                                        <p:cTn id="89" dur="500"/>
                                        <p:tgtEl>
                                          <p:spTgt spid="126"/>
                                        </p:tgtEl>
                                      </p:cBhvr>
                                    </p:animEffect>
                                  </p:childTnLst>
                                </p:cTn>
                              </p:par>
                            </p:childTnLst>
                          </p:cTn>
                        </p:par>
                        <p:par>
                          <p:cTn id="90" fill="hold">
                            <p:stCondLst>
                              <p:cond delay="15750"/>
                            </p:stCondLst>
                            <p:childTnLst>
                              <p:par>
                                <p:cTn id="91" presetID="42" presetClass="entr" presetSubtype="0" fill="hold" grpId="0" nodeType="afterEffect">
                                  <p:stCondLst>
                                    <p:cond delay="0"/>
                                  </p:stCondLst>
                                  <p:childTnLst>
                                    <p:set>
                                      <p:cBhvr>
                                        <p:cTn id="92" dur="1" fill="hold">
                                          <p:stCondLst>
                                            <p:cond delay="0"/>
                                          </p:stCondLst>
                                        </p:cTn>
                                        <p:tgtEl>
                                          <p:spTgt spid="128"/>
                                        </p:tgtEl>
                                        <p:attrNameLst>
                                          <p:attrName>style.visibility</p:attrName>
                                        </p:attrNameLst>
                                      </p:cBhvr>
                                      <p:to>
                                        <p:strVal val="visible"/>
                                      </p:to>
                                    </p:set>
                                    <p:animEffect transition="in" filter="fade">
                                      <p:cBhvr>
                                        <p:cTn id="93" dur="1000"/>
                                        <p:tgtEl>
                                          <p:spTgt spid="128"/>
                                        </p:tgtEl>
                                      </p:cBhvr>
                                    </p:animEffect>
                                    <p:anim calcmode="lin" valueType="num">
                                      <p:cBhvr>
                                        <p:cTn id="94" dur="1000" fill="hold"/>
                                        <p:tgtEl>
                                          <p:spTgt spid="128"/>
                                        </p:tgtEl>
                                        <p:attrNameLst>
                                          <p:attrName>ppt_x</p:attrName>
                                        </p:attrNameLst>
                                      </p:cBhvr>
                                      <p:tavLst>
                                        <p:tav tm="0">
                                          <p:val>
                                            <p:strVal val="#ppt_x"/>
                                          </p:val>
                                        </p:tav>
                                        <p:tav tm="100000">
                                          <p:val>
                                            <p:strVal val="#ppt_x"/>
                                          </p:val>
                                        </p:tav>
                                      </p:tavLst>
                                    </p:anim>
                                    <p:anim calcmode="lin" valueType="num">
                                      <p:cBhvr>
                                        <p:cTn id="95" dur="1000" fill="hold"/>
                                        <p:tgtEl>
                                          <p:spTgt spid="128"/>
                                        </p:tgtEl>
                                        <p:attrNameLst>
                                          <p:attrName>ppt_y</p:attrName>
                                        </p:attrNameLst>
                                      </p:cBhvr>
                                      <p:tavLst>
                                        <p:tav tm="0">
                                          <p:val>
                                            <p:strVal val="#ppt_y+.1"/>
                                          </p:val>
                                        </p:tav>
                                        <p:tav tm="100000">
                                          <p:val>
                                            <p:strVal val="#ppt_y"/>
                                          </p:val>
                                        </p:tav>
                                      </p:tavLst>
                                    </p:anim>
                                  </p:childTnLst>
                                </p:cTn>
                              </p:par>
                            </p:childTnLst>
                          </p:cTn>
                        </p:par>
                        <p:par>
                          <p:cTn id="96" fill="hold">
                            <p:stCondLst>
                              <p:cond delay="16750"/>
                            </p:stCondLst>
                            <p:childTnLst>
                              <p:par>
                                <p:cTn id="97" presetID="10" presetClass="entr" presetSubtype="0" fill="hold" grpId="0" nodeType="afterEffect">
                                  <p:stCondLst>
                                    <p:cond delay="0"/>
                                  </p:stCondLst>
                                  <p:childTnLst>
                                    <p:set>
                                      <p:cBhvr>
                                        <p:cTn id="98" dur="1" fill="hold">
                                          <p:stCondLst>
                                            <p:cond delay="0"/>
                                          </p:stCondLst>
                                        </p:cTn>
                                        <p:tgtEl>
                                          <p:spTgt spid="129"/>
                                        </p:tgtEl>
                                        <p:attrNameLst>
                                          <p:attrName>style.visibility</p:attrName>
                                        </p:attrNameLst>
                                      </p:cBhvr>
                                      <p:to>
                                        <p:strVal val="visible"/>
                                      </p:to>
                                    </p:set>
                                    <p:animEffect transition="in" filter="fade">
                                      <p:cBhvr>
                                        <p:cTn id="99" dur="500"/>
                                        <p:tgtEl>
                                          <p:spTgt spid="129"/>
                                        </p:tgtEl>
                                      </p:cBhvr>
                                    </p:animEffect>
                                  </p:childTnLst>
                                </p:cTn>
                              </p:par>
                            </p:childTnLst>
                          </p:cTn>
                        </p:par>
                        <p:par>
                          <p:cTn id="100" fill="hold">
                            <p:stCondLst>
                              <p:cond delay="17250"/>
                            </p:stCondLst>
                            <p:childTnLst>
                              <p:par>
                                <p:cTn id="101" presetID="10" presetClass="entr" presetSubtype="0" fill="hold" grpId="0" nodeType="afterEffect">
                                  <p:stCondLst>
                                    <p:cond delay="0"/>
                                  </p:stCondLst>
                                  <p:childTnLst>
                                    <p:set>
                                      <p:cBhvr>
                                        <p:cTn id="102" dur="1" fill="hold">
                                          <p:stCondLst>
                                            <p:cond delay="0"/>
                                          </p:stCondLst>
                                        </p:cTn>
                                        <p:tgtEl>
                                          <p:spTgt spid="131"/>
                                        </p:tgtEl>
                                        <p:attrNameLst>
                                          <p:attrName>style.visibility</p:attrName>
                                        </p:attrNameLst>
                                      </p:cBhvr>
                                      <p:to>
                                        <p:strVal val="visible"/>
                                      </p:to>
                                    </p:set>
                                    <p:animEffect transition="in" filter="fade">
                                      <p:cBhvr>
                                        <p:cTn id="103" dur="1250"/>
                                        <p:tgtEl>
                                          <p:spTgt spid="131"/>
                                        </p:tgtEl>
                                      </p:cBhvr>
                                    </p:animEffect>
                                  </p:childTnLst>
                                </p:cTn>
                              </p:par>
                            </p:childTnLst>
                          </p:cTn>
                        </p:par>
                        <p:par>
                          <p:cTn id="104" fill="hold">
                            <p:stCondLst>
                              <p:cond delay="18500"/>
                            </p:stCondLst>
                            <p:childTnLst>
                              <p:par>
                                <p:cTn id="105" presetID="16" presetClass="entr" presetSubtype="21" fill="hold" grpId="0" nodeType="afterEffect">
                                  <p:stCondLst>
                                    <p:cond delay="0"/>
                                  </p:stCondLst>
                                  <p:childTnLst>
                                    <p:set>
                                      <p:cBhvr>
                                        <p:cTn id="106" dur="1" fill="hold">
                                          <p:stCondLst>
                                            <p:cond delay="0"/>
                                          </p:stCondLst>
                                        </p:cTn>
                                        <p:tgtEl>
                                          <p:spTgt spid="130"/>
                                        </p:tgtEl>
                                        <p:attrNameLst>
                                          <p:attrName>style.visibility</p:attrName>
                                        </p:attrNameLst>
                                      </p:cBhvr>
                                      <p:to>
                                        <p:strVal val="visible"/>
                                      </p:to>
                                    </p:set>
                                    <p:animEffect transition="in" filter="barn(inVertical)">
                                      <p:cBhvr>
                                        <p:cTn id="107" dur="500"/>
                                        <p:tgtEl>
                                          <p:spTgt spid="130"/>
                                        </p:tgtEl>
                                      </p:cBhvr>
                                    </p:animEffect>
                                  </p:childTnLst>
                                </p:cTn>
                              </p:par>
                            </p:childTnLst>
                          </p:cTn>
                        </p:par>
                        <p:par>
                          <p:cTn id="108" fill="hold">
                            <p:stCondLst>
                              <p:cond delay="19000"/>
                            </p:stCondLst>
                            <p:childTnLst>
                              <p:par>
                                <p:cTn id="109" presetID="42" presetClass="entr" presetSubtype="0" fill="hold" grpId="0" nodeType="afterEffect">
                                  <p:stCondLst>
                                    <p:cond delay="0"/>
                                  </p:stCondLst>
                                  <p:childTnLst>
                                    <p:set>
                                      <p:cBhvr>
                                        <p:cTn id="110" dur="1" fill="hold">
                                          <p:stCondLst>
                                            <p:cond delay="0"/>
                                          </p:stCondLst>
                                        </p:cTn>
                                        <p:tgtEl>
                                          <p:spTgt spid="132"/>
                                        </p:tgtEl>
                                        <p:attrNameLst>
                                          <p:attrName>style.visibility</p:attrName>
                                        </p:attrNameLst>
                                      </p:cBhvr>
                                      <p:to>
                                        <p:strVal val="visible"/>
                                      </p:to>
                                    </p:set>
                                    <p:animEffect transition="in" filter="fade">
                                      <p:cBhvr>
                                        <p:cTn id="111" dur="1000"/>
                                        <p:tgtEl>
                                          <p:spTgt spid="132"/>
                                        </p:tgtEl>
                                      </p:cBhvr>
                                    </p:animEffect>
                                    <p:anim calcmode="lin" valueType="num">
                                      <p:cBhvr>
                                        <p:cTn id="112" dur="1000" fill="hold"/>
                                        <p:tgtEl>
                                          <p:spTgt spid="132"/>
                                        </p:tgtEl>
                                        <p:attrNameLst>
                                          <p:attrName>ppt_x</p:attrName>
                                        </p:attrNameLst>
                                      </p:cBhvr>
                                      <p:tavLst>
                                        <p:tav tm="0">
                                          <p:val>
                                            <p:strVal val="#ppt_x"/>
                                          </p:val>
                                        </p:tav>
                                        <p:tav tm="100000">
                                          <p:val>
                                            <p:strVal val="#ppt_x"/>
                                          </p:val>
                                        </p:tav>
                                      </p:tavLst>
                                    </p:anim>
                                    <p:anim calcmode="lin" valueType="num">
                                      <p:cBhvr>
                                        <p:cTn id="113" dur="1000" fill="hold"/>
                                        <p:tgtEl>
                                          <p:spTgt spid="132"/>
                                        </p:tgtEl>
                                        <p:attrNameLst>
                                          <p:attrName>ppt_y</p:attrName>
                                        </p:attrNameLst>
                                      </p:cBhvr>
                                      <p:tavLst>
                                        <p:tav tm="0">
                                          <p:val>
                                            <p:strVal val="#ppt_y+.1"/>
                                          </p:val>
                                        </p:tav>
                                        <p:tav tm="100000">
                                          <p:val>
                                            <p:strVal val="#ppt_y"/>
                                          </p:val>
                                        </p:tav>
                                      </p:tavLst>
                                    </p:anim>
                                  </p:childTnLst>
                                </p:cTn>
                              </p:par>
                            </p:childTnLst>
                          </p:cTn>
                        </p:par>
                        <p:par>
                          <p:cTn id="114" fill="hold">
                            <p:stCondLst>
                              <p:cond delay="20000"/>
                            </p:stCondLst>
                            <p:childTnLst>
                              <p:par>
                                <p:cTn id="115" presetID="10" presetClass="entr" presetSubtype="0" fill="hold" grpId="0" nodeType="afterEffect">
                                  <p:stCondLst>
                                    <p:cond delay="0"/>
                                  </p:stCondLst>
                                  <p:childTnLst>
                                    <p:set>
                                      <p:cBhvr>
                                        <p:cTn id="116" dur="1" fill="hold">
                                          <p:stCondLst>
                                            <p:cond delay="0"/>
                                          </p:stCondLst>
                                        </p:cTn>
                                        <p:tgtEl>
                                          <p:spTgt spid="133"/>
                                        </p:tgtEl>
                                        <p:attrNameLst>
                                          <p:attrName>style.visibility</p:attrName>
                                        </p:attrNameLst>
                                      </p:cBhvr>
                                      <p:to>
                                        <p:strVal val="visible"/>
                                      </p:to>
                                    </p:set>
                                    <p:animEffect transition="in" filter="fade">
                                      <p:cBhvr>
                                        <p:cTn id="117"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10" grpId="0" animBg="1"/>
      <p:bldP spid="111" grpId="0" animBg="1"/>
      <p:bldP spid="112" grpId="0"/>
      <p:bldP spid="113" grpId="0"/>
      <p:bldP spid="114" grpId="0" animBg="1"/>
      <p:bldP spid="115" grpId="0" animBg="1"/>
      <p:bldP spid="116" grpId="0"/>
      <p:bldP spid="117" grpId="0"/>
      <p:bldP spid="118" grpId="0" animBg="1"/>
      <p:bldP spid="119" grpId="0" animBg="1"/>
      <p:bldP spid="120" grpId="0"/>
      <p:bldP spid="121" grpId="0"/>
      <p:bldP spid="122" grpId="0" animBg="1"/>
      <p:bldP spid="123" grpId="0" animBg="1"/>
      <p:bldP spid="124" grpId="0"/>
      <p:bldP spid="125" grpId="0"/>
      <p:bldP spid="126" grpId="0" animBg="1"/>
      <p:bldP spid="127" grpId="0" animBg="1"/>
      <p:bldP spid="128" grpId="0"/>
      <p:bldP spid="129" grpId="0"/>
      <p:bldP spid="130" grpId="0" animBg="1"/>
      <p:bldP spid="131" grpId="0" animBg="1"/>
      <p:bldP spid="132" grpId="0"/>
      <p:bldP spid="1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4882458" y="908720"/>
            <a:ext cx="244827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4" name="TextBox 30"/>
          <p:cNvSpPr txBox="1"/>
          <p:nvPr/>
        </p:nvSpPr>
        <p:spPr>
          <a:xfrm>
            <a:off x="4583038" y="416277"/>
            <a:ext cx="3047113" cy="49244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B30B0B"/>
                </a:solidFill>
                <a:effectLst/>
                <a:uLnTx/>
                <a:uFillTx/>
                <a:latin typeface="Arial"/>
                <a:ea typeface="微软雅黑"/>
                <a:cs typeface="+mn-ea"/>
                <a:sym typeface="+mn-lt"/>
              </a:rPr>
              <a:t>工作重点</a:t>
            </a:r>
            <a:endParaRPr kumimoji="0" lang="zh-CN" altLang="en-US" sz="20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grpSp>
        <p:nvGrpSpPr>
          <p:cNvPr id="132" name="组合 131"/>
          <p:cNvGrpSpPr/>
          <p:nvPr/>
        </p:nvGrpSpPr>
        <p:grpSpPr>
          <a:xfrm>
            <a:off x="500802" y="1454587"/>
            <a:ext cx="697860" cy="1291724"/>
            <a:chOff x="5262588" y="513303"/>
            <a:chExt cx="3290764" cy="6091138"/>
          </a:xfrm>
          <a:solidFill>
            <a:srgbClr val="C00000"/>
          </a:solidFill>
        </p:grpSpPr>
        <p:sp>
          <p:nvSpPr>
            <p:cNvPr id="133" name="Freeform 6"/>
            <p:cNvSpPr>
              <a:spLocks/>
            </p:cNvSpPr>
            <p:nvPr/>
          </p:nvSpPr>
          <p:spPr bwMode="auto">
            <a:xfrm>
              <a:off x="6740669" y="2952214"/>
              <a:ext cx="353788" cy="3652227"/>
            </a:xfrm>
            <a:custGeom>
              <a:avLst/>
              <a:gdLst>
                <a:gd name="T0" fmla="*/ 123 w 195"/>
                <a:gd name="T1" fmla="*/ 1162 h 2013"/>
                <a:gd name="T2" fmla="*/ 123 w 195"/>
                <a:gd name="T3" fmla="*/ 1587 h 2013"/>
                <a:gd name="T4" fmla="*/ 122 w 195"/>
                <a:gd name="T5" fmla="*/ 2010 h 2013"/>
                <a:gd name="T6" fmla="*/ 112 w 195"/>
                <a:gd name="T7" fmla="*/ 949 h 2013"/>
                <a:gd name="T8" fmla="*/ 103 w 195"/>
                <a:gd name="T9" fmla="*/ 2013 h 2013"/>
                <a:gd name="T10" fmla="*/ 94 w 195"/>
                <a:gd name="T11" fmla="*/ 949 h 2013"/>
                <a:gd name="T12" fmla="*/ 85 w 195"/>
                <a:gd name="T13" fmla="*/ 2010 h 2013"/>
                <a:gd name="T14" fmla="*/ 73 w 195"/>
                <a:gd name="T15" fmla="*/ 2003 h 2013"/>
                <a:gd name="T16" fmla="*/ 72 w 195"/>
                <a:gd name="T17" fmla="*/ 971 h 2013"/>
                <a:gd name="T18" fmla="*/ 64 w 195"/>
                <a:gd name="T19" fmla="*/ 949 h 2013"/>
                <a:gd name="T20" fmla="*/ 55 w 195"/>
                <a:gd name="T21" fmla="*/ 2011 h 2013"/>
                <a:gd name="T22" fmla="*/ 45 w 195"/>
                <a:gd name="T23" fmla="*/ 949 h 2013"/>
                <a:gd name="T24" fmla="*/ 35 w 195"/>
                <a:gd name="T25" fmla="*/ 2011 h 2013"/>
                <a:gd name="T26" fmla="*/ 33 w 195"/>
                <a:gd name="T27" fmla="*/ 1281 h 2013"/>
                <a:gd name="T28" fmla="*/ 45 w 195"/>
                <a:gd name="T29" fmla="*/ 838 h 2013"/>
                <a:gd name="T30" fmla="*/ 26 w 195"/>
                <a:gd name="T31" fmla="*/ 599 h 2013"/>
                <a:gd name="T32" fmla="*/ 67 w 195"/>
                <a:gd name="T33" fmla="*/ 471 h 2013"/>
                <a:gd name="T34" fmla="*/ 79 w 195"/>
                <a:gd name="T35" fmla="*/ 354 h 2013"/>
                <a:gd name="T36" fmla="*/ 68 w 195"/>
                <a:gd name="T37" fmla="*/ 237 h 2013"/>
                <a:gd name="T38" fmla="*/ 43 w 195"/>
                <a:gd name="T39" fmla="*/ 120 h 2013"/>
                <a:gd name="T40" fmla="*/ 76 w 195"/>
                <a:gd name="T41" fmla="*/ 13 h 2013"/>
                <a:gd name="T42" fmla="*/ 167 w 195"/>
                <a:gd name="T43" fmla="*/ 65 h 2013"/>
                <a:gd name="T44" fmla="*/ 127 w 195"/>
                <a:gd name="T45" fmla="*/ 144 h 2013"/>
                <a:gd name="T46" fmla="*/ 131 w 195"/>
                <a:gd name="T47" fmla="*/ 330 h 2013"/>
                <a:gd name="T48" fmla="*/ 109 w 195"/>
                <a:gd name="T49" fmla="*/ 438 h 2013"/>
                <a:gd name="T50" fmla="*/ 142 w 195"/>
                <a:gd name="T51" fmla="*/ 496 h 2013"/>
                <a:gd name="T52" fmla="*/ 167 w 195"/>
                <a:gd name="T53" fmla="*/ 599 h 2013"/>
                <a:gd name="T54" fmla="*/ 143 w 195"/>
                <a:gd name="T55" fmla="*/ 768 h 2013"/>
                <a:gd name="T56" fmla="*/ 161 w 195"/>
                <a:gd name="T57" fmla="*/ 883 h 2013"/>
                <a:gd name="T58" fmla="*/ 162 w 195"/>
                <a:gd name="T59" fmla="*/ 1974 h 2013"/>
                <a:gd name="T60" fmla="*/ 150 w 195"/>
                <a:gd name="T61" fmla="*/ 2011 h 2013"/>
                <a:gd name="T62" fmla="*/ 141 w 195"/>
                <a:gd name="T63" fmla="*/ 950 h 2013"/>
                <a:gd name="T64" fmla="*/ 131 w 195"/>
                <a:gd name="T65" fmla="*/ 2012 h 2013"/>
                <a:gd name="T66" fmla="*/ 123 w 195"/>
                <a:gd name="T67" fmla="*/ 949 h 2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13">
                  <a:moveTo>
                    <a:pt x="123" y="949"/>
                  </a:moveTo>
                  <a:cubicBezTo>
                    <a:pt x="123" y="1020"/>
                    <a:pt x="123" y="1091"/>
                    <a:pt x="123" y="1162"/>
                  </a:cubicBezTo>
                  <a:cubicBezTo>
                    <a:pt x="123" y="1232"/>
                    <a:pt x="123" y="1303"/>
                    <a:pt x="123" y="1374"/>
                  </a:cubicBezTo>
                  <a:cubicBezTo>
                    <a:pt x="123" y="1445"/>
                    <a:pt x="123" y="1516"/>
                    <a:pt x="123" y="1587"/>
                  </a:cubicBezTo>
                  <a:cubicBezTo>
                    <a:pt x="123" y="1658"/>
                    <a:pt x="123" y="1729"/>
                    <a:pt x="123" y="1799"/>
                  </a:cubicBezTo>
                  <a:cubicBezTo>
                    <a:pt x="123" y="1870"/>
                    <a:pt x="125" y="1940"/>
                    <a:pt x="122" y="2010"/>
                  </a:cubicBezTo>
                  <a:cubicBezTo>
                    <a:pt x="119" y="2010"/>
                    <a:pt x="115" y="2010"/>
                    <a:pt x="112" y="2010"/>
                  </a:cubicBezTo>
                  <a:cubicBezTo>
                    <a:pt x="112" y="1656"/>
                    <a:pt x="112" y="1303"/>
                    <a:pt x="112" y="949"/>
                  </a:cubicBezTo>
                  <a:cubicBezTo>
                    <a:pt x="109" y="949"/>
                    <a:pt x="106" y="949"/>
                    <a:pt x="103" y="949"/>
                  </a:cubicBezTo>
                  <a:cubicBezTo>
                    <a:pt x="103" y="1304"/>
                    <a:pt x="103" y="1658"/>
                    <a:pt x="103" y="2013"/>
                  </a:cubicBezTo>
                  <a:cubicBezTo>
                    <a:pt x="100" y="2013"/>
                    <a:pt x="97" y="2013"/>
                    <a:pt x="94" y="2013"/>
                  </a:cubicBezTo>
                  <a:cubicBezTo>
                    <a:pt x="94" y="1658"/>
                    <a:pt x="94" y="1303"/>
                    <a:pt x="94" y="949"/>
                  </a:cubicBezTo>
                  <a:cubicBezTo>
                    <a:pt x="91" y="949"/>
                    <a:pt x="88" y="949"/>
                    <a:pt x="85" y="949"/>
                  </a:cubicBezTo>
                  <a:cubicBezTo>
                    <a:pt x="85" y="1303"/>
                    <a:pt x="85" y="1657"/>
                    <a:pt x="85" y="2010"/>
                  </a:cubicBezTo>
                  <a:cubicBezTo>
                    <a:pt x="83" y="2011"/>
                    <a:pt x="81" y="2012"/>
                    <a:pt x="79" y="2012"/>
                  </a:cubicBezTo>
                  <a:cubicBezTo>
                    <a:pt x="77" y="2009"/>
                    <a:pt x="73" y="2006"/>
                    <a:pt x="73" y="2003"/>
                  </a:cubicBezTo>
                  <a:cubicBezTo>
                    <a:pt x="72" y="1997"/>
                    <a:pt x="72" y="1991"/>
                    <a:pt x="72" y="1985"/>
                  </a:cubicBezTo>
                  <a:cubicBezTo>
                    <a:pt x="72" y="1647"/>
                    <a:pt x="72" y="1309"/>
                    <a:pt x="72" y="971"/>
                  </a:cubicBezTo>
                  <a:cubicBezTo>
                    <a:pt x="72" y="964"/>
                    <a:pt x="71" y="956"/>
                    <a:pt x="71" y="949"/>
                  </a:cubicBezTo>
                  <a:cubicBezTo>
                    <a:pt x="69" y="949"/>
                    <a:pt x="66" y="949"/>
                    <a:pt x="64" y="949"/>
                  </a:cubicBezTo>
                  <a:cubicBezTo>
                    <a:pt x="64" y="1303"/>
                    <a:pt x="64" y="1657"/>
                    <a:pt x="64" y="2011"/>
                  </a:cubicBezTo>
                  <a:cubicBezTo>
                    <a:pt x="61" y="2011"/>
                    <a:pt x="58" y="2011"/>
                    <a:pt x="55" y="2011"/>
                  </a:cubicBezTo>
                  <a:cubicBezTo>
                    <a:pt x="55" y="1657"/>
                    <a:pt x="55" y="1303"/>
                    <a:pt x="55" y="949"/>
                  </a:cubicBezTo>
                  <a:cubicBezTo>
                    <a:pt x="52" y="949"/>
                    <a:pt x="49" y="949"/>
                    <a:pt x="45" y="949"/>
                  </a:cubicBezTo>
                  <a:cubicBezTo>
                    <a:pt x="45" y="1303"/>
                    <a:pt x="45" y="1657"/>
                    <a:pt x="45" y="2010"/>
                  </a:cubicBezTo>
                  <a:cubicBezTo>
                    <a:pt x="42" y="2010"/>
                    <a:pt x="39" y="2011"/>
                    <a:pt x="35" y="2011"/>
                  </a:cubicBezTo>
                  <a:cubicBezTo>
                    <a:pt x="34" y="1999"/>
                    <a:pt x="33" y="1987"/>
                    <a:pt x="33" y="1975"/>
                  </a:cubicBezTo>
                  <a:cubicBezTo>
                    <a:pt x="33" y="1744"/>
                    <a:pt x="33" y="1513"/>
                    <a:pt x="33" y="1281"/>
                  </a:cubicBezTo>
                  <a:cubicBezTo>
                    <a:pt x="32" y="1155"/>
                    <a:pt x="31" y="1028"/>
                    <a:pt x="32" y="901"/>
                  </a:cubicBezTo>
                  <a:cubicBezTo>
                    <a:pt x="33" y="880"/>
                    <a:pt x="42" y="859"/>
                    <a:pt x="45" y="838"/>
                  </a:cubicBezTo>
                  <a:cubicBezTo>
                    <a:pt x="51" y="791"/>
                    <a:pt x="61" y="744"/>
                    <a:pt x="26" y="703"/>
                  </a:cubicBezTo>
                  <a:cubicBezTo>
                    <a:pt x="0" y="674"/>
                    <a:pt x="0" y="628"/>
                    <a:pt x="26" y="599"/>
                  </a:cubicBezTo>
                  <a:cubicBezTo>
                    <a:pt x="45" y="578"/>
                    <a:pt x="51" y="556"/>
                    <a:pt x="49" y="529"/>
                  </a:cubicBezTo>
                  <a:cubicBezTo>
                    <a:pt x="47" y="508"/>
                    <a:pt x="50" y="489"/>
                    <a:pt x="67" y="471"/>
                  </a:cubicBezTo>
                  <a:cubicBezTo>
                    <a:pt x="79" y="460"/>
                    <a:pt x="82" y="438"/>
                    <a:pt x="83" y="420"/>
                  </a:cubicBezTo>
                  <a:cubicBezTo>
                    <a:pt x="85" y="398"/>
                    <a:pt x="82" y="376"/>
                    <a:pt x="79" y="354"/>
                  </a:cubicBezTo>
                  <a:cubicBezTo>
                    <a:pt x="79" y="348"/>
                    <a:pt x="73" y="342"/>
                    <a:pt x="68" y="337"/>
                  </a:cubicBezTo>
                  <a:cubicBezTo>
                    <a:pt x="30" y="303"/>
                    <a:pt x="29" y="271"/>
                    <a:pt x="68" y="237"/>
                  </a:cubicBezTo>
                  <a:cubicBezTo>
                    <a:pt x="83" y="223"/>
                    <a:pt x="84" y="205"/>
                    <a:pt x="83" y="187"/>
                  </a:cubicBezTo>
                  <a:cubicBezTo>
                    <a:pt x="80" y="159"/>
                    <a:pt x="64" y="138"/>
                    <a:pt x="43" y="120"/>
                  </a:cubicBezTo>
                  <a:cubicBezTo>
                    <a:pt x="8" y="88"/>
                    <a:pt x="8" y="81"/>
                    <a:pt x="42" y="47"/>
                  </a:cubicBezTo>
                  <a:cubicBezTo>
                    <a:pt x="53" y="36"/>
                    <a:pt x="65" y="24"/>
                    <a:pt x="76" y="13"/>
                  </a:cubicBezTo>
                  <a:cubicBezTo>
                    <a:pt x="89" y="2"/>
                    <a:pt x="103" y="0"/>
                    <a:pt x="116" y="13"/>
                  </a:cubicBezTo>
                  <a:cubicBezTo>
                    <a:pt x="133" y="30"/>
                    <a:pt x="150" y="48"/>
                    <a:pt x="167" y="65"/>
                  </a:cubicBezTo>
                  <a:cubicBezTo>
                    <a:pt x="179" y="78"/>
                    <a:pt x="178" y="91"/>
                    <a:pt x="167" y="103"/>
                  </a:cubicBezTo>
                  <a:cubicBezTo>
                    <a:pt x="154" y="117"/>
                    <a:pt x="139" y="130"/>
                    <a:pt x="127" y="144"/>
                  </a:cubicBezTo>
                  <a:cubicBezTo>
                    <a:pt x="99" y="176"/>
                    <a:pt x="102" y="217"/>
                    <a:pt x="134" y="244"/>
                  </a:cubicBezTo>
                  <a:cubicBezTo>
                    <a:pt x="162" y="268"/>
                    <a:pt x="162" y="308"/>
                    <a:pt x="131" y="330"/>
                  </a:cubicBezTo>
                  <a:cubicBezTo>
                    <a:pt x="114" y="343"/>
                    <a:pt x="108" y="358"/>
                    <a:pt x="110" y="378"/>
                  </a:cubicBezTo>
                  <a:cubicBezTo>
                    <a:pt x="112" y="398"/>
                    <a:pt x="110" y="418"/>
                    <a:pt x="109" y="438"/>
                  </a:cubicBezTo>
                  <a:cubicBezTo>
                    <a:pt x="109" y="455"/>
                    <a:pt x="110" y="470"/>
                    <a:pt x="130" y="477"/>
                  </a:cubicBezTo>
                  <a:cubicBezTo>
                    <a:pt x="135" y="479"/>
                    <a:pt x="140" y="489"/>
                    <a:pt x="142" y="496"/>
                  </a:cubicBezTo>
                  <a:cubicBezTo>
                    <a:pt x="144" y="507"/>
                    <a:pt x="144" y="518"/>
                    <a:pt x="143" y="530"/>
                  </a:cubicBezTo>
                  <a:cubicBezTo>
                    <a:pt x="141" y="556"/>
                    <a:pt x="148" y="579"/>
                    <a:pt x="167" y="599"/>
                  </a:cubicBezTo>
                  <a:cubicBezTo>
                    <a:pt x="195" y="629"/>
                    <a:pt x="194" y="674"/>
                    <a:pt x="165" y="706"/>
                  </a:cubicBezTo>
                  <a:cubicBezTo>
                    <a:pt x="148" y="724"/>
                    <a:pt x="143" y="743"/>
                    <a:pt x="143" y="768"/>
                  </a:cubicBezTo>
                  <a:cubicBezTo>
                    <a:pt x="143" y="801"/>
                    <a:pt x="142" y="834"/>
                    <a:pt x="159" y="865"/>
                  </a:cubicBezTo>
                  <a:cubicBezTo>
                    <a:pt x="161" y="870"/>
                    <a:pt x="161" y="877"/>
                    <a:pt x="161" y="883"/>
                  </a:cubicBezTo>
                  <a:cubicBezTo>
                    <a:pt x="161" y="895"/>
                    <a:pt x="161" y="907"/>
                    <a:pt x="161" y="919"/>
                  </a:cubicBezTo>
                  <a:cubicBezTo>
                    <a:pt x="161" y="1271"/>
                    <a:pt x="162" y="1622"/>
                    <a:pt x="162" y="1974"/>
                  </a:cubicBezTo>
                  <a:cubicBezTo>
                    <a:pt x="162" y="1987"/>
                    <a:pt x="160" y="1999"/>
                    <a:pt x="159" y="2012"/>
                  </a:cubicBezTo>
                  <a:cubicBezTo>
                    <a:pt x="156" y="2011"/>
                    <a:pt x="153" y="2011"/>
                    <a:pt x="150" y="2011"/>
                  </a:cubicBezTo>
                  <a:cubicBezTo>
                    <a:pt x="150" y="1657"/>
                    <a:pt x="150" y="1303"/>
                    <a:pt x="150" y="950"/>
                  </a:cubicBezTo>
                  <a:cubicBezTo>
                    <a:pt x="147" y="950"/>
                    <a:pt x="144" y="950"/>
                    <a:pt x="141" y="950"/>
                  </a:cubicBezTo>
                  <a:cubicBezTo>
                    <a:pt x="141" y="1304"/>
                    <a:pt x="141" y="1658"/>
                    <a:pt x="141" y="2012"/>
                  </a:cubicBezTo>
                  <a:cubicBezTo>
                    <a:pt x="138" y="2012"/>
                    <a:pt x="134" y="2012"/>
                    <a:pt x="131" y="2012"/>
                  </a:cubicBezTo>
                  <a:cubicBezTo>
                    <a:pt x="131" y="1658"/>
                    <a:pt x="131" y="1304"/>
                    <a:pt x="131" y="949"/>
                  </a:cubicBezTo>
                  <a:cubicBezTo>
                    <a:pt x="129" y="949"/>
                    <a:pt x="126" y="949"/>
                    <a:pt x="123" y="9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4" name="Freeform 7"/>
            <p:cNvSpPr>
              <a:spLocks noEditPoints="1"/>
            </p:cNvSpPr>
            <p:nvPr/>
          </p:nvSpPr>
          <p:spPr bwMode="auto">
            <a:xfrm>
              <a:off x="6505066" y="513303"/>
              <a:ext cx="812715" cy="1247083"/>
            </a:xfrm>
            <a:custGeom>
              <a:avLst/>
              <a:gdLst>
                <a:gd name="T0" fmla="*/ 85 w 448"/>
                <a:gd name="T1" fmla="*/ 140 h 687"/>
                <a:gd name="T2" fmla="*/ 225 w 448"/>
                <a:gd name="T3" fmla="*/ 0 h 687"/>
                <a:gd name="T4" fmla="*/ 366 w 448"/>
                <a:gd name="T5" fmla="*/ 145 h 687"/>
                <a:gd name="T6" fmla="*/ 300 w 448"/>
                <a:gd name="T7" fmla="*/ 210 h 687"/>
                <a:gd name="T8" fmla="*/ 258 w 448"/>
                <a:gd name="T9" fmla="*/ 253 h 687"/>
                <a:gd name="T10" fmla="*/ 237 w 448"/>
                <a:gd name="T11" fmla="*/ 306 h 687"/>
                <a:gd name="T12" fmla="*/ 295 w 448"/>
                <a:gd name="T13" fmla="*/ 342 h 687"/>
                <a:gd name="T14" fmla="*/ 338 w 448"/>
                <a:gd name="T15" fmla="*/ 335 h 687"/>
                <a:gd name="T16" fmla="*/ 381 w 448"/>
                <a:gd name="T17" fmla="*/ 328 h 687"/>
                <a:gd name="T18" fmla="*/ 446 w 448"/>
                <a:gd name="T19" fmla="*/ 389 h 687"/>
                <a:gd name="T20" fmla="*/ 388 w 448"/>
                <a:gd name="T21" fmla="*/ 461 h 687"/>
                <a:gd name="T22" fmla="*/ 345 w 448"/>
                <a:gd name="T23" fmla="*/ 456 h 687"/>
                <a:gd name="T24" fmla="*/ 242 w 448"/>
                <a:gd name="T25" fmla="*/ 481 h 687"/>
                <a:gd name="T26" fmla="*/ 246 w 448"/>
                <a:gd name="T27" fmla="*/ 534 h 687"/>
                <a:gd name="T28" fmla="*/ 291 w 448"/>
                <a:gd name="T29" fmla="*/ 579 h 687"/>
                <a:gd name="T30" fmla="*/ 292 w 448"/>
                <a:gd name="T31" fmla="*/ 631 h 687"/>
                <a:gd name="T32" fmla="*/ 249 w 448"/>
                <a:gd name="T33" fmla="*/ 673 h 687"/>
                <a:gd name="T34" fmla="*/ 205 w 448"/>
                <a:gd name="T35" fmla="*/ 673 h 687"/>
                <a:gd name="T36" fmla="*/ 157 w 448"/>
                <a:gd name="T37" fmla="*/ 625 h 687"/>
                <a:gd name="T38" fmla="*/ 158 w 448"/>
                <a:gd name="T39" fmla="*/ 583 h 687"/>
                <a:gd name="T40" fmla="*/ 193 w 448"/>
                <a:gd name="T41" fmla="*/ 548 h 687"/>
                <a:gd name="T42" fmla="*/ 216 w 448"/>
                <a:gd name="T43" fmla="*/ 504 h 687"/>
                <a:gd name="T44" fmla="*/ 212 w 448"/>
                <a:gd name="T45" fmla="*/ 486 h 687"/>
                <a:gd name="T46" fmla="*/ 132 w 448"/>
                <a:gd name="T47" fmla="*/ 457 h 687"/>
                <a:gd name="T48" fmla="*/ 87 w 448"/>
                <a:gd name="T49" fmla="*/ 466 h 687"/>
                <a:gd name="T50" fmla="*/ 15 w 448"/>
                <a:gd name="T51" fmla="*/ 437 h 687"/>
                <a:gd name="T52" fmla="*/ 22 w 448"/>
                <a:gd name="T53" fmla="*/ 356 h 687"/>
                <a:gd name="T54" fmla="*/ 61 w 448"/>
                <a:gd name="T55" fmla="*/ 335 h 687"/>
                <a:gd name="T56" fmla="*/ 110 w 448"/>
                <a:gd name="T57" fmla="*/ 339 h 687"/>
                <a:gd name="T58" fmla="*/ 197 w 448"/>
                <a:gd name="T59" fmla="*/ 323 h 687"/>
                <a:gd name="T60" fmla="*/ 205 w 448"/>
                <a:gd name="T61" fmla="*/ 264 h 687"/>
                <a:gd name="T62" fmla="*/ 100 w 448"/>
                <a:gd name="T63" fmla="*/ 157 h 687"/>
                <a:gd name="T64" fmla="*/ 85 w 448"/>
                <a:gd name="T65" fmla="*/ 140 h 687"/>
                <a:gd name="T66" fmla="*/ 81 w 448"/>
                <a:gd name="T67" fmla="*/ 440 h 687"/>
                <a:gd name="T68" fmla="*/ 127 w 448"/>
                <a:gd name="T69" fmla="*/ 425 h 687"/>
                <a:gd name="T70" fmla="*/ 125 w 448"/>
                <a:gd name="T71" fmla="*/ 373 h 687"/>
                <a:gd name="T72" fmla="*/ 77 w 448"/>
                <a:gd name="T73" fmla="*/ 364 h 687"/>
                <a:gd name="T74" fmla="*/ 39 w 448"/>
                <a:gd name="T75" fmla="*/ 402 h 687"/>
                <a:gd name="T76" fmla="*/ 81 w 448"/>
                <a:gd name="T77" fmla="*/ 440 h 687"/>
                <a:gd name="T78" fmla="*/ 375 w 448"/>
                <a:gd name="T79" fmla="*/ 435 h 687"/>
                <a:gd name="T80" fmla="*/ 409 w 448"/>
                <a:gd name="T81" fmla="*/ 410 h 687"/>
                <a:gd name="T82" fmla="*/ 406 w 448"/>
                <a:gd name="T83" fmla="*/ 371 h 687"/>
                <a:gd name="T84" fmla="*/ 363 w 448"/>
                <a:gd name="T85" fmla="*/ 360 h 687"/>
                <a:gd name="T86" fmla="*/ 318 w 448"/>
                <a:gd name="T87" fmla="*/ 375 h 687"/>
                <a:gd name="T88" fmla="*/ 317 w 448"/>
                <a:gd name="T89" fmla="*/ 417 h 687"/>
                <a:gd name="T90" fmla="*/ 375 w 448"/>
                <a:gd name="T91" fmla="*/ 43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8" h="687">
                  <a:moveTo>
                    <a:pt x="85" y="140"/>
                  </a:moveTo>
                  <a:cubicBezTo>
                    <a:pt x="132" y="93"/>
                    <a:pt x="179" y="46"/>
                    <a:pt x="225" y="0"/>
                  </a:cubicBezTo>
                  <a:cubicBezTo>
                    <a:pt x="271" y="48"/>
                    <a:pt x="317" y="95"/>
                    <a:pt x="366" y="145"/>
                  </a:cubicBezTo>
                  <a:cubicBezTo>
                    <a:pt x="347" y="164"/>
                    <a:pt x="323" y="187"/>
                    <a:pt x="300" y="210"/>
                  </a:cubicBezTo>
                  <a:cubicBezTo>
                    <a:pt x="286" y="225"/>
                    <a:pt x="272" y="239"/>
                    <a:pt x="258" y="253"/>
                  </a:cubicBezTo>
                  <a:cubicBezTo>
                    <a:pt x="243" y="268"/>
                    <a:pt x="229" y="287"/>
                    <a:pt x="237" y="306"/>
                  </a:cubicBezTo>
                  <a:cubicBezTo>
                    <a:pt x="247" y="328"/>
                    <a:pt x="269" y="341"/>
                    <a:pt x="295" y="342"/>
                  </a:cubicBezTo>
                  <a:cubicBezTo>
                    <a:pt x="309" y="342"/>
                    <a:pt x="324" y="338"/>
                    <a:pt x="338" y="335"/>
                  </a:cubicBezTo>
                  <a:cubicBezTo>
                    <a:pt x="352" y="333"/>
                    <a:pt x="367" y="328"/>
                    <a:pt x="381" y="328"/>
                  </a:cubicBezTo>
                  <a:cubicBezTo>
                    <a:pt x="420" y="327"/>
                    <a:pt x="444" y="350"/>
                    <a:pt x="446" y="389"/>
                  </a:cubicBezTo>
                  <a:cubicBezTo>
                    <a:pt x="448" y="429"/>
                    <a:pt x="426" y="458"/>
                    <a:pt x="388" y="461"/>
                  </a:cubicBezTo>
                  <a:cubicBezTo>
                    <a:pt x="374" y="462"/>
                    <a:pt x="359" y="461"/>
                    <a:pt x="345" y="456"/>
                  </a:cubicBezTo>
                  <a:cubicBezTo>
                    <a:pt x="313" y="446"/>
                    <a:pt x="265" y="457"/>
                    <a:pt x="242" y="481"/>
                  </a:cubicBezTo>
                  <a:cubicBezTo>
                    <a:pt x="230" y="494"/>
                    <a:pt x="231" y="519"/>
                    <a:pt x="246" y="534"/>
                  </a:cubicBezTo>
                  <a:cubicBezTo>
                    <a:pt x="261" y="550"/>
                    <a:pt x="276" y="564"/>
                    <a:pt x="291" y="579"/>
                  </a:cubicBezTo>
                  <a:cubicBezTo>
                    <a:pt x="310" y="598"/>
                    <a:pt x="310" y="612"/>
                    <a:pt x="292" y="631"/>
                  </a:cubicBezTo>
                  <a:cubicBezTo>
                    <a:pt x="278" y="645"/>
                    <a:pt x="264" y="659"/>
                    <a:pt x="249" y="673"/>
                  </a:cubicBezTo>
                  <a:cubicBezTo>
                    <a:pt x="234" y="687"/>
                    <a:pt x="220" y="687"/>
                    <a:pt x="205" y="673"/>
                  </a:cubicBezTo>
                  <a:cubicBezTo>
                    <a:pt x="189" y="658"/>
                    <a:pt x="173" y="642"/>
                    <a:pt x="157" y="625"/>
                  </a:cubicBezTo>
                  <a:cubicBezTo>
                    <a:pt x="143" y="610"/>
                    <a:pt x="144" y="598"/>
                    <a:pt x="158" y="583"/>
                  </a:cubicBezTo>
                  <a:cubicBezTo>
                    <a:pt x="170" y="571"/>
                    <a:pt x="183" y="561"/>
                    <a:pt x="193" y="548"/>
                  </a:cubicBezTo>
                  <a:cubicBezTo>
                    <a:pt x="203" y="535"/>
                    <a:pt x="209" y="519"/>
                    <a:pt x="216" y="504"/>
                  </a:cubicBezTo>
                  <a:cubicBezTo>
                    <a:pt x="218" y="499"/>
                    <a:pt x="215" y="490"/>
                    <a:pt x="212" y="486"/>
                  </a:cubicBezTo>
                  <a:cubicBezTo>
                    <a:pt x="190" y="462"/>
                    <a:pt x="165" y="449"/>
                    <a:pt x="132" y="457"/>
                  </a:cubicBezTo>
                  <a:cubicBezTo>
                    <a:pt x="117" y="461"/>
                    <a:pt x="102" y="464"/>
                    <a:pt x="87" y="466"/>
                  </a:cubicBezTo>
                  <a:cubicBezTo>
                    <a:pt x="58" y="470"/>
                    <a:pt x="31" y="465"/>
                    <a:pt x="15" y="437"/>
                  </a:cubicBezTo>
                  <a:cubicBezTo>
                    <a:pt x="0" y="410"/>
                    <a:pt x="4" y="381"/>
                    <a:pt x="22" y="356"/>
                  </a:cubicBezTo>
                  <a:cubicBezTo>
                    <a:pt x="30" y="346"/>
                    <a:pt x="47" y="338"/>
                    <a:pt x="61" y="335"/>
                  </a:cubicBezTo>
                  <a:cubicBezTo>
                    <a:pt x="76" y="333"/>
                    <a:pt x="94" y="335"/>
                    <a:pt x="110" y="339"/>
                  </a:cubicBezTo>
                  <a:cubicBezTo>
                    <a:pt x="142" y="347"/>
                    <a:pt x="170" y="342"/>
                    <a:pt x="197" y="323"/>
                  </a:cubicBezTo>
                  <a:cubicBezTo>
                    <a:pt x="222" y="306"/>
                    <a:pt x="227" y="286"/>
                    <a:pt x="205" y="264"/>
                  </a:cubicBezTo>
                  <a:cubicBezTo>
                    <a:pt x="171" y="227"/>
                    <a:pt x="135" y="192"/>
                    <a:pt x="100" y="157"/>
                  </a:cubicBezTo>
                  <a:cubicBezTo>
                    <a:pt x="95" y="151"/>
                    <a:pt x="90" y="145"/>
                    <a:pt x="85" y="140"/>
                  </a:cubicBezTo>
                  <a:close/>
                  <a:moveTo>
                    <a:pt x="81" y="440"/>
                  </a:moveTo>
                  <a:cubicBezTo>
                    <a:pt x="97" y="435"/>
                    <a:pt x="113" y="432"/>
                    <a:pt x="127" y="425"/>
                  </a:cubicBezTo>
                  <a:cubicBezTo>
                    <a:pt x="151" y="411"/>
                    <a:pt x="150" y="385"/>
                    <a:pt x="125" y="373"/>
                  </a:cubicBezTo>
                  <a:cubicBezTo>
                    <a:pt x="111" y="367"/>
                    <a:pt x="94" y="364"/>
                    <a:pt x="77" y="364"/>
                  </a:cubicBezTo>
                  <a:cubicBezTo>
                    <a:pt x="54" y="363"/>
                    <a:pt x="38" y="380"/>
                    <a:pt x="39" y="402"/>
                  </a:cubicBezTo>
                  <a:cubicBezTo>
                    <a:pt x="39" y="425"/>
                    <a:pt x="54" y="438"/>
                    <a:pt x="81" y="440"/>
                  </a:cubicBezTo>
                  <a:close/>
                  <a:moveTo>
                    <a:pt x="375" y="435"/>
                  </a:moveTo>
                  <a:cubicBezTo>
                    <a:pt x="386" y="428"/>
                    <a:pt x="402" y="422"/>
                    <a:pt x="409" y="410"/>
                  </a:cubicBezTo>
                  <a:cubicBezTo>
                    <a:pt x="414" y="400"/>
                    <a:pt x="411" y="382"/>
                    <a:pt x="406" y="371"/>
                  </a:cubicBezTo>
                  <a:cubicBezTo>
                    <a:pt x="397" y="354"/>
                    <a:pt x="379" y="356"/>
                    <a:pt x="363" y="360"/>
                  </a:cubicBezTo>
                  <a:cubicBezTo>
                    <a:pt x="348" y="364"/>
                    <a:pt x="332" y="368"/>
                    <a:pt x="318" y="375"/>
                  </a:cubicBezTo>
                  <a:cubicBezTo>
                    <a:pt x="301" y="383"/>
                    <a:pt x="300" y="409"/>
                    <a:pt x="317" y="417"/>
                  </a:cubicBezTo>
                  <a:cubicBezTo>
                    <a:pt x="334" y="424"/>
                    <a:pt x="352" y="428"/>
                    <a:pt x="375" y="4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5" name="Freeform 9"/>
            <p:cNvSpPr>
              <a:spLocks/>
            </p:cNvSpPr>
            <p:nvPr/>
          </p:nvSpPr>
          <p:spPr bwMode="auto">
            <a:xfrm>
              <a:off x="7653150" y="1861688"/>
              <a:ext cx="900202" cy="961597"/>
            </a:xfrm>
            <a:custGeom>
              <a:avLst/>
              <a:gdLst>
                <a:gd name="T0" fmla="*/ 496 w 496"/>
                <a:gd name="T1" fmla="*/ 273 h 530"/>
                <a:gd name="T2" fmla="*/ 461 w 496"/>
                <a:gd name="T3" fmla="*/ 431 h 530"/>
                <a:gd name="T4" fmla="*/ 298 w 496"/>
                <a:gd name="T5" fmla="*/ 526 h 530"/>
                <a:gd name="T6" fmla="*/ 25 w 496"/>
                <a:gd name="T7" fmla="*/ 426 h 530"/>
                <a:gd name="T8" fmla="*/ 11 w 496"/>
                <a:gd name="T9" fmla="*/ 410 h 530"/>
                <a:gd name="T10" fmla="*/ 10 w 496"/>
                <a:gd name="T11" fmla="*/ 379 h 530"/>
                <a:gd name="T12" fmla="*/ 42 w 496"/>
                <a:gd name="T13" fmla="*/ 371 h 530"/>
                <a:gd name="T14" fmla="*/ 107 w 496"/>
                <a:gd name="T15" fmla="*/ 410 h 530"/>
                <a:gd name="T16" fmla="*/ 279 w 496"/>
                <a:gd name="T17" fmla="*/ 467 h 530"/>
                <a:gd name="T18" fmla="*/ 418 w 496"/>
                <a:gd name="T19" fmla="*/ 358 h 530"/>
                <a:gd name="T20" fmla="*/ 416 w 496"/>
                <a:gd name="T21" fmla="*/ 172 h 530"/>
                <a:gd name="T22" fmla="*/ 258 w 496"/>
                <a:gd name="T23" fmla="*/ 74 h 530"/>
                <a:gd name="T24" fmla="*/ 71 w 496"/>
                <a:gd name="T25" fmla="*/ 150 h 530"/>
                <a:gd name="T26" fmla="*/ 47 w 496"/>
                <a:gd name="T27" fmla="*/ 167 h 530"/>
                <a:gd name="T28" fmla="*/ 11 w 496"/>
                <a:gd name="T29" fmla="*/ 163 h 530"/>
                <a:gd name="T30" fmla="*/ 13 w 496"/>
                <a:gd name="T31" fmla="*/ 126 h 530"/>
                <a:gd name="T32" fmla="*/ 15 w 496"/>
                <a:gd name="T33" fmla="*/ 124 h 530"/>
                <a:gd name="T34" fmla="*/ 335 w 496"/>
                <a:gd name="T35" fmla="*/ 19 h 530"/>
                <a:gd name="T36" fmla="*/ 469 w 496"/>
                <a:gd name="T37" fmla="*/ 127 h 530"/>
                <a:gd name="T38" fmla="*/ 496 w 496"/>
                <a:gd name="T39" fmla="*/ 27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530">
                  <a:moveTo>
                    <a:pt x="496" y="273"/>
                  </a:moveTo>
                  <a:cubicBezTo>
                    <a:pt x="495" y="327"/>
                    <a:pt x="487" y="381"/>
                    <a:pt x="461" y="431"/>
                  </a:cubicBezTo>
                  <a:cubicBezTo>
                    <a:pt x="426" y="496"/>
                    <a:pt x="369" y="524"/>
                    <a:pt x="298" y="526"/>
                  </a:cubicBezTo>
                  <a:cubicBezTo>
                    <a:pt x="194" y="530"/>
                    <a:pt x="104" y="492"/>
                    <a:pt x="25" y="426"/>
                  </a:cubicBezTo>
                  <a:cubicBezTo>
                    <a:pt x="20" y="422"/>
                    <a:pt x="13" y="416"/>
                    <a:pt x="11" y="410"/>
                  </a:cubicBezTo>
                  <a:cubicBezTo>
                    <a:pt x="8" y="400"/>
                    <a:pt x="7" y="388"/>
                    <a:pt x="10" y="379"/>
                  </a:cubicBezTo>
                  <a:cubicBezTo>
                    <a:pt x="16" y="367"/>
                    <a:pt x="30" y="365"/>
                    <a:pt x="42" y="371"/>
                  </a:cubicBezTo>
                  <a:cubicBezTo>
                    <a:pt x="64" y="384"/>
                    <a:pt x="85" y="397"/>
                    <a:pt x="107" y="410"/>
                  </a:cubicBezTo>
                  <a:cubicBezTo>
                    <a:pt x="160" y="442"/>
                    <a:pt x="214" y="469"/>
                    <a:pt x="279" y="467"/>
                  </a:cubicBezTo>
                  <a:cubicBezTo>
                    <a:pt x="355" y="465"/>
                    <a:pt x="397" y="432"/>
                    <a:pt x="418" y="358"/>
                  </a:cubicBezTo>
                  <a:cubicBezTo>
                    <a:pt x="437" y="295"/>
                    <a:pt x="436" y="233"/>
                    <a:pt x="416" y="172"/>
                  </a:cubicBezTo>
                  <a:cubicBezTo>
                    <a:pt x="393" y="100"/>
                    <a:pt x="334" y="65"/>
                    <a:pt x="258" y="74"/>
                  </a:cubicBezTo>
                  <a:cubicBezTo>
                    <a:pt x="188" y="82"/>
                    <a:pt x="127" y="110"/>
                    <a:pt x="71" y="150"/>
                  </a:cubicBezTo>
                  <a:cubicBezTo>
                    <a:pt x="63" y="156"/>
                    <a:pt x="55" y="162"/>
                    <a:pt x="47" y="167"/>
                  </a:cubicBezTo>
                  <a:cubicBezTo>
                    <a:pt x="34" y="175"/>
                    <a:pt x="21" y="176"/>
                    <a:pt x="11" y="163"/>
                  </a:cubicBezTo>
                  <a:cubicBezTo>
                    <a:pt x="0" y="150"/>
                    <a:pt x="3" y="138"/>
                    <a:pt x="13" y="126"/>
                  </a:cubicBezTo>
                  <a:cubicBezTo>
                    <a:pt x="14" y="125"/>
                    <a:pt x="14" y="125"/>
                    <a:pt x="15" y="124"/>
                  </a:cubicBezTo>
                  <a:cubicBezTo>
                    <a:pt x="106" y="42"/>
                    <a:pt x="211" y="0"/>
                    <a:pt x="335" y="19"/>
                  </a:cubicBezTo>
                  <a:cubicBezTo>
                    <a:pt x="400" y="29"/>
                    <a:pt x="444" y="67"/>
                    <a:pt x="469" y="127"/>
                  </a:cubicBezTo>
                  <a:cubicBezTo>
                    <a:pt x="489" y="173"/>
                    <a:pt x="496" y="221"/>
                    <a:pt x="496" y="2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6" name="Freeform 10"/>
            <p:cNvSpPr>
              <a:spLocks/>
            </p:cNvSpPr>
            <p:nvPr/>
          </p:nvSpPr>
          <p:spPr bwMode="auto">
            <a:xfrm>
              <a:off x="5262588" y="1887013"/>
              <a:ext cx="915551" cy="943179"/>
            </a:xfrm>
            <a:custGeom>
              <a:avLst/>
              <a:gdLst>
                <a:gd name="T0" fmla="*/ 224 w 505"/>
                <a:gd name="T1" fmla="*/ 1 h 520"/>
                <a:gd name="T2" fmla="*/ 486 w 505"/>
                <a:gd name="T3" fmla="*/ 106 h 520"/>
                <a:gd name="T4" fmla="*/ 494 w 505"/>
                <a:gd name="T5" fmla="*/ 150 h 520"/>
                <a:gd name="T6" fmla="*/ 451 w 505"/>
                <a:gd name="T7" fmla="*/ 149 h 520"/>
                <a:gd name="T8" fmla="*/ 275 w 505"/>
                <a:gd name="T9" fmla="*/ 65 h 520"/>
                <a:gd name="T10" fmla="*/ 192 w 505"/>
                <a:gd name="T11" fmla="*/ 65 h 520"/>
                <a:gd name="T12" fmla="*/ 80 w 505"/>
                <a:gd name="T13" fmla="*/ 187 h 520"/>
                <a:gd name="T14" fmla="*/ 83 w 505"/>
                <a:gd name="T15" fmla="*/ 336 h 520"/>
                <a:gd name="T16" fmla="*/ 242 w 505"/>
                <a:gd name="T17" fmla="*/ 453 h 520"/>
                <a:gd name="T18" fmla="*/ 439 w 505"/>
                <a:gd name="T19" fmla="*/ 373 h 520"/>
                <a:gd name="T20" fmla="*/ 462 w 505"/>
                <a:gd name="T21" fmla="*/ 357 h 520"/>
                <a:gd name="T22" fmla="*/ 494 w 505"/>
                <a:gd name="T23" fmla="*/ 364 h 520"/>
                <a:gd name="T24" fmla="*/ 495 w 505"/>
                <a:gd name="T25" fmla="*/ 397 h 520"/>
                <a:gd name="T26" fmla="*/ 489 w 505"/>
                <a:gd name="T27" fmla="*/ 404 h 520"/>
                <a:gd name="T28" fmla="*/ 191 w 505"/>
                <a:gd name="T29" fmla="*/ 511 h 520"/>
                <a:gd name="T30" fmla="*/ 33 w 505"/>
                <a:gd name="T31" fmla="*/ 390 h 520"/>
                <a:gd name="T32" fmla="*/ 23 w 505"/>
                <a:gd name="T33" fmla="*/ 152 h 520"/>
                <a:gd name="T34" fmla="*/ 224 w 505"/>
                <a:gd name="T35" fmla="*/ 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5" h="520">
                  <a:moveTo>
                    <a:pt x="224" y="1"/>
                  </a:moveTo>
                  <a:cubicBezTo>
                    <a:pt x="326" y="0"/>
                    <a:pt x="411" y="41"/>
                    <a:pt x="486" y="106"/>
                  </a:cubicBezTo>
                  <a:cubicBezTo>
                    <a:pt x="503" y="121"/>
                    <a:pt x="505" y="136"/>
                    <a:pt x="494" y="150"/>
                  </a:cubicBezTo>
                  <a:cubicBezTo>
                    <a:pt x="483" y="162"/>
                    <a:pt x="470" y="163"/>
                    <a:pt x="451" y="149"/>
                  </a:cubicBezTo>
                  <a:cubicBezTo>
                    <a:pt x="398" y="109"/>
                    <a:pt x="342" y="75"/>
                    <a:pt x="275" y="65"/>
                  </a:cubicBezTo>
                  <a:cubicBezTo>
                    <a:pt x="248" y="61"/>
                    <a:pt x="219" y="60"/>
                    <a:pt x="192" y="65"/>
                  </a:cubicBezTo>
                  <a:cubicBezTo>
                    <a:pt x="130" y="75"/>
                    <a:pt x="90" y="119"/>
                    <a:pt x="80" y="187"/>
                  </a:cubicBezTo>
                  <a:cubicBezTo>
                    <a:pt x="73" y="237"/>
                    <a:pt x="72" y="286"/>
                    <a:pt x="83" y="336"/>
                  </a:cubicBezTo>
                  <a:cubicBezTo>
                    <a:pt x="101" y="416"/>
                    <a:pt x="160" y="460"/>
                    <a:pt x="242" y="453"/>
                  </a:cubicBezTo>
                  <a:cubicBezTo>
                    <a:pt x="316" y="447"/>
                    <a:pt x="380" y="416"/>
                    <a:pt x="439" y="373"/>
                  </a:cubicBezTo>
                  <a:cubicBezTo>
                    <a:pt x="447" y="367"/>
                    <a:pt x="454" y="361"/>
                    <a:pt x="462" y="357"/>
                  </a:cubicBezTo>
                  <a:cubicBezTo>
                    <a:pt x="474" y="351"/>
                    <a:pt x="488" y="351"/>
                    <a:pt x="494" y="364"/>
                  </a:cubicBezTo>
                  <a:cubicBezTo>
                    <a:pt x="498" y="373"/>
                    <a:pt x="496" y="385"/>
                    <a:pt x="495" y="397"/>
                  </a:cubicBezTo>
                  <a:cubicBezTo>
                    <a:pt x="495" y="399"/>
                    <a:pt x="492" y="402"/>
                    <a:pt x="489" y="404"/>
                  </a:cubicBezTo>
                  <a:cubicBezTo>
                    <a:pt x="404" y="479"/>
                    <a:pt x="307" y="520"/>
                    <a:pt x="191" y="511"/>
                  </a:cubicBezTo>
                  <a:cubicBezTo>
                    <a:pt x="113" y="505"/>
                    <a:pt x="60" y="464"/>
                    <a:pt x="33" y="390"/>
                  </a:cubicBezTo>
                  <a:cubicBezTo>
                    <a:pt x="5" y="312"/>
                    <a:pt x="0" y="233"/>
                    <a:pt x="23" y="152"/>
                  </a:cubicBezTo>
                  <a:cubicBezTo>
                    <a:pt x="53" y="46"/>
                    <a:pt x="113" y="1"/>
                    <a:pt x="2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7" name="Freeform 12"/>
            <p:cNvSpPr>
              <a:spLocks/>
            </p:cNvSpPr>
            <p:nvPr/>
          </p:nvSpPr>
          <p:spPr bwMode="auto">
            <a:xfrm>
              <a:off x="7791289" y="2142570"/>
              <a:ext cx="560996" cy="417485"/>
            </a:xfrm>
            <a:custGeom>
              <a:avLst/>
              <a:gdLst>
                <a:gd name="T0" fmla="*/ 168 w 309"/>
                <a:gd name="T1" fmla="*/ 229 h 230"/>
                <a:gd name="T2" fmla="*/ 27 w 309"/>
                <a:gd name="T3" fmla="*/ 186 h 230"/>
                <a:gd name="T4" fmla="*/ 11 w 309"/>
                <a:gd name="T5" fmla="*/ 166 h 230"/>
                <a:gd name="T6" fmla="*/ 13 w 309"/>
                <a:gd name="T7" fmla="*/ 137 h 230"/>
                <a:gd name="T8" fmla="*/ 41 w 309"/>
                <a:gd name="T9" fmla="*/ 135 h 230"/>
                <a:gd name="T10" fmla="*/ 137 w 309"/>
                <a:gd name="T11" fmla="*/ 172 h 230"/>
                <a:gd name="T12" fmla="*/ 166 w 309"/>
                <a:gd name="T13" fmla="*/ 180 h 230"/>
                <a:gd name="T14" fmla="*/ 234 w 309"/>
                <a:gd name="T15" fmla="*/ 154 h 230"/>
                <a:gd name="T16" fmla="*/ 224 w 309"/>
                <a:gd name="T17" fmla="*/ 74 h 230"/>
                <a:gd name="T18" fmla="*/ 175 w 309"/>
                <a:gd name="T19" fmla="*/ 59 h 230"/>
                <a:gd name="T20" fmla="*/ 44 w 309"/>
                <a:gd name="T21" fmla="*/ 95 h 230"/>
                <a:gd name="T22" fmla="*/ 7 w 309"/>
                <a:gd name="T23" fmla="*/ 87 h 230"/>
                <a:gd name="T24" fmla="*/ 25 w 309"/>
                <a:gd name="T25" fmla="*/ 46 h 230"/>
                <a:gd name="T26" fmla="*/ 83 w 309"/>
                <a:gd name="T27" fmla="*/ 26 h 230"/>
                <a:gd name="T28" fmla="*/ 127 w 309"/>
                <a:gd name="T29" fmla="*/ 13 h 230"/>
                <a:gd name="T30" fmla="*/ 214 w 309"/>
                <a:gd name="T31" fmla="*/ 11 h 230"/>
                <a:gd name="T32" fmla="*/ 286 w 309"/>
                <a:gd name="T33" fmla="*/ 163 h 230"/>
                <a:gd name="T34" fmla="*/ 168 w 309"/>
                <a:gd name="T35" fmla="*/ 22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 h="230">
                  <a:moveTo>
                    <a:pt x="168" y="229"/>
                  </a:moveTo>
                  <a:cubicBezTo>
                    <a:pt x="122" y="229"/>
                    <a:pt x="73" y="211"/>
                    <a:pt x="27" y="186"/>
                  </a:cubicBezTo>
                  <a:cubicBezTo>
                    <a:pt x="20" y="182"/>
                    <a:pt x="13" y="174"/>
                    <a:pt x="11" y="166"/>
                  </a:cubicBezTo>
                  <a:cubicBezTo>
                    <a:pt x="9" y="157"/>
                    <a:pt x="8" y="144"/>
                    <a:pt x="13" y="137"/>
                  </a:cubicBezTo>
                  <a:cubicBezTo>
                    <a:pt x="17" y="132"/>
                    <a:pt x="32" y="132"/>
                    <a:pt x="41" y="135"/>
                  </a:cubicBezTo>
                  <a:cubicBezTo>
                    <a:pt x="73" y="147"/>
                    <a:pt x="105" y="160"/>
                    <a:pt x="137" y="172"/>
                  </a:cubicBezTo>
                  <a:cubicBezTo>
                    <a:pt x="147" y="176"/>
                    <a:pt x="157" y="178"/>
                    <a:pt x="166" y="180"/>
                  </a:cubicBezTo>
                  <a:cubicBezTo>
                    <a:pt x="197" y="187"/>
                    <a:pt x="221" y="177"/>
                    <a:pt x="234" y="154"/>
                  </a:cubicBezTo>
                  <a:cubicBezTo>
                    <a:pt x="247" y="131"/>
                    <a:pt x="243" y="94"/>
                    <a:pt x="224" y="74"/>
                  </a:cubicBezTo>
                  <a:cubicBezTo>
                    <a:pt x="211" y="59"/>
                    <a:pt x="194" y="54"/>
                    <a:pt x="175" y="59"/>
                  </a:cubicBezTo>
                  <a:cubicBezTo>
                    <a:pt x="131" y="71"/>
                    <a:pt x="88" y="82"/>
                    <a:pt x="44" y="95"/>
                  </a:cubicBezTo>
                  <a:cubicBezTo>
                    <a:pt x="30" y="99"/>
                    <a:pt x="16" y="106"/>
                    <a:pt x="7" y="87"/>
                  </a:cubicBezTo>
                  <a:cubicBezTo>
                    <a:pt x="0" y="71"/>
                    <a:pt x="7" y="53"/>
                    <a:pt x="25" y="46"/>
                  </a:cubicBezTo>
                  <a:cubicBezTo>
                    <a:pt x="44" y="38"/>
                    <a:pt x="64" y="33"/>
                    <a:pt x="83" y="26"/>
                  </a:cubicBezTo>
                  <a:cubicBezTo>
                    <a:pt x="98" y="22"/>
                    <a:pt x="114" y="19"/>
                    <a:pt x="127" y="13"/>
                  </a:cubicBezTo>
                  <a:cubicBezTo>
                    <a:pt x="156" y="0"/>
                    <a:pt x="185" y="5"/>
                    <a:pt x="214" y="11"/>
                  </a:cubicBezTo>
                  <a:cubicBezTo>
                    <a:pt x="274" y="23"/>
                    <a:pt x="309" y="98"/>
                    <a:pt x="286" y="163"/>
                  </a:cubicBezTo>
                  <a:cubicBezTo>
                    <a:pt x="269" y="209"/>
                    <a:pt x="235" y="230"/>
                    <a:pt x="168"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8" name="Freeform 13"/>
            <p:cNvSpPr>
              <a:spLocks/>
            </p:cNvSpPr>
            <p:nvPr/>
          </p:nvSpPr>
          <p:spPr bwMode="auto">
            <a:xfrm>
              <a:off x="5510470" y="2154081"/>
              <a:ext cx="527996" cy="415183"/>
            </a:xfrm>
            <a:custGeom>
              <a:avLst/>
              <a:gdLst>
                <a:gd name="T0" fmla="*/ 129 w 291"/>
                <a:gd name="T1" fmla="*/ 2 h 229"/>
                <a:gd name="T2" fmla="*/ 261 w 291"/>
                <a:gd name="T3" fmla="*/ 37 h 229"/>
                <a:gd name="T4" fmla="*/ 276 w 291"/>
                <a:gd name="T5" fmla="*/ 48 h 229"/>
                <a:gd name="T6" fmla="*/ 280 w 291"/>
                <a:gd name="T7" fmla="*/ 83 h 229"/>
                <a:gd name="T8" fmla="*/ 251 w 291"/>
                <a:gd name="T9" fmla="*/ 89 h 229"/>
                <a:gd name="T10" fmla="*/ 164 w 291"/>
                <a:gd name="T11" fmla="*/ 60 h 229"/>
                <a:gd name="T12" fmla="*/ 98 w 291"/>
                <a:gd name="T13" fmla="*/ 54 h 229"/>
                <a:gd name="T14" fmla="*/ 52 w 291"/>
                <a:gd name="T15" fmla="*/ 128 h 229"/>
                <a:gd name="T16" fmla="*/ 121 w 291"/>
                <a:gd name="T17" fmla="*/ 174 h 229"/>
                <a:gd name="T18" fmla="*/ 249 w 291"/>
                <a:gd name="T19" fmla="*/ 131 h 229"/>
                <a:gd name="T20" fmla="*/ 282 w 291"/>
                <a:gd name="T21" fmla="*/ 134 h 229"/>
                <a:gd name="T22" fmla="*/ 277 w 291"/>
                <a:gd name="T23" fmla="*/ 174 h 229"/>
                <a:gd name="T24" fmla="*/ 252 w 291"/>
                <a:gd name="T25" fmla="*/ 186 h 229"/>
                <a:gd name="T26" fmla="*/ 127 w 291"/>
                <a:gd name="T27" fmla="*/ 225 h 229"/>
                <a:gd name="T28" fmla="*/ 41 w 291"/>
                <a:gd name="T29" fmla="*/ 205 h 229"/>
                <a:gd name="T30" fmla="*/ 2 w 291"/>
                <a:gd name="T31" fmla="*/ 139 h 229"/>
                <a:gd name="T32" fmla="*/ 2 w 291"/>
                <a:gd name="T33" fmla="*/ 87 h 229"/>
                <a:gd name="T34" fmla="*/ 129 w 291"/>
                <a:gd name="T35" fmla="*/ 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1" h="229">
                  <a:moveTo>
                    <a:pt x="129" y="2"/>
                  </a:moveTo>
                  <a:cubicBezTo>
                    <a:pt x="168" y="2"/>
                    <a:pt x="215" y="17"/>
                    <a:pt x="261" y="37"/>
                  </a:cubicBezTo>
                  <a:cubicBezTo>
                    <a:pt x="267" y="39"/>
                    <a:pt x="275" y="43"/>
                    <a:pt x="276" y="48"/>
                  </a:cubicBezTo>
                  <a:cubicBezTo>
                    <a:pt x="280" y="59"/>
                    <a:pt x="284" y="73"/>
                    <a:pt x="280" y="83"/>
                  </a:cubicBezTo>
                  <a:cubicBezTo>
                    <a:pt x="278" y="88"/>
                    <a:pt x="260" y="92"/>
                    <a:pt x="251" y="89"/>
                  </a:cubicBezTo>
                  <a:cubicBezTo>
                    <a:pt x="221" y="81"/>
                    <a:pt x="193" y="67"/>
                    <a:pt x="164" y="60"/>
                  </a:cubicBezTo>
                  <a:cubicBezTo>
                    <a:pt x="143" y="54"/>
                    <a:pt x="119" y="51"/>
                    <a:pt x="98" y="54"/>
                  </a:cubicBezTo>
                  <a:cubicBezTo>
                    <a:pt x="62" y="59"/>
                    <a:pt x="45" y="91"/>
                    <a:pt x="52" y="128"/>
                  </a:cubicBezTo>
                  <a:cubicBezTo>
                    <a:pt x="59" y="164"/>
                    <a:pt x="85" y="184"/>
                    <a:pt x="121" y="174"/>
                  </a:cubicBezTo>
                  <a:cubicBezTo>
                    <a:pt x="164" y="163"/>
                    <a:pt x="206" y="146"/>
                    <a:pt x="249" y="131"/>
                  </a:cubicBezTo>
                  <a:cubicBezTo>
                    <a:pt x="261" y="126"/>
                    <a:pt x="273" y="119"/>
                    <a:pt x="282" y="134"/>
                  </a:cubicBezTo>
                  <a:cubicBezTo>
                    <a:pt x="290" y="148"/>
                    <a:pt x="291" y="163"/>
                    <a:pt x="277" y="174"/>
                  </a:cubicBezTo>
                  <a:cubicBezTo>
                    <a:pt x="270" y="179"/>
                    <a:pt x="261" y="184"/>
                    <a:pt x="252" y="186"/>
                  </a:cubicBezTo>
                  <a:cubicBezTo>
                    <a:pt x="211" y="200"/>
                    <a:pt x="170" y="219"/>
                    <a:pt x="127" y="225"/>
                  </a:cubicBezTo>
                  <a:cubicBezTo>
                    <a:pt x="99" y="229"/>
                    <a:pt x="68" y="217"/>
                    <a:pt x="41" y="205"/>
                  </a:cubicBezTo>
                  <a:cubicBezTo>
                    <a:pt x="15" y="194"/>
                    <a:pt x="5" y="167"/>
                    <a:pt x="2" y="139"/>
                  </a:cubicBezTo>
                  <a:cubicBezTo>
                    <a:pt x="0" y="122"/>
                    <a:pt x="0" y="104"/>
                    <a:pt x="2" y="87"/>
                  </a:cubicBezTo>
                  <a:cubicBezTo>
                    <a:pt x="10" y="32"/>
                    <a:pt x="53" y="0"/>
                    <a:pt x="1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9" name="Freeform 17"/>
            <p:cNvSpPr>
              <a:spLocks/>
            </p:cNvSpPr>
            <p:nvPr/>
          </p:nvSpPr>
          <p:spPr bwMode="auto">
            <a:xfrm>
              <a:off x="7281711" y="2718146"/>
              <a:ext cx="482717" cy="482717"/>
            </a:xfrm>
            <a:custGeom>
              <a:avLst/>
              <a:gdLst>
                <a:gd name="T0" fmla="*/ 7 w 266"/>
                <a:gd name="T1" fmla="*/ 125 h 266"/>
                <a:gd name="T2" fmla="*/ 40 w 266"/>
                <a:gd name="T3" fmla="*/ 141 h 266"/>
                <a:gd name="T4" fmla="*/ 90 w 266"/>
                <a:gd name="T5" fmla="*/ 187 h 266"/>
                <a:gd name="T6" fmla="*/ 157 w 266"/>
                <a:gd name="T7" fmla="*/ 221 h 266"/>
                <a:gd name="T8" fmla="*/ 212 w 266"/>
                <a:gd name="T9" fmla="*/ 207 h 266"/>
                <a:gd name="T10" fmla="*/ 218 w 266"/>
                <a:gd name="T11" fmla="*/ 155 h 266"/>
                <a:gd name="T12" fmla="*/ 146 w 266"/>
                <a:gd name="T13" fmla="*/ 48 h 266"/>
                <a:gd name="T14" fmla="*/ 129 w 266"/>
                <a:gd name="T15" fmla="*/ 26 h 266"/>
                <a:gd name="T16" fmla="*/ 131 w 266"/>
                <a:gd name="T17" fmla="*/ 5 h 266"/>
                <a:gd name="T18" fmla="*/ 156 w 266"/>
                <a:gd name="T19" fmla="*/ 5 h 266"/>
                <a:gd name="T20" fmla="*/ 252 w 266"/>
                <a:gd name="T21" fmla="*/ 123 h 266"/>
                <a:gd name="T22" fmla="*/ 228 w 266"/>
                <a:gd name="T23" fmla="*/ 236 h 266"/>
                <a:gd name="T24" fmla="*/ 124 w 266"/>
                <a:gd name="T25" fmla="*/ 252 h 266"/>
                <a:gd name="T26" fmla="*/ 8 w 266"/>
                <a:gd name="T27" fmla="*/ 163 h 266"/>
                <a:gd name="T28" fmla="*/ 0 w 266"/>
                <a:gd name="T29" fmla="*/ 131 h 266"/>
                <a:gd name="T30" fmla="*/ 7 w 266"/>
                <a:gd name="T31" fmla="*/ 12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266">
                  <a:moveTo>
                    <a:pt x="7" y="125"/>
                  </a:moveTo>
                  <a:cubicBezTo>
                    <a:pt x="18" y="131"/>
                    <a:pt x="31" y="134"/>
                    <a:pt x="40" y="141"/>
                  </a:cubicBezTo>
                  <a:cubicBezTo>
                    <a:pt x="58" y="155"/>
                    <a:pt x="72" y="174"/>
                    <a:pt x="90" y="187"/>
                  </a:cubicBezTo>
                  <a:cubicBezTo>
                    <a:pt x="111" y="201"/>
                    <a:pt x="134" y="212"/>
                    <a:pt x="157" y="221"/>
                  </a:cubicBezTo>
                  <a:cubicBezTo>
                    <a:pt x="177" y="229"/>
                    <a:pt x="197" y="223"/>
                    <a:pt x="212" y="207"/>
                  </a:cubicBezTo>
                  <a:cubicBezTo>
                    <a:pt x="226" y="191"/>
                    <a:pt x="228" y="172"/>
                    <a:pt x="218" y="155"/>
                  </a:cubicBezTo>
                  <a:cubicBezTo>
                    <a:pt x="195" y="118"/>
                    <a:pt x="171" y="83"/>
                    <a:pt x="146" y="48"/>
                  </a:cubicBezTo>
                  <a:cubicBezTo>
                    <a:pt x="141" y="40"/>
                    <a:pt x="133" y="34"/>
                    <a:pt x="129" y="26"/>
                  </a:cubicBezTo>
                  <a:cubicBezTo>
                    <a:pt x="127" y="20"/>
                    <a:pt x="128" y="7"/>
                    <a:pt x="131" y="5"/>
                  </a:cubicBezTo>
                  <a:cubicBezTo>
                    <a:pt x="138" y="2"/>
                    <a:pt x="151" y="0"/>
                    <a:pt x="156" y="5"/>
                  </a:cubicBezTo>
                  <a:cubicBezTo>
                    <a:pt x="196" y="38"/>
                    <a:pt x="234" y="73"/>
                    <a:pt x="252" y="123"/>
                  </a:cubicBezTo>
                  <a:cubicBezTo>
                    <a:pt x="266" y="165"/>
                    <a:pt x="259" y="204"/>
                    <a:pt x="228" y="236"/>
                  </a:cubicBezTo>
                  <a:cubicBezTo>
                    <a:pt x="198" y="266"/>
                    <a:pt x="161" y="266"/>
                    <a:pt x="124" y="252"/>
                  </a:cubicBezTo>
                  <a:cubicBezTo>
                    <a:pt x="76" y="234"/>
                    <a:pt x="39" y="202"/>
                    <a:pt x="8" y="163"/>
                  </a:cubicBezTo>
                  <a:cubicBezTo>
                    <a:pt x="1" y="156"/>
                    <a:pt x="2" y="142"/>
                    <a:pt x="0" y="131"/>
                  </a:cubicBezTo>
                  <a:cubicBezTo>
                    <a:pt x="2" y="129"/>
                    <a:pt x="4" y="127"/>
                    <a:pt x="7"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0" name="Freeform 18"/>
            <p:cNvSpPr>
              <a:spLocks/>
            </p:cNvSpPr>
            <p:nvPr/>
          </p:nvSpPr>
          <p:spPr bwMode="auto">
            <a:xfrm>
              <a:off x="6066093" y="2719681"/>
              <a:ext cx="484252" cy="488089"/>
            </a:xfrm>
            <a:custGeom>
              <a:avLst/>
              <a:gdLst>
                <a:gd name="T0" fmla="*/ 144 w 267"/>
                <a:gd name="T1" fmla="*/ 9 h 269"/>
                <a:gd name="T2" fmla="*/ 126 w 267"/>
                <a:gd name="T3" fmla="*/ 41 h 269"/>
                <a:gd name="T4" fmla="*/ 70 w 267"/>
                <a:gd name="T5" fmla="*/ 106 h 269"/>
                <a:gd name="T6" fmla="*/ 47 w 267"/>
                <a:gd name="T7" fmla="*/ 159 h 269"/>
                <a:gd name="T8" fmla="*/ 63 w 267"/>
                <a:gd name="T9" fmla="*/ 213 h 269"/>
                <a:gd name="T10" fmla="*/ 115 w 267"/>
                <a:gd name="T11" fmla="*/ 218 h 269"/>
                <a:gd name="T12" fmla="*/ 224 w 267"/>
                <a:gd name="T13" fmla="*/ 144 h 269"/>
                <a:gd name="T14" fmla="*/ 259 w 267"/>
                <a:gd name="T15" fmla="*/ 122 h 269"/>
                <a:gd name="T16" fmla="*/ 253 w 267"/>
                <a:gd name="T17" fmla="*/ 171 h 269"/>
                <a:gd name="T18" fmla="*/ 160 w 267"/>
                <a:gd name="T19" fmla="*/ 245 h 269"/>
                <a:gd name="T20" fmla="*/ 39 w 267"/>
                <a:gd name="T21" fmla="*/ 233 h 269"/>
                <a:gd name="T22" fmla="*/ 17 w 267"/>
                <a:gd name="T23" fmla="*/ 124 h 269"/>
                <a:gd name="T24" fmla="*/ 107 w 267"/>
                <a:gd name="T25" fmla="*/ 7 h 269"/>
                <a:gd name="T26" fmla="*/ 138 w 267"/>
                <a:gd name="T27" fmla="*/ 0 h 269"/>
                <a:gd name="T28" fmla="*/ 144 w 267"/>
                <a:gd name="T29" fmla="*/ 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7" h="269">
                  <a:moveTo>
                    <a:pt x="144" y="9"/>
                  </a:moveTo>
                  <a:cubicBezTo>
                    <a:pt x="138" y="20"/>
                    <a:pt x="134" y="32"/>
                    <a:pt x="126" y="41"/>
                  </a:cubicBezTo>
                  <a:cubicBezTo>
                    <a:pt x="108" y="63"/>
                    <a:pt x="87" y="83"/>
                    <a:pt x="70" y="106"/>
                  </a:cubicBezTo>
                  <a:cubicBezTo>
                    <a:pt x="59" y="122"/>
                    <a:pt x="52" y="140"/>
                    <a:pt x="47" y="159"/>
                  </a:cubicBezTo>
                  <a:cubicBezTo>
                    <a:pt x="40" y="179"/>
                    <a:pt x="46" y="198"/>
                    <a:pt x="63" y="213"/>
                  </a:cubicBezTo>
                  <a:cubicBezTo>
                    <a:pt x="79" y="226"/>
                    <a:pt x="99" y="228"/>
                    <a:pt x="115" y="218"/>
                  </a:cubicBezTo>
                  <a:cubicBezTo>
                    <a:pt x="153" y="195"/>
                    <a:pt x="188" y="169"/>
                    <a:pt x="224" y="144"/>
                  </a:cubicBezTo>
                  <a:cubicBezTo>
                    <a:pt x="235" y="137"/>
                    <a:pt x="246" y="130"/>
                    <a:pt x="259" y="122"/>
                  </a:cubicBezTo>
                  <a:cubicBezTo>
                    <a:pt x="267" y="144"/>
                    <a:pt x="267" y="159"/>
                    <a:pt x="253" y="171"/>
                  </a:cubicBezTo>
                  <a:cubicBezTo>
                    <a:pt x="222" y="196"/>
                    <a:pt x="193" y="223"/>
                    <a:pt x="160" y="245"/>
                  </a:cubicBezTo>
                  <a:cubicBezTo>
                    <a:pt x="124" y="269"/>
                    <a:pt x="71" y="261"/>
                    <a:pt x="39" y="233"/>
                  </a:cubicBezTo>
                  <a:cubicBezTo>
                    <a:pt x="7" y="206"/>
                    <a:pt x="0" y="169"/>
                    <a:pt x="17" y="124"/>
                  </a:cubicBezTo>
                  <a:cubicBezTo>
                    <a:pt x="35" y="75"/>
                    <a:pt x="68" y="38"/>
                    <a:pt x="107" y="7"/>
                  </a:cubicBezTo>
                  <a:cubicBezTo>
                    <a:pt x="114" y="1"/>
                    <a:pt x="127" y="2"/>
                    <a:pt x="138" y="0"/>
                  </a:cubicBezTo>
                  <a:cubicBezTo>
                    <a:pt x="140" y="3"/>
                    <a:pt x="142" y="6"/>
                    <a:pt x="14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1" name="Freeform 19"/>
            <p:cNvSpPr>
              <a:spLocks/>
            </p:cNvSpPr>
            <p:nvPr/>
          </p:nvSpPr>
          <p:spPr bwMode="auto">
            <a:xfrm>
              <a:off x="6066093" y="1509435"/>
              <a:ext cx="491159" cy="495764"/>
            </a:xfrm>
            <a:custGeom>
              <a:avLst/>
              <a:gdLst>
                <a:gd name="T0" fmla="*/ 44 w 271"/>
                <a:gd name="T1" fmla="*/ 105 h 273"/>
                <a:gd name="T2" fmla="*/ 67 w 271"/>
                <a:gd name="T3" fmla="*/ 157 h 273"/>
                <a:gd name="T4" fmla="*/ 126 w 271"/>
                <a:gd name="T5" fmla="*/ 224 h 273"/>
                <a:gd name="T6" fmla="*/ 139 w 271"/>
                <a:gd name="T7" fmla="*/ 259 h 273"/>
                <a:gd name="T8" fmla="*/ 99 w 271"/>
                <a:gd name="T9" fmla="*/ 257 h 273"/>
                <a:gd name="T10" fmla="*/ 9 w 271"/>
                <a:gd name="T11" fmla="*/ 108 h 273"/>
                <a:gd name="T12" fmla="*/ 95 w 271"/>
                <a:gd name="T13" fmla="*/ 3 h 273"/>
                <a:gd name="T14" fmla="*/ 178 w 271"/>
                <a:gd name="T15" fmla="*/ 34 h 273"/>
                <a:gd name="T16" fmla="*/ 262 w 271"/>
                <a:gd name="T17" fmla="*/ 105 h 273"/>
                <a:gd name="T18" fmla="*/ 268 w 271"/>
                <a:gd name="T19" fmla="*/ 132 h 273"/>
                <a:gd name="T20" fmla="*/ 238 w 271"/>
                <a:gd name="T21" fmla="*/ 133 h 273"/>
                <a:gd name="T22" fmla="*/ 193 w 271"/>
                <a:gd name="T23" fmla="*/ 94 h 273"/>
                <a:gd name="T24" fmla="*/ 108 w 271"/>
                <a:gd name="T25" fmla="*/ 44 h 273"/>
                <a:gd name="T26" fmla="*/ 44 w 271"/>
                <a:gd name="T27"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1" h="273">
                  <a:moveTo>
                    <a:pt x="44" y="105"/>
                  </a:moveTo>
                  <a:cubicBezTo>
                    <a:pt x="49" y="116"/>
                    <a:pt x="55" y="139"/>
                    <a:pt x="67" y="157"/>
                  </a:cubicBezTo>
                  <a:cubicBezTo>
                    <a:pt x="84" y="181"/>
                    <a:pt x="106" y="202"/>
                    <a:pt x="126" y="224"/>
                  </a:cubicBezTo>
                  <a:cubicBezTo>
                    <a:pt x="136" y="235"/>
                    <a:pt x="149" y="247"/>
                    <a:pt x="139" y="259"/>
                  </a:cubicBezTo>
                  <a:cubicBezTo>
                    <a:pt x="128" y="273"/>
                    <a:pt x="112" y="267"/>
                    <a:pt x="99" y="257"/>
                  </a:cubicBezTo>
                  <a:cubicBezTo>
                    <a:pt x="53" y="217"/>
                    <a:pt x="21" y="168"/>
                    <a:pt x="9" y="108"/>
                  </a:cubicBezTo>
                  <a:cubicBezTo>
                    <a:pt x="0" y="58"/>
                    <a:pt x="45" y="0"/>
                    <a:pt x="95" y="3"/>
                  </a:cubicBezTo>
                  <a:cubicBezTo>
                    <a:pt x="123" y="5"/>
                    <a:pt x="153" y="19"/>
                    <a:pt x="178" y="34"/>
                  </a:cubicBezTo>
                  <a:cubicBezTo>
                    <a:pt x="209" y="54"/>
                    <a:pt x="235" y="80"/>
                    <a:pt x="262" y="105"/>
                  </a:cubicBezTo>
                  <a:cubicBezTo>
                    <a:pt x="267" y="110"/>
                    <a:pt x="271" y="125"/>
                    <a:pt x="268" y="132"/>
                  </a:cubicBezTo>
                  <a:cubicBezTo>
                    <a:pt x="261" y="145"/>
                    <a:pt x="247" y="140"/>
                    <a:pt x="238" y="133"/>
                  </a:cubicBezTo>
                  <a:cubicBezTo>
                    <a:pt x="222" y="121"/>
                    <a:pt x="207" y="108"/>
                    <a:pt x="193" y="94"/>
                  </a:cubicBezTo>
                  <a:cubicBezTo>
                    <a:pt x="168" y="71"/>
                    <a:pt x="142" y="51"/>
                    <a:pt x="108" y="44"/>
                  </a:cubicBezTo>
                  <a:cubicBezTo>
                    <a:pt x="74" y="37"/>
                    <a:pt x="44" y="60"/>
                    <a:pt x="44"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2" name="Freeform 20"/>
            <p:cNvSpPr>
              <a:spLocks/>
            </p:cNvSpPr>
            <p:nvPr/>
          </p:nvSpPr>
          <p:spPr bwMode="auto">
            <a:xfrm>
              <a:off x="7281711" y="1511737"/>
              <a:ext cx="480415" cy="476578"/>
            </a:xfrm>
            <a:custGeom>
              <a:avLst/>
              <a:gdLst>
                <a:gd name="T0" fmla="*/ 124 w 265"/>
                <a:gd name="T1" fmla="*/ 257 h 263"/>
                <a:gd name="T2" fmla="*/ 142 w 265"/>
                <a:gd name="T3" fmla="*/ 223 h 263"/>
                <a:gd name="T4" fmla="*/ 196 w 265"/>
                <a:gd name="T5" fmla="*/ 159 h 263"/>
                <a:gd name="T6" fmla="*/ 220 w 265"/>
                <a:gd name="T7" fmla="*/ 107 h 263"/>
                <a:gd name="T8" fmla="*/ 156 w 265"/>
                <a:gd name="T9" fmla="*/ 44 h 263"/>
                <a:gd name="T10" fmla="*/ 81 w 265"/>
                <a:gd name="T11" fmla="*/ 85 h 263"/>
                <a:gd name="T12" fmla="*/ 35 w 265"/>
                <a:gd name="T13" fmla="*/ 129 h 263"/>
                <a:gd name="T14" fmla="*/ 5 w 265"/>
                <a:gd name="T15" fmla="*/ 135 h 263"/>
                <a:gd name="T16" fmla="*/ 5 w 265"/>
                <a:gd name="T17" fmla="*/ 106 h 263"/>
                <a:gd name="T18" fmla="*/ 134 w 265"/>
                <a:gd name="T19" fmla="*/ 10 h 263"/>
                <a:gd name="T20" fmla="*/ 231 w 265"/>
                <a:gd name="T21" fmla="*/ 30 h 263"/>
                <a:gd name="T22" fmla="*/ 255 w 265"/>
                <a:gd name="T23" fmla="*/ 128 h 263"/>
                <a:gd name="T24" fmla="*/ 161 w 265"/>
                <a:gd name="T25" fmla="*/ 257 h 263"/>
                <a:gd name="T26" fmla="*/ 128 w 265"/>
                <a:gd name="T27" fmla="*/ 262 h 263"/>
                <a:gd name="T28" fmla="*/ 124 w 265"/>
                <a:gd name="T29"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5" h="263">
                  <a:moveTo>
                    <a:pt x="124" y="257"/>
                  </a:moveTo>
                  <a:cubicBezTo>
                    <a:pt x="130" y="245"/>
                    <a:pt x="134" y="233"/>
                    <a:pt x="142" y="223"/>
                  </a:cubicBezTo>
                  <a:cubicBezTo>
                    <a:pt x="159" y="201"/>
                    <a:pt x="180" y="182"/>
                    <a:pt x="196" y="159"/>
                  </a:cubicBezTo>
                  <a:cubicBezTo>
                    <a:pt x="207" y="144"/>
                    <a:pt x="216" y="125"/>
                    <a:pt x="220" y="107"/>
                  </a:cubicBezTo>
                  <a:cubicBezTo>
                    <a:pt x="231" y="64"/>
                    <a:pt x="198" y="31"/>
                    <a:pt x="156" y="44"/>
                  </a:cubicBezTo>
                  <a:cubicBezTo>
                    <a:pt x="129" y="53"/>
                    <a:pt x="105" y="69"/>
                    <a:pt x="81" y="85"/>
                  </a:cubicBezTo>
                  <a:cubicBezTo>
                    <a:pt x="64" y="97"/>
                    <a:pt x="52" y="116"/>
                    <a:pt x="35" y="129"/>
                  </a:cubicBezTo>
                  <a:cubicBezTo>
                    <a:pt x="28" y="134"/>
                    <a:pt x="15" y="133"/>
                    <a:pt x="5" y="135"/>
                  </a:cubicBezTo>
                  <a:cubicBezTo>
                    <a:pt x="5" y="126"/>
                    <a:pt x="0" y="112"/>
                    <a:pt x="5" y="106"/>
                  </a:cubicBezTo>
                  <a:cubicBezTo>
                    <a:pt x="40" y="63"/>
                    <a:pt x="79" y="26"/>
                    <a:pt x="134" y="10"/>
                  </a:cubicBezTo>
                  <a:cubicBezTo>
                    <a:pt x="170" y="0"/>
                    <a:pt x="204" y="4"/>
                    <a:pt x="231" y="30"/>
                  </a:cubicBezTo>
                  <a:cubicBezTo>
                    <a:pt x="259" y="57"/>
                    <a:pt x="265" y="91"/>
                    <a:pt x="255" y="128"/>
                  </a:cubicBezTo>
                  <a:cubicBezTo>
                    <a:pt x="240" y="182"/>
                    <a:pt x="202" y="221"/>
                    <a:pt x="161" y="257"/>
                  </a:cubicBezTo>
                  <a:cubicBezTo>
                    <a:pt x="154" y="263"/>
                    <a:pt x="139" y="261"/>
                    <a:pt x="128" y="262"/>
                  </a:cubicBezTo>
                  <a:cubicBezTo>
                    <a:pt x="127" y="261"/>
                    <a:pt x="125" y="259"/>
                    <a:pt x="124"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3" name="Freeform 25"/>
            <p:cNvSpPr>
              <a:spLocks/>
            </p:cNvSpPr>
            <p:nvPr/>
          </p:nvSpPr>
          <p:spPr bwMode="auto">
            <a:xfrm>
              <a:off x="6773669" y="2182476"/>
              <a:ext cx="286254" cy="317718"/>
            </a:xfrm>
            <a:custGeom>
              <a:avLst/>
              <a:gdLst>
                <a:gd name="T0" fmla="*/ 158 w 158"/>
                <a:gd name="T1" fmla="*/ 89 h 175"/>
                <a:gd name="T2" fmla="*/ 80 w 158"/>
                <a:gd name="T3" fmla="*/ 174 h 175"/>
                <a:gd name="T4" fmla="*/ 61 w 158"/>
                <a:gd name="T5" fmla="*/ 168 h 175"/>
                <a:gd name="T6" fmla="*/ 16 w 158"/>
                <a:gd name="T7" fmla="*/ 124 h 175"/>
                <a:gd name="T8" fmla="*/ 15 w 158"/>
                <a:gd name="T9" fmla="*/ 66 h 175"/>
                <a:gd name="T10" fmla="*/ 23 w 158"/>
                <a:gd name="T11" fmla="*/ 56 h 175"/>
                <a:gd name="T12" fmla="*/ 127 w 158"/>
                <a:gd name="T13" fmla="*/ 54 h 175"/>
                <a:gd name="T14" fmla="*/ 158 w 158"/>
                <a:gd name="T15" fmla="*/ 8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75">
                  <a:moveTo>
                    <a:pt x="158" y="89"/>
                  </a:moveTo>
                  <a:cubicBezTo>
                    <a:pt x="157" y="114"/>
                    <a:pt x="96" y="175"/>
                    <a:pt x="80" y="174"/>
                  </a:cubicBezTo>
                  <a:cubicBezTo>
                    <a:pt x="73" y="174"/>
                    <a:pt x="66" y="172"/>
                    <a:pt x="61" y="168"/>
                  </a:cubicBezTo>
                  <a:cubicBezTo>
                    <a:pt x="45" y="154"/>
                    <a:pt x="29" y="140"/>
                    <a:pt x="16" y="124"/>
                  </a:cubicBezTo>
                  <a:cubicBezTo>
                    <a:pt x="0" y="105"/>
                    <a:pt x="1" y="86"/>
                    <a:pt x="15" y="66"/>
                  </a:cubicBezTo>
                  <a:cubicBezTo>
                    <a:pt x="18" y="62"/>
                    <a:pt x="20" y="59"/>
                    <a:pt x="23" y="56"/>
                  </a:cubicBezTo>
                  <a:cubicBezTo>
                    <a:pt x="83" y="0"/>
                    <a:pt x="81" y="8"/>
                    <a:pt x="127" y="54"/>
                  </a:cubicBezTo>
                  <a:cubicBezTo>
                    <a:pt x="140" y="67"/>
                    <a:pt x="150" y="80"/>
                    <a:pt x="158"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2" name="Freeform 26"/>
            <p:cNvSpPr>
              <a:spLocks/>
            </p:cNvSpPr>
            <p:nvPr/>
          </p:nvSpPr>
          <p:spPr bwMode="auto">
            <a:xfrm>
              <a:off x="7142038" y="1832525"/>
              <a:ext cx="300835" cy="303137"/>
            </a:xfrm>
            <a:custGeom>
              <a:avLst/>
              <a:gdLst>
                <a:gd name="T0" fmla="*/ 0 w 166"/>
                <a:gd name="T1" fmla="*/ 82 h 167"/>
                <a:gd name="T2" fmla="*/ 12 w 166"/>
                <a:gd name="T3" fmla="*/ 63 h 167"/>
                <a:gd name="T4" fmla="*/ 60 w 166"/>
                <a:gd name="T5" fmla="*/ 15 h 167"/>
                <a:gd name="T6" fmla="*/ 102 w 166"/>
                <a:gd name="T7" fmla="*/ 14 h 167"/>
                <a:gd name="T8" fmla="*/ 150 w 166"/>
                <a:gd name="T9" fmla="*/ 62 h 167"/>
                <a:gd name="T10" fmla="*/ 151 w 166"/>
                <a:gd name="T11" fmla="*/ 103 h 167"/>
                <a:gd name="T12" fmla="*/ 101 w 166"/>
                <a:gd name="T13" fmla="*/ 154 h 167"/>
                <a:gd name="T14" fmla="*/ 65 w 166"/>
                <a:gd name="T15" fmla="*/ 156 h 167"/>
                <a:gd name="T16" fmla="*/ 7 w 166"/>
                <a:gd name="T17" fmla="*/ 98 h 167"/>
                <a:gd name="T18" fmla="*/ 0 w 166"/>
                <a:gd name="T19" fmla="*/ 8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7">
                  <a:moveTo>
                    <a:pt x="0" y="82"/>
                  </a:moveTo>
                  <a:cubicBezTo>
                    <a:pt x="4" y="76"/>
                    <a:pt x="7" y="68"/>
                    <a:pt x="12" y="63"/>
                  </a:cubicBezTo>
                  <a:cubicBezTo>
                    <a:pt x="28" y="46"/>
                    <a:pt x="44" y="30"/>
                    <a:pt x="60" y="15"/>
                  </a:cubicBezTo>
                  <a:cubicBezTo>
                    <a:pt x="75" y="0"/>
                    <a:pt x="87" y="0"/>
                    <a:pt x="102" y="14"/>
                  </a:cubicBezTo>
                  <a:cubicBezTo>
                    <a:pt x="119" y="29"/>
                    <a:pt x="134" y="46"/>
                    <a:pt x="150" y="62"/>
                  </a:cubicBezTo>
                  <a:cubicBezTo>
                    <a:pt x="163" y="75"/>
                    <a:pt x="166" y="89"/>
                    <a:pt x="151" y="103"/>
                  </a:cubicBezTo>
                  <a:cubicBezTo>
                    <a:pt x="135" y="120"/>
                    <a:pt x="118" y="138"/>
                    <a:pt x="101" y="154"/>
                  </a:cubicBezTo>
                  <a:cubicBezTo>
                    <a:pt x="90" y="165"/>
                    <a:pt x="77" y="167"/>
                    <a:pt x="65" y="156"/>
                  </a:cubicBezTo>
                  <a:cubicBezTo>
                    <a:pt x="45" y="138"/>
                    <a:pt x="26" y="118"/>
                    <a:pt x="7" y="98"/>
                  </a:cubicBezTo>
                  <a:cubicBezTo>
                    <a:pt x="4" y="95"/>
                    <a:pt x="3" y="89"/>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3" name="Freeform 27"/>
            <p:cNvSpPr>
              <a:spLocks/>
            </p:cNvSpPr>
            <p:nvPr/>
          </p:nvSpPr>
          <p:spPr bwMode="auto">
            <a:xfrm>
              <a:off x="6394556" y="2213941"/>
              <a:ext cx="299300" cy="291626"/>
            </a:xfrm>
            <a:custGeom>
              <a:avLst/>
              <a:gdLst>
                <a:gd name="T0" fmla="*/ 81 w 165"/>
                <a:gd name="T1" fmla="*/ 0 h 161"/>
                <a:gd name="T2" fmla="*/ 99 w 165"/>
                <a:gd name="T3" fmla="*/ 7 h 161"/>
                <a:gd name="T4" fmla="*/ 155 w 165"/>
                <a:gd name="T5" fmla="*/ 64 h 161"/>
                <a:gd name="T6" fmla="*/ 154 w 165"/>
                <a:gd name="T7" fmla="*/ 96 h 161"/>
                <a:gd name="T8" fmla="*/ 99 w 165"/>
                <a:gd name="T9" fmla="*/ 151 h 161"/>
                <a:gd name="T10" fmla="*/ 65 w 165"/>
                <a:gd name="T11" fmla="*/ 151 h 161"/>
                <a:gd name="T12" fmla="*/ 10 w 165"/>
                <a:gd name="T13" fmla="*/ 97 h 161"/>
                <a:gd name="T14" fmla="*/ 9 w 165"/>
                <a:gd name="T15" fmla="*/ 62 h 161"/>
                <a:gd name="T16" fmla="*/ 64 w 165"/>
                <a:gd name="T17" fmla="*/ 7 h 161"/>
                <a:gd name="T18" fmla="*/ 81 w 165"/>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1">
                  <a:moveTo>
                    <a:pt x="81" y="0"/>
                  </a:moveTo>
                  <a:cubicBezTo>
                    <a:pt x="87" y="2"/>
                    <a:pt x="95" y="3"/>
                    <a:pt x="99" y="7"/>
                  </a:cubicBezTo>
                  <a:cubicBezTo>
                    <a:pt x="118" y="26"/>
                    <a:pt x="137" y="45"/>
                    <a:pt x="155" y="64"/>
                  </a:cubicBezTo>
                  <a:cubicBezTo>
                    <a:pt x="165" y="75"/>
                    <a:pt x="163" y="86"/>
                    <a:pt x="154" y="96"/>
                  </a:cubicBezTo>
                  <a:cubicBezTo>
                    <a:pt x="136" y="114"/>
                    <a:pt x="118" y="133"/>
                    <a:pt x="99" y="151"/>
                  </a:cubicBezTo>
                  <a:cubicBezTo>
                    <a:pt x="88" y="161"/>
                    <a:pt x="75" y="161"/>
                    <a:pt x="65" y="151"/>
                  </a:cubicBezTo>
                  <a:cubicBezTo>
                    <a:pt x="46" y="134"/>
                    <a:pt x="27" y="115"/>
                    <a:pt x="10" y="97"/>
                  </a:cubicBezTo>
                  <a:cubicBezTo>
                    <a:pt x="0" y="86"/>
                    <a:pt x="0" y="73"/>
                    <a:pt x="9" y="62"/>
                  </a:cubicBezTo>
                  <a:cubicBezTo>
                    <a:pt x="27" y="43"/>
                    <a:pt x="46" y="25"/>
                    <a:pt x="64" y="7"/>
                  </a:cubicBezTo>
                  <a:cubicBezTo>
                    <a:pt x="68" y="3"/>
                    <a:pt x="75"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4" name="Freeform 28"/>
            <p:cNvSpPr>
              <a:spLocks/>
            </p:cNvSpPr>
            <p:nvPr/>
          </p:nvSpPr>
          <p:spPr bwMode="auto">
            <a:xfrm>
              <a:off x="6579508" y="2396591"/>
              <a:ext cx="295463" cy="292393"/>
            </a:xfrm>
            <a:custGeom>
              <a:avLst/>
              <a:gdLst>
                <a:gd name="T0" fmla="*/ 81 w 163"/>
                <a:gd name="T1" fmla="*/ 161 h 161"/>
                <a:gd name="T2" fmla="*/ 62 w 163"/>
                <a:gd name="T3" fmla="*/ 151 h 161"/>
                <a:gd name="T4" fmla="*/ 13 w 163"/>
                <a:gd name="T5" fmla="*/ 101 h 161"/>
                <a:gd name="T6" fmla="*/ 11 w 163"/>
                <a:gd name="T7" fmla="*/ 64 h 161"/>
                <a:gd name="T8" fmla="*/ 59 w 163"/>
                <a:gd name="T9" fmla="*/ 16 h 161"/>
                <a:gd name="T10" fmla="*/ 108 w 163"/>
                <a:gd name="T11" fmla="*/ 17 h 161"/>
                <a:gd name="T12" fmla="*/ 154 w 163"/>
                <a:gd name="T13" fmla="*/ 64 h 161"/>
                <a:gd name="T14" fmla="*/ 159 w 163"/>
                <a:gd name="T15" fmla="*/ 90 h 161"/>
                <a:gd name="T16" fmla="*/ 95 w 163"/>
                <a:gd name="T17" fmla="*/ 157 h 161"/>
                <a:gd name="T18" fmla="*/ 81 w 163"/>
                <a:gd name="T19"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1">
                  <a:moveTo>
                    <a:pt x="81" y="161"/>
                  </a:moveTo>
                  <a:cubicBezTo>
                    <a:pt x="76" y="158"/>
                    <a:pt x="68" y="156"/>
                    <a:pt x="62" y="151"/>
                  </a:cubicBezTo>
                  <a:cubicBezTo>
                    <a:pt x="45" y="135"/>
                    <a:pt x="29" y="118"/>
                    <a:pt x="13" y="101"/>
                  </a:cubicBezTo>
                  <a:cubicBezTo>
                    <a:pt x="2" y="90"/>
                    <a:pt x="0" y="76"/>
                    <a:pt x="11" y="64"/>
                  </a:cubicBezTo>
                  <a:cubicBezTo>
                    <a:pt x="26" y="47"/>
                    <a:pt x="42" y="31"/>
                    <a:pt x="59" y="16"/>
                  </a:cubicBezTo>
                  <a:cubicBezTo>
                    <a:pt x="76" y="0"/>
                    <a:pt x="91" y="1"/>
                    <a:pt x="108" y="17"/>
                  </a:cubicBezTo>
                  <a:cubicBezTo>
                    <a:pt x="124" y="32"/>
                    <a:pt x="140" y="47"/>
                    <a:pt x="154" y="64"/>
                  </a:cubicBezTo>
                  <a:cubicBezTo>
                    <a:pt x="159" y="70"/>
                    <a:pt x="163" y="85"/>
                    <a:pt x="159" y="90"/>
                  </a:cubicBezTo>
                  <a:cubicBezTo>
                    <a:pt x="139" y="113"/>
                    <a:pt x="117" y="135"/>
                    <a:pt x="95" y="157"/>
                  </a:cubicBezTo>
                  <a:cubicBezTo>
                    <a:pt x="92" y="159"/>
                    <a:pt x="87" y="159"/>
                    <a:pt x="8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5" name="Freeform 29"/>
            <p:cNvSpPr>
              <a:spLocks/>
            </p:cNvSpPr>
            <p:nvPr/>
          </p:nvSpPr>
          <p:spPr bwMode="auto">
            <a:xfrm>
              <a:off x="6769832" y="2585380"/>
              <a:ext cx="290091" cy="287021"/>
            </a:xfrm>
            <a:custGeom>
              <a:avLst/>
              <a:gdLst>
                <a:gd name="T0" fmla="*/ 160 w 160"/>
                <a:gd name="T1" fmla="*/ 78 h 158"/>
                <a:gd name="T2" fmla="*/ 82 w 160"/>
                <a:gd name="T3" fmla="*/ 158 h 158"/>
                <a:gd name="T4" fmla="*/ 64 w 160"/>
                <a:gd name="T5" fmla="*/ 152 h 158"/>
                <a:gd name="T6" fmla="*/ 11 w 160"/>
                <a:gd name="T7" fmla="*/ 99 h 158"/>
                <a:gd name="T8" fmla="*/ 13 w 160"/>
                <a:gd name="T9" fmla="*/ 60 h 158"/>
                <a:gd name="T10" fmla="*/ 65 w 160"/>
                <a:gd name="T11" fmla="*/ 8 h 158"/>
                <a:gd name="T12" fmla="*/ 88 w 160"/>
                <a:gd name="T13" fmla="*/ 3 h 158"/>
                <a:gd name="T14" fmla="*/ 157 w 160"/>
                <a:gd name="T15" fmla="*/ 69 h 158"/>
                <a:gd name="T16" fmla="*/ 160 w 160"/>
                <a:gd name="T17" fmla="*/ 7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58">
                  <a:moveTo>
                    <a:pt x="160" y="78"/>
                  </a:moveTo>
                  <a:cubicBezTo>
                    <a:pt x="159" y="95"/>
                    <a:pt x="98" y="158"/>
                    <a:pt x="82" y="158"/>
                  </a:cubicBezTo>
                  <a:cubicBezTo>
                    <a:pt x="76" y="158"/>
                    <a:pt x="68" y="156"/>
                    <a:pt x="64" y="152"/>
                  </a:cubicBezTo>
                  <a:cubicBezTo>
                    <a:pt x="46" y="135"/>
                    <a:pt x="27" y="118"/>
                    <a:pt x="11" y="99"/>
                  </a:cubicBezTo>
                  <a:cubicBezTo>
                    <a:pt x="0" y="86"/>
                    <a:pt x="0" y="72"/>
                    <a:pt x="13" y="60"/>
                  </a:cubicBezTo>
                  <a:cubicBezTo>
                    <a:pt x="30" y="42"/>
                    <a:pt x="47" y="24"/>
                    <a:pt x="65" y="8"/>
                  </a:cubicBezTo>
                  <a:cubicBezTo>
                    <a:pt x="71" y="4"/>
                    <a:pt x="84" y="0"/>
                    <a:pt x="88" y="3"/>
                  </a:cubicBezTo>
                  <a:cubicBezTo>
                    <a:pt x="112" y="24"/>
                    <a:pt x="134" y="46"/>
                    <a:pt x="157" y="69"/>
                  </a:cubicBezTo>
                  <a:cubicBezTo>
                    <a:pt x="159" y="71"/>
                    <a:pt x="159" y="76"/>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6" name="Freeform 30"/>
            <p:cNvSpPr>
              <a:spLocks/>
            </p:cNvSpPr>
            <p:nvPr/>
          </p:nvSpPr>
          <p:spPr bwMode="auto">
            <a:xfrm>
              <a:off x="6586415" y="2764960"/>
              <a:ext cx="296230" cy="293928"/>
            </a:xfrm>
            <a:custGeom>
              <a:avLst/>
              <a:gdLst>
                <a:gd name="T0" fmla="*/ 82 w 163"/>
                <a:gd name="T1" fmla="*/ 162 h 162"/>
                <a:gd name="T2" fmla="*/ 76 w 163"/>
                <a:gd name="T3" fmla="*/ 162 h 162"/>
                <a:gd name="T4" fmla="*/ 1 w 163"/>
                <a:gd name="T5" fmla="*/ 85 h 162"/>
                <a:gd name="T6" fmla="*/ 10 w 163"/>
                <a:gd name="T7" fmla="*/ 62 h 162"/>
                <a:gd name="T8" fmla="*/ 58 w 163"/>
                <a:gd name="T9" fmla="*/ 14 h 162"/>
                <a:gd name="T10" fmla="*/ 99 w 163"/>
                <a:gd name="T11" fmla="*/ 14 h 162"/>
                <a:gd name="T12" fmla="*/ 148 w 163"/>
                <a:gd name="T13" fmla="*/ 63 h 162"/>
                <a:gd name="T14" fmla="*/ 150 w 163"/>
                <a:gd name="T15" fmla="*/ 102 h 162"/>
                <a:gd name="T16" fmla="*/ 96 w 163"/>
                <a:gd name="T17" fmla="*/ 155 h 162"/>
                <a:gd name="T18" fmla="*/ 82 w 163"/>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2">
                  <a:moveTo>
                    <a:pt x="82" y="162"/>
                  </a:moveTo>
                  <a:cubicBezTo>
                    <a:pt x="77" y="162"/>
                    <a:pt x="77" y="162"/>
                    <a:pt x="76" y="162"/>
                  </a:cubicBezTo>
                  <a:cubicBezTo>
                    <a:pt x="60" y="161"/>
                    <a:pt x="0" y="101"/>
                    <a:pt x="1" y="85"/>
                  </a:cubicBezTo>
                  <a:cubicBezTo>
                    <a:pt x="1" y="77"/>
                    <a:pt x="5" y="68"/>
                    <a:pt x="10" y="62"/>
                  </a:cubicBezTo>
                  <a:cubicBezTo>
                    <a:pt x="25" y="45"/>
                    <a:pt x="42" y="29"/>
                    <a:pt x="58" y="14"/>
                  </a:cubicBezTo>
                  <a:cubicBezTo>
                    <a:pt x="71" y="1"/>
                    <a:pt x="85" y="0"/>
                    <a:pt x="99" y="14"/>
                  </a:cubicBezTo>
                  <a:cubicBezTo>
                    <a:pt x="115" y="30"/>
                    <a:pt x="132" y="46"/>
                    <a:pt x="148" y="63"/>
                  </a:cubicBezTo>
                  <a:cubicBezTo>
                    <a:pt x="160" y="75"/>
                    <a:pt x="163" y="88"/>
                    <a:pt x="150" y="102"/>
                  </a:cubicBezTo>
                  <a:cubicBezTo>
                    <a:pt x="132" y="120"/>
                    <a:pt x="114" y="138"/>
                    <a:pt x="96" y="155"/>
                  </a:cubicBezTo>
                  <a:cubicBezTo>
                    <a:pt x="92" y="160"/>
                    <a:pt x="85" y="161"/>
                    <a:pt x="82"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7" name="Freeform 31"/>
            <p:cNvSpPr>
              <a:spLocks/>
            </p:cNvSpPr>
            <p:nvPr/>
          </p:nvSpPr>
          <p:spPr bwMode="auto">
            <a:xfrm>
              <a:off x="6399928" y="2587682"/>
              <a:ext cx="288556" cy="291626"/>
            </a:xfrm>
            <a:custGeom>
              <a:avLst/>
              <a:gdLst>
                <a:gd name="T0" fmla="*/ 159 w 159"/>
                <a:gd name="T1" fmla="*/ 80 h 161"/>
                <a:gd name="T2" fmla="*/ 150 w 159"/>
                <a:gd name="T3" fmla="*/ 97 h 161"/>
                <a:gd name="T4" fmla="*/ 97 w 159"/>
                <a:gd name="T5" fmla="*/ 151 h 161"/>
                <a:gd name="T6" fmla="*/ 61 w 159"/>
                <a:gd name="T7" fmla="*/ 150 h 161"/>
                <a:gd name="T8" fmla="*/ 14 w 159"/>
                <a:gd name="T9" fmla="*/ 104 h 161"/>
                <a:gd name="T10" fmla="*/ 15 w 159"/>
                <a:gd name="T11" fmla="*/ 53 h 161"/>
                <a:gd name="T12" fmla="*/ 62 w 159"/>
                <a:gd name="T13" fmla="*/ 7 h 161"/>
                <a:gd name="T14" fmla="*/ 89 w 159"/>
                <a:gd name="T15" fmla="*/ 4 h 161"/>
                <a:gd name="T16" fmla="*/ 153 w 159"/>
                <a:gd name="T17" fmla="*/ 64 h 161"/>
                <a:gd name="T18" fmla="*/ 159 w 159"/>
                <a:gd name="T19"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1">
                  <a:moveTo>
                    <a:pt x="159" y="80"/>
                  </a:moveTo>
                  <a:cubicBezTo>
                    <a:pt x="156" y="86"/>
                    <a:pt x="155" y="93"/>
                    <a:pt x="150" y="97"/>
                  </a:cubicBezTo>
                  <a:cubicBezTo>
                    <a:pt x="133" y="115"/>
                    <a:pt x="115" y="134"/>
                    <a:pt x="97" y="151"/>
                  </a:cubicBezTo>
                  <a:cubicBezTo>
                    <a:pt x="86" y="161"/>
                    <a:pt x="72" y="161"/>
                    <a:pt x="61" y="150"/>
                  </a:cubicBezTo>
                  <a:cubicBezTo>
                    <a:pt x="44" y="136"/>
                    <a:pt x="28" y="120"/>
                    <a:pt x="14" y="104"/>
                  </a:cubicBezTo>
                  <a:cubicBezTo>
                    <a:pt x="0" y="88"/>
                    <a:pt x="0" y="69"/>
                    <a:pt x="15" y="53"/>
                  </a:cubicBezTo>
                  <a:cubicBezTo>
                    <a:pt x="29" y="37"/>
                    <a:pt x="45" y="21"/>
                    <a:pt x="62" y="7"/>
                  </a:cubicBezTo>
                  <a:cubicBezTo>
                    <a:pt x="68" y="2"/>
                    <a:pt x="84" y="0"/>
                    <a:pt x="89" y="4"/>
                  </a:cubicBezTo>
                  <a:cubicBezTo>
                    <a:pt x="112" y="23"/>
                    <a:pt x="132" y="44"/>
                    <a:pt x="153" y="64"/>
                  </a:cubicBezTo>
                  <a:cubicBezTo>
                    <a:pt x="156" y="68"/>
                    <a:pt x="157" y="74"/>
                    <a:pt x="15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8" name="Freeform 32"/>
            <p:cNvSpPr>
              <a:spLocks/>
            </p:cNvSpPr>
            <p:nvPr/>
          </p:nvSpPr>
          <p:spPr bwMode="auto">
            <a:xfrm>
              <a:off x="6203464" y="2028222"/>
              <a:ext cx="303137" cy="293928"/>
            </a:xfrm>
            <a:custGeom>
              <a:avLst/>
              <a:gdLst>
                <a:gd name="T0" fmla="*/ 86 w 167"/>
                <a:gd name="T1" fmla="*/ 0 h 162"/>
                <a:gd name="T2" fmla="*/ 103 w 167"/>
                <a:gd name="T3" fmla="*/ 9 h 162"/>
                <a:gd name="T4" fmla="*/ 157 w 167"/>
                <a:gd name="T5" fmla="*/ 63 h 162"/>
                <a:gd name="T6" fmla="*/ 158 w 167"/>
                <a:gd name="T7" fmla="*/ 93 h 162"/>
                <a:gd name="T8" fmla="*/ 99 w 167"/>
                <a:gd name="T9" fmla="*/ 152 h 162"/>
                <a:gd name="T10" fmla="*/ 64 w 167"/>
                <a:gd name="T11" fmla="*/ 149 h 162"/>
                <a:gd name="T12" fmla="*/ 12 w 167"/>
                <a:gd name="T13" fmla="*/ 97 h 162"/>
                <a:gd name="T14" fmla="*/ 10 w 167"/>
                <a:gd name="T15" fmla="*/ 64 h 162"/>
                <a:gd name="T16" fmla="*/ 65 w 167"/>
                <a:gd name="T17" fmla="*/ 9 h 162"/>
                <a:gd name="T18" fmla="*/ 86 w 167"/>
                <a:gd name="T1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2">
                  <a:moveTo>
                    <a:pt x="86" y="0"/>
                  </a:moveTo>
                  <a:cubicBezTo>
                    <a:pt x="92" y="3"/>
                    <a:pt x="98" y="5"/>
                    <a:pt x="103" y="9"/>
                  </a:cubicBezTo>
                  <a:cubicBezTo>
                    <a:pt x="121" y="27"/>
                    <a:pt x="139" y="45"/>
                    <a:pt x="157" y="63"/>
                  </a:cubicBezTo>
                  <a:cubicBezTo>
                    <a:pt x="166" y="72"/>
                    <a:pt x="167" y="83"/>
                    <a:pt x="158" y="93"/>
                  </a:cubicBezTo>
                  <a:cubicBezTo>
                    <a:pt x="139" y="113"/>
                    <a:pt x="120" y="134"/>
                    <a:pt x="99" y="152"/>
                  </a:cubicBezTo>
                  <a:cubicBezTo>
                    <a:pt x="88" y="162"/>
                    <a:pt x="75" y="159"/>
                    <a:pt x="64" y="149"/>
                  </a:cubicBezTo>
                  <a:cubicBezTo>
                    <a:pt x="47" y="132"/>
                    <a:pt x="29" y="115"/>
                    <a:pt x="12" y="97"/>
                  </a:cubicBezTo>
                  <a:cubicBezTo>
                    <a:pt x="3" y="87"/>
                    <a:pt x="0" y="74"/>
                    <a:pt x="10" y="64"/>
                  </a:cubicBezTo>
                  <a:cubicBezTo>
                    <a:pt x="27" y="45"/>
                    <a:pt x="46" y="27"/>
                    <a:pt x="65" y="9"/>
                  </a:cubicBezTo>
                  <a:cubicBezTo>
                    <a:pt x="70" y="5"/>
                    <a:pt x="78" y="3"/>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9" name="Freeform 33"/>
            <p:cNvSpPr>
              <a:spLocks/>
            </p:cNvSpPr>
            <p:nvPr/>
          </p:nvSpPr>
          <p:spPr bwMode="auto">
            <a:xfrm>
              <a:off x="6960156" y="2034361"/>
              <a:ext cx="284719" cy="286254"/>
            </a:xfrm>
            <a:custGeom>
              <a:avLst/>
              <a:gdLst>
                <a:gd name="T0" fmla="*/ 81 w 157"/>
                <a:gd name="T1" fmla="*/ 0 h 158"/>
                <a:gd name="T2" fmla="*/ 96 w 157"/>
                <a:gd name="T3" fmla="*/ 5 h 158"/>
                <a:gd name="T4" fmla="*/ 152 w 157"/>
                <a:gd name="T5" fmla="*/ 61 h 158"/>
                <a:gd name="T6" fmla="*/ 150 w 157"/>
                <a:gd name="T7" fmla="*/ 91 h 158"/>
                <a:gd name="T8" fmla="*/ 95 w 157"/>
                <a:gd name="T9" fmla="*/ 148 h 158"/>
                <a:gd name="T10" fmla="*/ 60 w 157"/>
                <a:gd name="T11" fmla="*/ 147 h 158"/>
                <a:gd name="T12" fmla="*/ 8 w 157"/>
                <a:gd name="T13" fmla="*/ 94 h 158"/>
                <a:gd name="T14" fmla="*/ 4 w 157"/>
                <a:gd name="T15" fmla="*/ 63 h 158"/>
                <a:gd name="T16" fmla="*/ 62 w 157"/>
                <a:gd name="T17" fmla="*/ 5 h 158"/>
                <a:gd name="T18" fmla="*/ 81 w 157"/>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158">
                  <a:moveTo>
                    <a:pt x="81" y="0"/>
                  </a:moveTo>
                  <a:cubicBezTo>
                    <a:pt x="86" y="1"/>
                    <a:pt x="92" y="2"/>
                    <a:pt x="96" y="5"/>
                  </a:cubicBezTo>
                  <a:cubicBezTo>
                    <a:pt x="115" y="23"/>
                    <a:pt x="135" y="41"/>
                    <a:pt x="152" y="61"/>
                  </a:cubicBezTo>
                  <a:cubicBezTo>
                    <a:pt x="157" y="67"/>
                    <a:pt x="156" y="85"/>
                    <a:pt x="150" y="91"/>
                  </a:cubicBezTo>
                  <a:cubicBezTo>
                    <a:pt x="134" y="112"/>
                    <a:pt x="114" y="130"/>
                    <a:pt x="95" y="148"/>
                  </a:cubicBezTo>
                  <a:cubicBezTo>
                    <a:pt x="84" y="158"/>
                    <a:pt x="71" y="157"/>
                    <a:pt x="60" y="147"/>
                  </a:cubicBezTo>
                  <a:cubicBezTo>
                    <a:pt x="42" y="130"/>
                    <a:pt x="24" y="114"/>
                    <a:pt x="8" y="94"/>
                  </a:cubicBezTo>
                  <a:cubicBezTo>
                    <a:pt x="2" y="87"/>
                    <a:pt x="0" y="69"/>
                    <a:pt x="4" y="63"/>
                  </a:cubicBezTo>
                  <a:cubicBezTo>
                    <a:pt x="21" y="42"/>
                    <a:pt x="42" y="24"/>
                    <a:pt x="62" y="5"/>
                  </a:cubicBezTo>
                  <a:cubicBezTo>
                    <a:pt x="66" y="1"/>
                    <a:pt x="74"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0" name="Freeform 34"/>
            <p:cNvSpPr>
              <a:spLocks/>
            </p:cNvSpPr>
            <p:nvPr/>
          </p:nvSpPr>
          <p:spPr bwMode="auto">
            <a:xfrm>
              <a:off x="6018512" y="2206267"/>
              <a:ext cx="293928" cy="295463"/>
            </a:xfrm>
            <a:custGeom>
              <a:avLst/>
              <a:gdLst>
                <a:gd name="T0" fmla="*/ 162 w 162"/>
                <a:gd name="T1" fmla="*/ 80 h 163"/>
                <a:gd name="T2" fmla="*/ 83 w 162"/>
                <a:gd name="T3" fmla="*/ 162 h 163"/>
                <a:gd name="T4" fmla="*/ 65 w 162"/>
                <a:gd name="T5" fmla="*/ 155 h 163"/>
                <a:gd name="T6" fmla="*/ 12 w 162"/>
                <a:gd name="T7" fmla="*/ 103 h 163"/>
                <a:gd name="T8" fmla="*/ 13 w 162"/>
                <a:gd name="T9" fmla="*/ 64 h 163"/>
                <a:gd name="T10" fmla="*/ 62 w 162"/>
                <a:gd name="T11" fmla="*/ 14 h 163"/>
                <a:gd name="T12" fmla="*/ 103 w 162"/>
                <a:gd name="T13" fmla="*/ 13 h 163"/>
                <a:gd name="T14" fmla="*/ 155 w 162"/>
                <a:gd name="T15" fmla="*/ 66 h 163"/>
                <a:gd name="T16" fmla="*/ 162 w 162"/>
                <a:gd name="T17" fmla="*/ 8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63">
                  <a:moveTo>
                    <a:pt x="162" y="80"/>
                  </a:moveTo>
                  <a:cubicBezTo>
                    <a:pt x="162" y="101"/>
                    <a:pt x="100" y="163"/>
                    <a:pt x="83" y="162"/>
                  </a:cubicBezTo>
                  <a:cubicBezTo>
                    <a:pt x="77" y="162"/>
                    <a:pt x="69" y="159"/>
                    <a:pt x="65" y="155"/>
                  </a:cubicBezTo>
                  <a:cubicBezTo>
                    <a:pt x="47" y="138"/>
                    <a:pt x="30" y="120"/>
                    <a:pt x="12" y="103"/>
                  </a:cubicBezTo>
                  <a:cubicBezTo>
                    <a:pt x="0" y="90"/>
                    <a:pt x="1" y="76"/>
                    <a:pt x="13" y="64"/>
                  </a:cubicBezTo>
                  <a:cubicBezTo>
                    <a:pt x="29" y="47"/>
                    <a:pt x="46" y="30"/>
                    <a:pt x="62" y="14"/>
                  </a:cubicBezTo>
                  <a:cubicBezTo>
                    <a:pt x="75" y="2"/>
                    <a:pt x="89" y="0"/>
                    <a:pt x="103" y="13"/>
                  </a:cubicBezTo>
                  <a:cubicBezTo>
                    <a:pt x="120" y="31"/>
                    <a:pt x="138" y="48"/>
                    <a:pt x="155" y="66"/>
                  </a:cubicBezTo>
                  <a:cubicBezTo>
                    <a:pt x="159" y="70"/>
                    <a:pt x="161" y="77"/>
                    <a:pt x="16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1" name="Freeform 35"/>
            <p:cNvSpPr>
              <a:spLocks/>
            </p:cNvSpPr>
            <p:nvPr/>
          </p:nvSpPr>
          <p:spPr bwMode="auto">
            <a:xfrm>
              <a:off x="7517314" y="2215476"/>
              <a:ext cx="292393" cy="292393"/>
            </a:xfrm>
            <a:custGeom>
              <a:avLst/>
              <a:gdLst>
                <a:gd name="T0" fmla="*/ 76 w 161"/>
                <a:gd name="T1" fmla="*/ 0 h 161"/>
                <a:gd name="T2" fmla="*/ 159 w 161"/>
                <a:gd name="T3" fmla="*/ 79 h 161"/>
                <a:gd name="T4" fmla="*/ 150 w 161"/>
                <a:gd name="T5" fmla="*/ 98 h 161"/>
                <a:gd name="T6" fmla="*/ 99 w 161"/>
                <a:gd name="T7" fmla="*/ 149 h 161"/>
                <a:gd name="T8" fmla="*/ 62 w 161"/>
                <a:gd name="T9" fmla="*/ 149 h 161"/>
                <a:gd name="T10" fmla="*/ 14 w 161"/>
                <a:gd name="T11" fmla="*/ 101 h 161"/>
                <a:gd name="T12" fmla="*/ 16 w 161"/>
                <a:gd name="T13" fmla="*/ 53 h 161"/>
                <a:gd name="T14" fmla="*/ 61 w 161"/>
                <a:gd name="T15" fmla="*/ 8 h 161"/>
                <a:gd name="T16" fmla="*/ 76 w 161"/>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1">
                  <a:moveTo>
                    <a:pt x="76" y="0"/>
                  </a:moveTo>
                  <a:cubicBezTo>
                    <a:pt x="98" y="0"/>
                    <a:pt x="161" y="61"/>
                    <a:pt x="159" y="79"/>
                  </a:cubicBezTo>
                  <a:cubicBezTo>
                    <a:pt x="159" y="85"/>
                    <a:pt x="155" y="93"/>
                    <a:pt x="150" y="98"/>
                  </a:cubicBezTo>
                  <a:cubicBezTo>
                    <a:pt x="134" y="115"/>
                    <a:pt x="116" y="132"/>
                    <a:pt x="99" y="149"/>
                  </a:cubicBezTo>
                  <a:cubicBezTo>
                    <a:pt x="87" y="160"/>
                    <a:pt x="74" y="161"/>
                    <a:pt x="62" y="149"/>
                  </a:cubicBezTo>
                  <a:cubicBezTo>
                    <a:pt x="45" y="134"/>
                    <a:pt x="29" y="118"/>
                    <a:pt x="14" y="101"/>
                  </a:cubicBezTo>
                  <a:cubicBezTo>
                    <a:pt x="0" y="84"/>
                    <a:pt x="1" y="70"/>
                    <a:pt x="16" y="53"/>
                  </a:cubicBezTo>
                  <a:cubicBezTo>
                    <a:pt x="30" y="38"/>
                    <a:pt x="45" y="23"/>
                    <a:pt x="61" y="8"/>
                  </a:cubicBezTo>
                  <a:cubicBezTo>
                    <a:pt x="66" y="4"/>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2" name="Freeform 36"/>
            <p:cNvSpPr>
              <a:spLocks/>
            </p:cNvSpPr>
            <p:nvPr/>
          </p:nvSpPr>
          <p:spPr bwMode="auto">
            <a:xfrm>
              <a:off x="6951714" y="2393521"/>
              <a:ext cx="304672" cy="295463"/>
            </a:xfrm>
            <a:custGeom>
              <a:avLst/>
              <a:gdLst>
                <a:gd name="T0" fmla="*/ 83 w 168"/>
                <a:gd name="T1" fmla="*/ 163 h 163"/>
                <a:gd name="T2" fmla="*/ 64 w 168"/>
                <a:gd name="T3" fmla="*/ 153 h 163"/>
                <a:gd name="T4" fmla="*/ 15 w 168"/>
                <a:gd name="T5" fmla="*/ 106 h 163"/>
                <a:gd name="T6" fmla="*/ 16 w 168"/>
                <a:gd name="T7" fmla="*/ 60 h 163"/>
                <a:gd name="T8" fmla="*/ 61 w 168"/>
                <a:gd name="T9" fmla="*/ 15 h 163"/>
                <a:gd name="T10" fmla="*/ 105 w 168"/>
                <a:gd name="T11" fmla="*/ 14 h 163"/>
                <a:gd name="T12" fmla="*/ 153 w 168"/>
                <a:gd name="T13" fmla="*/ 63 h 163"/>
                <a:gd name="T14" fmla="*/ 156 w 168"/>
                <a:gd name="T15" fmla="*/ 99 h 163"/>
                <a:gd name="T16" fmla="*/ 100 w 168"/>
                <a:gd name="T17" fmla="*/ 156 h 163"/>
                <a:gd name="T18" fmla="*/ 83 w 168"/>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3">
                  <a:moveTo>
                    <a:pt x="83" y="163"/>
                  </a:moveTo>
                  <a:cubicBezTo>
                    <a:pt x="76" y="160"/>
                    <a:pt x="69" y="158"/>
                    <a:pt x="64" y="153"/>
                  </a:cubicBezTo>
                  <a:cubicBezTo>
                    <a:pt x="47" y="138"/>
                    <a:pt x="31" y="122"/>
                    <a:pt x="15" y="106"/>
                  </a:cubicBezTo>
                  <a:cubicBezTo>
                    <a:pt x="0" y="90"/>
                    <a:pt x="1" y="76"/>
                    <a:pt x="16" y="60"/>
                  </a:cubicBezTo>
                  <a:cubicBezTo>
                    <a:pt x="31" y="45"/>
                    <a:pt x="46" y="30"/>
                    <a:pt x="61" y="15"/>
                  </a:cubicBezTo>
                  <a:cubicBezTo>
                    <a:pt x="77" y="0"/>
                    <a:pt x="89" y="0"/>
                    <a:pt x="105" y="14"/>
                  </a:cubicBezTo>
                  <a:cubicBezTo>
                    <a:pt x="121" y="30"/>
                    <a:pt x="137" y="46"/>
                    <a:pt x="153" y="63"/>
                  </a:cubicBezTo>
                  <a:cubicBezTo>
                    <a:pt x="163" y="74"/>
                    <a:pt x="168" y="87"/>
                    <a:pt x="156" y="99"/>
                  </a:cubicBezTo>
                  <a:cubicBezTo>
                    <a:pt x="138" y="119"/>
                    <a:pt x="119" y="138"/>
                    <a:pt x="100" y="156"/>
                  </a:cubicBezTo>
                  <a:cubicBezTo>
                    <a:pt x="96" y="160"/>
                    <a:pt x="89" y="161"/>
                    <a:pt x="8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3" name="Freeform 37"/>
            <p:cNvSpPr>
              <a:spLocks/>
            </p:cNvSpPr>
            <p:nvPr/>
          </p:nvSpPr>
          <p:spPr bwMode="auto">
            <a:xfrm>
              <a:off x="6396091" y="1830991"/>
              <a:ext cx="292393" cy="304672"/>
            </a:xfrm>
            <a:custGeom>
              <a:avLst/>
              <a:gdLst>
                <a:gd name="T0" fmla="*/ 161 w 161"/>
                <a:gd name="T1" fmla="*/ 86 h 168"/>
                <a:gd name="T2" fmla="*/ 150 w 161"/>
                <a:gd name="T3" fmla="*/ 105 h 168"/>
                <a:gd name="T4" fmla="*/ 101 w 161"/>
                <a:gd name="T5" fmla="*/ 155 h 168"/>
                <a:gd name="T6" fmla="*/ 62 w 161"/>
                <a:gd name="T7" fmla="*/ 156 h 168"/>
                <a:gd name="T8" fmla="*/ 15 w 161"/>
                <a:gd name="T9" fmla="*/ 108 h 168"/>
                <a:gd name="T10" fmla="*/ 16 w 161"/>
                <a:gd name="T11" fmla="*/ 60 h 168"/>
                <a:gd name="T12" fmla="*/ 63 w 161"/>
                <a:gd name="T13" fmla="*/ 14 h 168"/>
                <a:gd name="T14" fmla="*/ 95 w 161"/>
                <a:gd name="T15" fmla="*/ 11 h 168"/>
                <a:gd name="T16" fmla="*/ 154 w 161"/>
                <a:gd name="T17" fmla="*/ 69 h 168"/>
                <a:gd name="T18" fmla="*/ 161 w 161"/>
                <a:gd name="T19" fmla="*/ 8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8">
                  <a:moveTo>
                    <a:pt x="161" y="86"/>
                  </a:moveTo>
                  <a:cubicBezTo>
                    <a:pt x="158" y="92"/>
                    <a:pt x="155" y="100"/>
                    <a:pt x="150" y="105"/>
                  </a:cubicBezTo>
                  <a:cubicBezTo>
                    <a:pt x="134" y="122"/>
                    <a:pt x="118" y="139"/>
                    <a:pt x="101" y="155"/>
                  </a:cubicBezTo>
                  <a:cubicBezTo>
                    <a:pt x="89" y="167"/>
                    <a:pt x="74" y="168"/>
                    <a:pt x="62" y="156"/>
                  </a:cubicBezTo>
                  <a:cubicBezTo>
                    <a:pt x="45" y="141"/>
                    <a:pt x="29" y="125"/>
                    <a:pt x="15" y="108"/>
                  </a:cubicBezTo>
                  <a:cubicBezTo>
                    <a:pt x="0" y="91"/>
                    <a:pt x="1" y="76"/>
                    <a:pt x="16" y="60"/>
                  </a:cubicBezTo>
                  <a:cubicBezTo>
                    <a:pt x="31" y="44"/>
                    <a:pt x="47" y="29"/>
                    <a:pt x="63" y="14"/>
                  </a:cubicBezTo>
                  <a:cubicBezTo>
                    <a:pt x="72" y="5"/>
                    <a:pt x="84" y="0"/>
                    <a:pt x="95" y="11"/>
                  </a:cubicBezTo>
                  <a:cubicBezTo>
                    <a:pt x="115" y="30"/>
                    <a:pt x="135" y="49"/>
                    <a:pt x="154" y="69"/>
                  </a:cubicBezTo>
                  <a:cubicBezTo>
                    <a:pt x="158" y="73"/>
                    <a:pt x="158" y="79"/>
                    <a:pt x="161"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4" name="Freeform 38"/>
            <p:cNvSpPr>
              <a:spLocks/>
            </p:cNvSpPr>
            <p:nvPr/>
          </p:nvSpPr>
          <p:spPr bwMode="auto">
            <a:xfrm>
              <a:off x="6584880" y="2032059"/>
              <a:ext cx="293928" cy="288556"/>
            </a:xfrm>
            <a:custGeom>
              <a:avLst/>
              <a:gdLst>
                <a:gd name="T0" fmla="*/ 80 w 162"/>
                <a:gd name="T1" fmla="*/ 0 h 159"/>
                <a:gd name="T2" fmla="*/ 106 w 162"/>
                <a:gd name="T3" fmla="*/ 13 h 159"/>
                <a:gd name="T4" fmla="*/ 151 w 162"/>
                <a:gd name="T5" fmla="*/ 58 h 159"/>
                <a:gd name="T6" fmla="*/ 151 w 162"/>
                <a:gd name="T7" fmla="*/ 94 h 159"/>
                <a:gd name="T8" fmla="*/ 97 w 162"/>
                <a:gd name="T9" fmla="*/ 149 h 159"/>
                <a:gd name="T10" fmla="*/ 62 w 162"/>
                <a:gd name="T11" fmla="*/ 149 h 159"/>
                <a:gd name="T12" fmla="*/ 14 w 162"/>
                <a:gd name="T13" fmla="*/ 101 h 159"/>
                <a:gd name="T14" fmla="*/ 15 w 162"/>
                <a:gd name="T15" fmla="*/ 51 h 159"/>
                <a:gd name="T16" fmla="*/ 56 w 162"/>
                <a:gd name="T17" fmla="*/ 10 h 159"/>
                <a:gd name="T18" fmla="*/ 80 w 162"/>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80" y="0"/>
                  </a:moveTo>
                  <a:cubicBezTo>
                    <a:pt x="89" y="4"/>
                    <a:pt x="100" y="7"/>
                    <a:pt x="106" y="13"/>
                  </a:cubicBezTo>
                  <a:cubicBezTo>
                    <a:pt x="122" y="27"/>
                    <a:pt x="137" y="43"/>
                    <a:pt x="151" y="58"/>
                  </a:cubicBezTo>
                  <a:cubicBezTo>
                    <a:pt x="162" y="70"/>
                    <a:pt x="162" y="82"/>
                    <a:pt x="151" y="94"/>
                  </a:cubicBezTo>
                  <a:cubicBezTo>
                    <a:pt x="133" y="112"/>
                    <a:pt x="116" y="131"/>
                    <a:pt x="97" y="149"/>
                  </a:cubicBezTo>
                  <a:cubicBezTo>
                    <a:pt x="86" y="158"/>
                    <a:pt x="73" y="159"/>
                    <a:pt x="62" y="149"/>
                  </a:cubicBezTo>
                  <a:cubicBezTo>
                    <a:pt x="46" y="134"/>
                    <a:pt x="29" y="118"/>
                    <a:pt x="14" y="101"/>
                  </a:cubicBezTo>
                  <a:cubicBezTo>
                    <a:pt x="0" y="85"/>
                    <a:pt x="1" y="67"/>
                    <a:pt x="15" y="51"/>
                  </a:cubicBezTo>
                  <a:cubicBezTo>
                    <a:pt x="28" y="36"/>
                    <a:pt x="41" y="23"/>
                    <a:pt x="56" y="10"/>
                  </a:cubicBezTo>
                  <a:cubicBezTo>
                    <a:pt x="62" y="5"/>
                    <a:pt x="71" y="4"/>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5" name="Freeform 39"/>
            <p:cNvSpPr>
              <a:spLocks/>
            </p:cNvSpPr>
            <p:nvPr/>
          </p:nvSpPr>
          <p:spPr bwMode="auto">
            <a:xfrm>
              <a:off x="6958621" y="2775704"/>
              <a:ext cx="286254" cy="285486"/>
            </a:xfrm>
            <a:custGeom>
              <a:avLst/>
              <a:gdLst>
                <a:gd name="T0" fmla="*/ 82 w 158"/>
                <a:gd name="T1" fmla="*/ 157 h 157"/>
                <a:gd name="T2" fmla="*/ 0 w 158"/>
                <a:gd name="T3" fmla="*/ 78 h 157"/>
                <a:gd name="T4" fmla="*/ 1 w 158"/>
                <a:gd name="T5" fmla="*/ 72 h 157"/>
                <a:gd name="T6" fmla="*/ 75 w 158"/>
                <a:gd name="T7" fmla="*/ 2 h 157"/>
                <a:gd name="T8" fmla="*/ 97 w 158"/>
                <a:gd name="T9" fmla="*/ 7 h 157"/>
                <a:gd name="T10" fmla="*/ 151 w 158"/>
                <a:gd name="T11" fmla="*/ 62 h 157"/>
                <a:gd name="T12" fmla="*/ 154 w 158"/>
                <a:gd name="T13" fmla="*/ 88 h 157"/>
                <a:gd name="T14" fmla="*/ 92 w 158"/>
                <a:gd name="T15" fmla="*/ 153 h 157"/>
                <a:gd name="T16" fmla="*/ 82 w 158"/>
                <a:gd name="T17"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7">
                  <a:moveTo>
                    <a:pt x="82" y="157"/>
                  </a:moveTo>
                  <a:cubicBezTo>
                    <a:pt x="62" y="156"/>
                    <a:pt x="0" y="94"/>
                    <a:pt x="0" y="78"/>
                  </a:cubicBezTo>
                  <a:cubicBezTo>
                    <a:pt x="0" y="76"/>
                    <a:pt x="0" y="73"/>
                    <a:pt x="1" y="72"/>
                  </a:cubicBezTo>
                  <a:cubicBezTo>
                    <a:pt x="21" y="43"/>
                    <a:pt x="42" y="16"/>
                    <a:pt x="75" y="2"/>
                  </a:cubicBezTo>
                  <a:cubicBezTo>
                    <a:pt x="81" y="0"/>
                    <a:pt x="92" y="3"/>
                    <a:pt x="97" y="7"/>
                  </a:cubicBezTo>
                  <a:cubicBezTo>
                    <a:pt x="116" y="24"/>
                    <a:pt x="135" y="43"/>
                    <a:pt x="151" y="62"/>
                  </a:cubicBezTo>
                  <a:cubicBezTo>
                    <a:pt x="156" y="68"/>
                    <a:pt x="158" y="83"/>
                    <a:pt x="154" y="88"/>
                  </a:cubicBezTo>
                  <a:cubicBezTo>
                    <a:pt x="135" y="111"/>
                    <a:pt x="113" y="132"/>
                    <a:pt x="92" y="153"/>
                  </a:cubicBezTo>
                  <a:cubicBezTo>
                    <a:pt x="89" y="156"/>
                    <a:pt x="84" y="156"/>
                    <a:pt x="82"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6" name="Freeform 40"/>
            <p:cNvSpPr>
              <a:spLocks/>
            </p:cNvSpPr>
            <p:nvPr/>
          </p:nvSpPr>
          <p:spPr bwMode="auto">
            <a:xfrm>
              <a:off x="6769832" y="1832525"/>
              <a:ext cx="292393" cy="301602"/>
            </a:xfrm>
            <a:custGeom>
              <a:avLst/>
              <a:gdLst>
                <a:gd name="T0" fmla="*/ 161 w 161"/>
                <a:gd name="T1" fmla="*/ 84 h 166"/>
                <a:gd name="T2" fmla="*/ 152 w 161"/>
                <a:gd name="T3" fmla="*/ 102 h 166"/>
                <a:gd name="T4" fmla="*/ 98 w 161"/>
                <a:gd name="T5" fmla="*/ 155 h 166"/>
                <a:gd name="T6" fmla="*/ 63 w 161"/>
                <a:gd name="T7" fmla="*/ 156 h 166"/>
                <a:gd name="T8" fmla="*/ 15 w 161"/>
                <a:gd name="T9" fmla="*/ 108 h 166"/>
                <a:gd name="T10" fmla="*/ 16 w 161"/>
                <a:gd name="T11" fmla="*/ 58 h 166"/>
                <a:gd name="T12" fmla="*/ 61 w 161"/>
                <a:gd name="T13" fmla="*/ 13 h 166"/>
                <a:gd name="T14" fmla="*/ 95 w 161"/>
                <a:gd name="T15" fmla="*/ 10 h 166"/>
                <a:gd name="T16" fmla="*/ 154 w 161"/>
                <a:gd name="T17" fmla="*/ 69 h 166"/>
                <a:gd name="T18" fmla="*/ 161 w 161"/>
                <a:gd name="T19" fmla="*/ 8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6">
                  <a:moveTo>
                    <a:pt x="161" y="84"/>
                  </a:moveTo>
                  <a:cubicBezTo>
                    <a:pt x="158" y="90"/>
                    <a:pt x="156" y="97"/>
                    <a:pt x="152" y="102"/>
                  </a:cubicBezTo>
                  <a:cubicBezTo>
                    <a:pt x="135" y="120"/>
                    <a:pt x="117" y="138"/>
                    <a:pt x="98" y="155"/>
                  </a:cubicBezTo>
                  <a:cubicBezTo>
                    <a:pt x="87" y="166"/>
                    <a:pt x="74" y="166"/>
                    <a:pt x="63" y="156"/>
                  </a:cubicBezTo>
                  <a:cubicBezTo>
                    <a:pt x="46" y="140"/>
                    <a:pt x="30" y="125"/>
                    <a:pt x="15" y="108"/>
                  </a:cubicBezTo>
                  <a:cubicBezTo>
                    <a:pt x="0" y="90"/>
                    <a:pt x="1" y="75"/>
                    <a:pt x="16" y="58"/>
                  </a:cubicBezTo>
                  <a:cubicBezTo>
                    <a:pt x="31" y="43"/>
                    <a:pt x="46" y="28"/>
                    <a:pt x="61" y="13"/>
                  </a:cubicBezTo>
                  <a:cubicBezTo>
                    <a:pt x="72" y="3"/>
                    <a:pt x="84" y="0"/>
                    <a:pt x="95" y="10"/>
                  </a:cubicBezTo>
                  <a:cubicBezTo>
                    <a:pt x="116" y="29"/>
                    <a:pt x="135" y="49"/>
                    <a:pt x="154" y="69"/>
                  </a:cubicBezTo>
                  <a:cubicBezTo>
                    <a:pt x="158" y="72"/>
                    <a:pt x="159" y="78"/>
                    <a:pt x="161"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7" name="Freeform 41"/>
            <p:cNvSpPr>
              <a:spLocks/>
            </p:cNvSpPr>
            <p:nvPr/>
          </p:nvSpPr>
          <p:spPr bwMode="auto">
            <a:xfrm>
              <a:off x="6590252" y="1647573"/>
              <a:ext cx="283184" cy="295463"/>
            </a:xfrm>
            <a:custGeom>
              <a:avLst/>
              <a:gdLst>
                <a:gd name="T0" fmla="*/ 78 w 156"/>
                <a:gd name="T1" fmla="*/ 163 h 163"/>
                <a:gd name="T2" fmla="*/ 71 w 156"/>
                <a:gd name="T3" fmla="*/ 161 h 163"/>
                <a:gd name="T4" fmla="*/ 2 w 156"/>
                <a:gd name="T5" fmla="*/ 87 h 163"/>
                <a:gd name="T6" fmla="*/ 8 w 156"/>
                <a:gd name="T7" fmla="*/ 64 h 163"/>
                <a:gd name="T8" fmla="*/ 62 w 156"/>
                <a:gd name="T9" fmla="*/ 10 h 163"/>
                <a:gd name="T10" fmla="*/ 90 w 156"/>
                <a:gd name="T11" fmla="*/ 9 h 163"/>
                <a:gd name="T12" fmla="*/ 150 w 156"/>
                <a:gd name="T13" fmla="*/ 67 h 163"/>
                <a:gd name="T14" fmla="*/ 151 w 156"/>
                <a:gd name="T15" fmla="*/ 96 h 163"/>
                <a:gd name="T16" fmla="*/ 90 w 156"/>
                <a:gd name="T17" fmla="*/ 158 h 163"/>
                <a:gd name="T18" fmla="*/ 78 w 156"/>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63">
                  <a:moveTo>
                    <a:pt x="78" y="163"/>
                  </a:moveTo>
                  <a:cubicBezTo>
                    <a:pt x="74" y="162"/>
                    <a:pt x="72" y="162"/>
                    <a:pt x="71" y="161"/>
                  </a:cubicBezTo>
                  <a:cubicBezTo>
                    <a:pt x="42" y="141"/>
                    <a:pt x="14" y="121"/>
                    <a:pt x="2" y="87"/>
                  </a:cubicBezTo>
                  <a:cubicBezTo>
                    <a:pt x="0" y="80"/>
                    <a:pt x="4" y="69"/>
                    <a:pt x="8" y="64"/>
                  </a:cubicBezTo>
                  <a:cubicBezTo>
                    <a:pt x="25" y="45"/>
                    <a:pt x="44" y="27"/>
                    <a:pt x="62" y="10"/>
                  </a:cubicBezTo>
                  <a:cubicBezTo>
                    <a:pt x="71" y="1"/>
                    <a:pt x="81" y="0"/>
                    <a:pt x="90" y="9"/>
                  </a:cubicBezTo>
                  <a:cubicBezTo>
                    <a:pt x="110" y="28"/>
                    <a:pt x="131" y="46"/>
                    <a:pt x="150" y="67"/>
                  </a:cubicBezTo>
                  <a:cubicBezTo>
                    <a:pt x="155" y="73"/>
                    <a:pt x="156" y="90"/>
                    <a:pt x="151" y="96"/>
                  </a:cubicBezTo>
                  <a:cubicBezTo>
                    <a:pt x="132" y="118"/>
                    <a:pt x="111" y="138"/>
                    <a:pt x="90" y="158"/>
                  </a:cubicBezTo>
                  <a:cubicBezTo>
                    <a:pt x="87" y="161"/>
                    <a:pt x="81" y="162"/>
                    <a:pt x="78"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8" name="Freeform 42"/>
            <p:cNvSpPr>
              <a:spLocks/>
            </p:cNvSpPr>
            <p:nvPr/>
          </p:nvSpPr>
          <p:spPr bwMode="auto">
            <a:xfrm>
              <a:off x="6963993" y="1651411"/>
              <a:ext cx="279347" cy="290091"/>
            </a:xfrm>
            <a:custGeom>
              <a:avLst/>
              <a:gdLst>
                <a:gd name="T0" fmla="*/ 0 w 154"/>
                <a:gd name="T1" fmla="*/ 80 h 160"/>
                <a:gd name="T2" fmla="*/ 2 w 154"/>
                <a:gd name="T3" fmla="*/ 71 h 160"/>
                <a:gd name="T4" fmla="*/ 71 w 154"/>
                <a:gd name="T5" fmla="*/ 3 h 160"/>
                <a:gd name="T6" fmla="*/ 94 w 154"/>
                <a:gd name="T7" fmla="*/ 9 h 160"/>
                <a:gd name="T8" fmla="*/ 148 w 154"/>
                <a:gd name="T9" fmla="*/ 64 h 160"/>
                <a:gd name="T10" fmla="*/ 149 w 154"/>
                <a:gd name="T11" fmla="*/ 96 h 160"/>
                <a:gd name="T12" fmla="*/ 90 w 154"/>
                <a:gd name="T13" fmla="*/ 155 h 160"/>
                <a:gd name="T14" fmla="*/ 65 w 154"/>
                <a:gd name="T15" fmla="*/ 156 h 160"/>
                <a:gd name="T16" fmla="*/ 5 w 154"/>
                <a:gd name="T17" fmla="*/ 95 h 160"/>
                <a:gd name="T18" fmla="*/ 0 w 154"/>
                <a:gd name="T19"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60">
                  <a:moveTo>
                    <a:pt x="0" y="80"/>
                  </a:moveTo>
                  <a:cubicBezTo>
                    <a:pt x="1" y="76"/>
                    <a:pt x="0" y="72"/>
                    <a:pt x="2" y="71"/>
                  </a:cubicBezTo>
                  <a:cubicBezTo>
                    <a:pt x="24" y="48"/>
                    <a:pt x="47" y="25"/>
                    <a:pt x="71" y="3"/>
                  </a:cubicBezTo>
                  <a:cubicBezTo>
                    <a:pt x="74" y="0"/>
                    <a:pt x="88" y="4"/>
                    <a:pt x="94" y="9"/>
                  </a:cubicBezTo>
                  <a:cubicBezTo>
                    <a:pt x="113" y="26"/>
                    <a:pt x="132" y="44"/>
                    <a:pt x="148" y="64"/>
                  </a:cubicBezTo>
                  <a:cubicBezTo>
                    <a:pt x="154" y="71"/>
                    <a:pt x="154" y="89"/>
                    <a:pt x="149" y="96"/>
                  </a:cubicBezTo>
                  <a:cubicBezTo>
                    <a:pt x="131" y="117"/>
                    <a:pt x="111" y="137"/>
                    <a:pt x="90" y="155"/>
                  </a:cubicBezTo>
                  <a:cubicBezTo>
                    <a:pt x="85" y="159"/>
                    <a:pt x="70" y="160"/>
                    <a:pt x="65" y="156"/>
                  </a:cubicBezTo>
                  <a:cubicBezTo>
                    <a:pt x="44" y="137"/>
                    <a:pt x="24" y="116"/>
                    <a:pt x="5" y="95"/>
                  </a:cubicBezTo>
                  <a:cubicBezTo>
                    <a:pt x="1" y="92"/>
                    <a:pt x="1" y="84"/>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9" name="Freeform 43"/>
            <p:cNvSpPr>
              <a:spLocks/>
            </p:cNvSpPr>
            <p:nvPr/>
          </p:nvSpPr>
          <p:spPr bwMode="auto">
            <a:xfrm>
              <a:off x="7147410" y="2585380"/>
              <a:ext cx="277812" cy="288556"/>
            </a:xfrm>
            <a:custGeom>
              <a:avLst/>
              <a:gdLst>
                <a:gd name="T0" fmla="*/ 76 w 153"/>
                <a:gd name="T1" fmla="*/ 0 h 159"/>
                <a:gd name="T2" fmla="*/ 82 w 153"/>
                <a:gd name="T3" fmla="*/ 1 h 159"/>
                <a:gd name="T4" fmla="*/ 153 w 153"/>
                <a:gd name="T5" fmla="*/ 77 h 159"/>
                <a:gd name="T6" fmla="*/ 153 w 153"/>
                <a:gd name="T7" fmla="*/ 87 h 159"/>
                <a:gd name="T8" fmla="*/ 81 w 153"/>
                <a:gd name="T9" fmla="*/ 158 h 159"/>
                <a:gd name="T10" fmla="*/ 61 w 153"/>
                <a:gd name="T11" fmla="*/ 151 h 159"/>
                <a:gd name="T12" fmla="*/ 8 w 153"/>
                <a:gd name="T13" fmla="*/ 98 h 159"/>
                <a:gd name="T14" fmla="*/ 5 w 153"/>
                <a:gd name="T15" fmla="*/ 66 h 159"/>
                <a:gd name="T16" fmla="*/ 65 w 153"/>
                <a:gd name="T17" fmla="*/ 5 h 159"/>
                <a:gd name="T18" fmla="*/ 76 w 153"/>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59">
                  <a:moveTo>
                    <a:pt x="76" y="0"/>
                  </a:moveTo>
                  <a:cubicBezTo>
                    <a:pt x="79" y="1"/>
                    <a:pt x="80" y="1"/>
                    <a:pt x="82" y="1"/>
                  </a:cubicBezTo>
                  <a:cubicBezTo>
                    <a:pt x="100" y="4"/>
                    <a:pt x="152" y="59"/>
                    <a:pt x="153" y="77"/>
                  </a:cubicBezTo>
                  <a:cubicBezTo>
                    <a:pt x="153" y="80"/>
                    <a:pt x="153" y="84"/>
                    <a:pt x="153" y="87"/>
                  </a:cubicBezTo>
                  <a:cubicBezTo>
                    <a:pt x="150" y="103"/>
                    <a:pt x="97" y="157"/>
                    <a:pt x="81" y="158"/>
                  </a:cubicBezTo>
                  <a:cubicBezTo>
                    <a:pt x="74" y="159"/>
                    <a:pt x="66" y="155"/>
                    <a:pt x="61" y="151"/>
                  </a:cubicBezTo>
                  <a:cubicBezTo>
                    <a:pt x="43" y="134"/>
                    <a:pt x="23" y="117"/>
                    <a:pt x="8" y="98"/>
                  </a:cubicBezTo>
                  <a:cubicBezTo>
                    <a:pt x="2" y="91"/>
                    <a:pt x="0" y="72"/>
                    <a:pt x="5" y="66"/>
                  </a:cubicBezTo>
                  <a:cubicBezTo>
                    <a:pt x="23" y="44"/>
                    <a:pt x="44" y="25"/>
                    <a:pt x="65" y="5"/>
                  </a:cubicBezTo>
                  <a:cubicBezTo>
                    <a:pt x="68" y="2"/>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0" name="Freeform 44"/>
            <p:cNvSpPr>
              <a:spLocks/>
            </p:cNvSpPr>
            <p:nvPr/>
          </p:nvSpPr>
          <p:spPr bwMode="auto">
            <a:xfrm>
              <a:off x="7143573" y="2206267"/>
              <a:ext cx="288556" cy="297765"/>
            </a:xfrm>
            <a:custGeom>
              <a:avLst/>
              <a:gdLst>
                <a:gd name="T0" fmla="*/ 80 w 159"/>
                <a:gd name="T1" fmla="*/ 164 h 164"/>
                <a:gd name="T2" fmla="*/ 60 w 159"/>
                <a:gd name="T3" fmla="*/ 153 h 164"/>
                <a:gd name="T4" fmla="*/ 14 w 159"/>
                <a:gd name="T5" fmla="*/ 106 h 164"/>
                <a:gd name="T6" fmla="*/ 15 w 159"/>
                <a:gd name="T7" fmla="*/ 60 h 164"/>
                <a:gd name="T8" fmla="*/ 62 w 159"/>
                <a:gd name="T9" fmla="*/ 13 h 164"/>
                <a:gd name="T10" fmla="*/ 95 w 159"/>
                <a:gd name="T11" fmla="*/ 10 h 164"/>
                <a:gd name="T12" fmla="*/ 154 w 159"/>
                <a:gd name="T13" fmla="*/ 69 h 164"/>
                <a:gd name="T14" fmla="*/ 154 w 159"/>
                <a:gd name="T15" fmla="*/ 97 h 164"/>
                <a:gd name="T16" fmla="*/ 96 w 159"/>
                <a:gd name="T17" fmla="*/ 157 h 164"/>
                <a:gd name="T18" fmla="*/ 80 w 159"/>
                <a:gd name="T19"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4">
                  <a:moveTo>
                    <a:pt x="80" y="164"/>
                  </a:moveTo>
                  <a:cubicBezTo>
                    <a:pt x="74" y="160"/>
                    <a:pt x="66" y="158"/>
                    <a:pt x="60" y="153"/>
                  </a:cubicBezTo>
                  <a:cubicBezTo>
                    <a:pt x="44" y="138"/>
                    <a:pt x="28" y="123"/>
                    <a:pt x="14" y="106"/>
                  </a:cubicBezTo>
                  <a:cubicBezTo>
                    <a:pt x="0" y="90"/>
                    <a:pt x="0" y="76"/>
                    <a:pt x="15" y="60"/>
                  </a:cubicBezTo>
                  <a:cubicBezTo>
                    <a:pt x="30" y="44"/>
                    <a:pt x="46" y="28"/>
                    <a:pt x="62" y="13"/>
                  </a:cubicBezTo>
                  <a:cubicBezTo>
                    <a:pt x="72" y="3"/>
                    <a:pt x="84" y="0"/>
                    <a:pt x="95" y="10"/>
                  </a:cubicBezTo>
                  <a:cubicBezTo>
                    <a:pt x="115" y="29"/>
                    <a:pt x="136" y="48"/>
                    <a:pt x="154" y="69"/>
                  </a:cubicBezTo>
                  <a:cubicBezTo>
                    <a:pt x="159" y="74"/>
                    <a:pt x="159" y="91"/>
                    <a:pt x="154" y="97"/>
                  </a:cubicBezTo>
                  <a:cubicBezTo>
                    <a:pt x="137" y="118"/>
                    <a:pt x="116" y="137"/>
                    <a:pt x="96" y="157"/>
                  </a:cubicBezTo>
                  <a:cubicBezTo>
                    <a:pt x="93" y="160"/>
                    <a:pt x="87" y="161"/>
                    <a:pt x="80"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1" name="Freeform 45"/>
            <p:cNvSpPr>
              <a:spLocks/>
            </p:cNvSpPr>
            <p:nvPr/>
          </p:nvSpPr>
          <p:spPr bwMode="auto">
            <a:xfrm>
              <a:off x="6205766" y="2400428"/>
              <a:ext cx="290091" cy="288556"/>
            </a:xfrm>
            <a:custGeom>
              <a:avLst/>
              <a:gdLst>
                <a:gd name="T0" fmla="*/ 160 w 160"/>
                <a:gd name="T1" fmla="*/ 78 h 159"/>
                <a:gd name="T2" fmla="*/ 158 w 160"/>
                <a:gd name="T3" fmla="*/ 89 h 159"/>
                <a:gd name="T4" fmla="*/ 90 w 160"/>
                <a:gd name="T5" fmla="*/ 155 h 159"/>
                <a:gd name="T6" fmla="*/ 63 w 160"/>
                <a:gd name="T7" fmla="*/ 149 h 159"/>
                <a:gd name="T8" fmla="*/ 11 w 160"/>
                <a:gd name="T9" fmla="*/ 97 h 159"/>
                <a:gd name="T10" fmla="*/ 11 w 160"/>
                <a:gd name="T11" fmla="*/ 61 h 159"/>
                <a:gd name="T12" fmla="*/ 66 w 160"/>
                <a:gd name="T13" fmla="*/ 7 h 159"/>
                <a:gd name="T14" fmla="*/ 95 w 160"/>
                <a:gd name="T15" fmla="*/ 4 h 159"/>
                <a:gd name="T16" fmla="*/ 155 w 160"/>
                <a:gd name="T17" fmla="*/ 65 h 159"/>
                <a:gd name="T18" fmla="*/ 160 w 160"/>
                <a:gd name="T19" fmla="*/ 7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59">
                  <a:moveTo>
                    <a:pt x="160" y="78"/>
                  </a:moveTo>
                  <a:cubicBezTo>
                    <a:pt x="159" y="83"/>
                    <a:pt x="160" y="87"/>
                    <a:pt x="158" y="89"/>
                  </a:cubicBezTo>
                  <a:cubicBezTo>
                    <a:pt x="135" y="112"/>
                    <a:pt x="114" y="135"/>
                    <a:pt x="90" y="155"/>
                  </a:cubicBezTo>
                  <a:cubicBezTo>
                    <a:pt x="86" y="159"/>
                    <a:pt x="70" y="154"/>
                    <a:pt x="63" y="149"/>
                  </a:cubicBezTo>
                  <a:cubicBezTo>
                    <a:pt x="45" y="133"/>
                    <a:pt x="28" y="115"/>
                    <a:pt x="11" y="97"/>
                  </a:cubicBezTo>
                  <a:cubicBezTo>
                    <a:pt x="1" y="86"/>
                    <a:pt x="0" y="72"/>
                    <a:pt x="11" y="61"/>
                  </a:cubicBezTo>
                  <a:cubicBezTo>
                    <a:pt x="29" y="42"/>
                    <a:pt x="46" y="23"/>
                    <a:pt x="66" y="7"/>
                  </a:cubicBezTo>
                  <a:cubicBezTo>
                    <a:pt x="73" y="2"/>
                    <a:pt x="89" y="0"/>
                    <a:pt x="95" y="4"/>
                  </a:cubicBezTo>
                  <a:cubicBezTo>
                    <a:pt x="116" y="22"/>
                    <a:pt x="135" y="44"/>
                    <a:pt x="155" y="65"/>
                  </a:cubicBezTo>
                  <a:cubicBezTo>
                    <a:pt x="158" y="68"/>
                    <a:pt x="158" y="74"/>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2" name="Freeform 46"/>
            <p:cNvSpPr>
              <a:spLocks/>
            </p:cNvSpPr>
            <p:nvPr/>
          </p:nvSpPr>
          <p:spPr bwMode="auto">
            <a:xfrm>
              <a:off x="7332362" y="2405800"/>
              <a:ext cx="288556" cy="287021"/>
            </a:xfrm>
            <a:custGeom>
              <a:avLst/>
              <a:gdLst>
                <a:gd name="T0" fmla="*/ 79 w 159"/>
                <a:gd name="T1" fmla="*/ 0 h 158"/>
                <a:gd name="T2" fmla="*/ 83 w 159"/>
                <a:gd name="T3" fmla="*/ 0 h 158"/>
                <a:gd name="T4" fmla="*/ 159 w 159"/>
                <a:gd name="T5" fmla="*/ 75 h 158"/>
                <a:gd name="T6" fmla="*/ 150 w 159"/>
                <a:gd name="T7" fmla="*/ 94 h 158"/>
                <a:gd name="T8" fmla="*/ 98 w 159"/>
                <a:gd name="T9" fmla="*/ 147 h 158"/>
                <a:gd name="T10" fmla="*/ 61 w 159"/>
                <a:gd name="T11" fmla="*/ 147 h 158"/>
                <a:gd name="T12" fmla="*/ 8 w 159"/>
                <a:gd name="T13" fmla="*/ 93 h 158"/>
                <a:gd name="T14" fmla="*/ 4 w 159"/>
                <a:gd name="T15" fmla="*/ 65 h 158"/>
                <a:gd name="T16" fmla="*/ 64 w 159"/>
                <a:gd name="T17" fmla="*/ 4 h 158"/>
                <a:gd name="T18" fmla="*/ 79 w 159"/>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58">
                  <a:moveTo>
                    <a:pt x="79" y="0"/>
                  </a:moveTo>
                  <a:cubicBezTo>
                    <a:pt x="82" y="0"/>
                    <a:pt x="83" y="0"/>
                    <a:pt x="83" y="0"/>
                  </a:cubicBezTo>
                  <a:cubicBezTo>
                    <a:pt x="99" y="1"/>
                    <a:pt x="159" y="60"/>
                    <a:pt x="159" y="75"/>
                  </a:cubicBezTo>
                  <a:cubicBezTo>
                    <a:pt x="158" y="82"/>
                    <a:pt x="155" y="89"/>
                    <a:pt x="150" y="94"/>
                  </a:cubicBezTo>
                  <a:cubicBezTo>
                    <a:pt x="133" y="112"/>
                    <a:pt x="116" y="130"/>
                    <a:pt x="98" y="147"/>
                  </a:cubicBezTo>
                  <a:cubicBezTo>
                    <a:pt x="86" y="158"/>
                    <a:pt x="73" y="158"/>
                    <a:pt x="61" y="147"/>
                  </a:cubicBezTo>
                  <a:cubicBezTo>
                    <a:pt x="42" y="130"/>
                    <a:pt x="24" y="113"/>
                    <a:pt x="8" y="93"/>
                  </a:cubicBezTo>
                  <a:cubicBezTo>
                    <a:pt x="2" y="87"/>
                    <a:pt x="0" y="70"/>
                    <a:pt x="4" y="65"/>
                  </a:cubicBezTo>
                  <a:cubicBezTo>
                    <a:pt x="22" y="43"/>
                    <a:pt x="44" y="24"/>
                    <a:pt x="64" y="4"/>
                  </a:cubicBezTo>
                  <a:cubicBezTo>
                    <a:pt x="68" y="1"/>
                    <a:pt x="75" y="1"/>
                    <a:pt x="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3" name="Freeform 47"/>
            <p:cNvSpPr>
              <a:spLocks/>
            </p:cNvSpPr>
            <p:nvPr/>
          </p:nvSpPr>
          <p:spPr bwMode="auto">
            <a:xfrm>
              <a:off x="7325455" y="2034361"/>
              <a:ext cx="293160" cy="286254"/>
            </a:xfrm>
            <a:custGeom>
              <a:avLst/>
              <a:gdLst>
                <a:gd name="T0" fmla="*/ 82 w 162"/>
                <a:gd name="T1" fmla="*/ 0 h 158"/>
                <a:gd name="T2" fmla="*/ 88 w 162"/>
                <a:gd name="T3" fmla="*/ 0 h 158"/>
                <a:gd name="T4" fmla="*/ 162 w 162"/>
                <a:gd name="T5" fmla="*/ 74 h 158"/>
                <a:gd name="T6" fmla="*/ 152 w 162"/>
                <a:gd name="T7" fmla="*/ 96 h 158"/>
                <a:gd name="T8" fmla="*/ 105 w 162"/>
                <a:gd name="T9" fmla="*/ 145 h 158"/>
                <a:gd name="T10" fmla="*/ 62 w 162"/>
                <a:gd name="T11" fmla="*/ 144 h 158"/>
                <a:gd name="T12" fmla="*/ 13 w 162"/>
                <a:gd name="T13" fmla="*/ 95 h 158"/>
                <a:gd name="T14" fmla="*/ 10 w 162"/>
                <a:gd name="T15" fmla="*/ 60 h 158"/>
                <a:gd name="T16" fmla="*/ 65 w 162"/>
                <a:gd name="T17" fmla="*/ 6 h 158"/>
                <a:gd name="T18" fmla="*/ 82 w 162"/>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8">
                  <a:moveTo>
                    <a:pt x="82" y="0"/>
                  </a:moveTo>
                  <a:cubicBezTo>
                    <a:pt x="87" y="0"/>
                    <a:pt x="87" y="0"/>
                    <a:pt x="88" y="0"/>
                  </a:cubicBezTo>
                  <a:cubicBezTo>
                    <a:pt x="104" y="1"/>
                    <a:pt x="162" y="58"/>
                    <a:pt x="162" y="74"/>
                  </a:cubicBezTo>
                  <a:cubicBezTo>
                    <a:pt x="162" y="81"/>
                    <a:pt x="158" y="91"/>
                    <a:pt x="152" y="96"/>
                  </a:cubicBezTo>
                  <a:cubicBezTo>
                    <a:pt x="137" y="113"/>
                    <a:pt x="121" y="129"/>
                    <a:pt x="105" y="145"/>
                  </a:cubicBezTo>
                  <a:cubicBezTo>
                    <a:pt x="91" y="158"/>
                    <a:pt x="76" y="157"/>
                    <a:pt x="62" y="144"/>
                  </a:cubicBezTo>
                  <a:cubicBezTo>
                    <a:pt x="45" y="128"/>
                    <a:pt x="29" y="111"/>
                    <a:pt x="13" y="95"/>
                  </a:cubicBezTo>
                  <a:cubicBezTo>
                    <a:pt x="3" y="84"/>
                    <a:pt x="0" y="71"/>
                    <a:pt x="10" y="60"/>
                  </a:cubicBezTo>
                  <a:cubicBezTo>
                    <a:pt x="27" y="41"/>
                    <a:pt x="46" y="23"/>
                    <a:pt x="65" y="6"/>
                  </a:cubicBezTo>
                  <a:cubicBezTo>
                    <a:pt x="70" y="2"/>
                    <a:pt x="79" y="1"/>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grpSp>
        <p:nvGrpSpPr>
          <p:cNvPr id="224" name="组合 223"/>
          <p:cNvGrpSpPr/>
          <p:nvPr/>
        </p:nvGrpSpPr>
        <p:grpSpPr>
          <a:xfrm>
            <a:off x="1198662" y="1526595"/>
            <a:ext cx="4788010" cy="1368152"/>
            <a:chOff x="7183564" y="3791142"/>
            <a:chExt cx="4788010" cy="1368152"/>
          </a:xfrm>
        </p:grpSpPr>
        <p:sp>
          <p:nvSpPr>
            <p:cNvPr id="225" name="文本框 31"/>
            <p:cNvSpPr txBox="1"/>
            <p:nvPr/>
          </p:nvSpPr>
          <p:spPr bwMode="auto">
            <a:xfrm>
              <a:off x="7183564" y="4143631"/>
              <a:ext cx="4788010" cy="101566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此处添加详细文本描述，建议与标题相关并符合整体语言风格，语言描述尽量简洁生动。此处添加详细文本描述，建议与标题相关并符合整体语言风格，语言描述尽量简洁生动。</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226" name="文本框 32"/>
            <p:cNvSpPr txBox="1"/>
            <p:nvPr/>
          </p:nvSpPr>
          <p:spPr bwMode="auto">
            <a:xfrm>
              <a:off x="7183564" y="3791142"/>
              <a:ext cx="2592287"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100" normalizeH="0" baseline="0" noProof="0" dirty="0">
                  <a:ln>
                    <a:noFill/>
                  </a:ln>
                  <a:solidFill>
                    <a:srgbClr val="C00000"/>
                  </a:solidFill>
                  <a:effectLst/>
                  <a:uLnTx/>
                  <a:uFillTx/>
                  <a:latin typeface="Arial"/>
                  <a:ea typeface="微软雅黑"/>
                  <a:cs typeface="+mn-ea"/>
                  <a:sym typeface="+mn-lt"/>
                </a:rPr>
                <a:t>合作 共赢 专业 诚信</a:t>
              </a:r>
            </a:p>
          </p:txBody>
        </p:sp>
      </p:grpSp>
      <p:grpSp>
        <p:nvGrpSpPr>
          <p:cNvPr id="227" name="组合 226"/>
          <p:cNvGrpSpPr/>
          <p:nvPr/>
        </p:nvGrpSpPr>
        <p:grpSpPr>
          <a:xfrm>
            <a:off x="1234359" y="2966755"/>
            <a:ext cx="4670438" cy="2669966"/>
            <a:chOff x="6418934" y="2924944"/>
            <a:chExt cx="4670438" cy="2669966"/>
          </a:xfrm>
        </p:grpSpPr>
        <p:sp>
          <p:nvSpPr>
            <p:cNvPr id="228" name="矩形 227"/>
            <p:cNvSpPr/>
            <p:nvPr/>
          </p:nvSpPr>
          <p:spPr>
            <a:xfrm>
              <a:off x="6418934" y="2924944"/>
              <a:ext cx="4670438" cy="2634099"/>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29" name="矩形 228"/>
            <p:cNvSpPr/>
            <p:nvPr/>
          </p:nvSpPr>
          <p:spPr>
            <a:xfrm>
              <a:off x="6418934" y="5028377"/>
              <a:ext cx="4670438" cy="566533"/>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Arial"/>
                  <a:ea typeface="微软雅黑"/>
                  <a:cs typeface="+mn-ea"/>
                  <a:sym typeface="+mn-lt"/>
                </a:rPr>
                <a:t>重点工作之一</a:t>
              </a:r>
              <a:endParaRPr kumimoji="0" lang="en-US" altLang="zh-CN" sz="2000" b="0" i="0" u="none" strike="noStrike" kern="1200" cap="none" spc="0" normalizeH="0" baseline="0" noProof="0" dirty="0">
                <a:ln>
                  <a:noFill/>
                </a:ln>
                <a:solidFill>
                  <a:prstClr val="white"/>
                </a:solidFill>
                <a:effectLst/>
                <a:uLnTx/>
                <a:uFillTx/>
                <a:latin typeface="Arial"/>
                <a:ea typeface="微软雅黑"/>
                <a:cs typeface="+mn-ea"/>
                <a:sym typeface="+mn-lt"/>
              </a:endParaRPr>
            </a:p>
          </p:txBody>
        </p:sp>
      </p:grpSp>
      <p:grpSp>
        <p:nvGrpSpPr>
          <p:cNvPr id="230" name="组合 229"/>
          <p:cNvGrpSpPr/>
          <p:nvPr/>
        </p:nvGrpSpPr>
        <p:grpSpPr>
          <a:xfrm>
            <a:off x="6239222" y="1454587"/>
            <a:ext cx="697860" cy="1291724"/>
            <a:chOff x="5262588" y="513303"/>
            <a:chExt cx="3290764" cy="6091138"/>
          </a:xfrm>
          <a:solidFill>
            <a:srgbClr val="C00000"/>
          </a:solidFill>
        </p:grpSpPr>
        <p:sp>
          <p:nvSpPr>
            <p:cNvPr id="231" name="Freeform 6"/>
            <p:cNvSpPr>
              <a:spLocks/>
            </p:cNvSpPr>
            <p:nvPr/>
          </p:nvSpPr>
          <p:spPr bwMode="auto">
            <a:xfrm>
              <a:off x="6740669" y="2952214"/>
              <a:ext cx="353788" cy="3652227"/>
            </a:xfrm>
            <a:custGeom>
              <a:avLst/>
              <a:gdLst>
                <a:gd name="T0" fmla="*/ 123 w 195"/>
                <a:gd name="T1" fmla="*/ 1162 h 2013"/>
                <a:gd name="T2" fmla="*/ 123 w 195"/>
                <a:gd name="T3" fmla="*/ 1587 h 2013"/>
                <a:gd name="T4" fmla="*/ 122 w 195"/>
                <a:gd name="T5" fmla="*/ 2010 h 2013"/>
                <a:gd name="T6" fmla="*/ 112 w 195"/>
                <a:gd name="T7" fmla="*/ 949 h 2013"/>
                <a:gd name="T8" fmla="*/ 103 w 195"/>
                <a:gd name="T9" fmla="*/ 2013 h 2013"/>
                <a:gd name="T10" fmla="*/ 94 w 195"/>
                <a:gd name="T11" fmla="*/ 949 h 2013"/>
                <a:gd name="T12" fmla="*/ 85 w 195"/>
                <a:gd name="T13" fmla="*/ 2010 h 2013"/>
                <a:gd name="T14" fmla="*/ 73 w 195"/>
                <a:gd name="T15" fmla="*/ 2003 h 2013"/>
                <a:gd name="T16" fmla="*/ 72 w 195"/>
                <a:gd name="T17" fmla="*/ 971 h 2013"/>
                <a:gd name="T18" fmla="*/ 64 w 195"/>
                <a:gd name="T19" fmla="*/ 949 h 2013"/>
                <a:gd name="T20" fmla="*/ 55 w 195"/>
                <a:gd name="T21" fmla="*/ 2011 h 2013"/>
                <a:gd name="T22" fmla="*/ 45 w 195"/>
                <a:gd name="T23" fmla="*/ 949 h 2013"/>
                <a:gd name="T24" fmla="*/ 35 w 195"/>
                <a:gd name="T25" fmla="*/ 2011 h 2013"/>
                <a:gd name="T26" fmla="*/ 33 w 195"/>
                <a:gd name="T27" fmla="*/ 1281 h 2013"/>
                <a:gd name="T28" fmla="*/ 45 w 195"/>
                <a:gd name="T29" fmla="*/ 838 h 2013"/>
                <a:gd name="T30" fmla="*/ 26 w 195"/>
                <a:gd name="T31" fmla="*/ 599 h 2013"/>
                <a:gd name="T32" fmla="*/ 67 w 195"/>
                <a:gd name="T33" fmla="*/ 471 h 2013"/>
                <a:gd name="T34" fmla="*/ 79 w 195"/>
                <a:gd name="T35" fmla="*/ 354 h 2013"/>
                <a:gd name="T36" fmla="*/ 68 w 195"/>
                <a:gd name="T37" fmla="*/ 237 h 2013"/>
                <a:gd name="T38" fmla="*/ 43 w 195"/>
                <a:gd name="T39" fmla="*/ 120 h 2013"/>
                <a:gd name="T40" fmla="*/ 76 w 195"/>
                <a:gd name="T41" fmla="*/ 13 h 2013"/>
                <a:gd name="T42" fmla="*/ 167 w 195"/>
                <a:gd name="T43" fmla="*/ 65 h 2013"/>
                <a:gd name="T44" fmla="*/ 127 w 195"/>
                <a:gd name="T45" fmla="*/ 144 h 2013"/>
                <a:gd name="T46" fmla="*/ 131 w 195"/>
                <a:gd name="T47" fmla="*/ 330 h 2013"/>
                <a:gd name="T48" fmla="*/ 109 w 195"/>
                <a:gd name="T49" fmla="*/ 438 h 2013"/>
                <a:gd name="T50" fmla="*/ 142 w 195"/>
                <a:gd name="T51" fmla="*/ 496 h 2013"/>
                <a:gd name="T52" fmla="*/ 167 w 195"/>
                <a:gd name="T53" fmla="*/ 599 h 2013"/>
                <a:gd name="T54" fmla="*/ 143 w 195"/>
                <a:gd name="T55" fmla="*/ 768 h 2013"/>
                <a:gd name="T56" fmla="*/ 161 w 195"/>
                <a:gd name="T57" fmla="*/ 883 h 2013"/>
                <a:gd name="T58" fmla="*/ 162 w 195"/>
                <a:gd name="T59" fmla="*/ 1974 h 2013"/>
                <a:gd name="T60" fmla="*/ 150 w 195"/>
                <a:gd name="T61" fmla="*/ 2011 h 2013"/>
                <a:gd name="T62" fmla="*/ 141 w 195"/>
                <a:gd name="T63" fmla="*/ 950 h 2013"/>
                <a:gd name="T64" fmla="*/ 131 w 195"/>
                <a:gd name="T65" fmla="*/ 2012 h 2013"/>
                <a:gd name="T66" fmla="*/ 123 w 195"/>
                <a:gd name="T67" fmla="*/ 949 h 2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13">
                  <a:moveTo>
                    <a:pt x="123" y="949"/>
                  </a:moveTo>
                  <a:cubicBezTo>
                    <a:pt x="123" y="1020"/>
                    <a:pt x="123" y="1091"/>
                    <a:pt x="123" y="1162"/>
                  </a:cubicBezTo>
                  <a:cubicBezTo>
                    <a:pt x="123" y="1232"/>
                    <a:pt x="123" y="1303"/>
                    <a:pt x="123" y="1374"/>
                  </a:cubicBezTo>
                  <a:cubicBezTo>
                    <a:pt x="123" y="1445"/>
                    <a:pt x="123" y="1516"/>
                    <a:pt x="123" y="1587"/>
                  </a:cubicBezTo>
                  <a:cubicBezTo>
                    <a:pt x="123" y="1658"/>
                    <a:pt x="123" y="1729"/>
                    <a:pt x="123" y="1799"/>
                  </a:cubicBezTo>
                  <a:cubicBezTo>
                    <a:pt x="123" y="1870"/>
                    <a:pt x="125" y="1940"/>
                    <a:pt x="122" y="2010"/>
                  </a:cubicBezTo>
                  <a:cubicBezTo>
                    <a:pt x="119" y="2010"/>
                    <a:pt x="115" y="2010"/>
                    <a:pt x="112" y="2010"/>
                  </a:cubicBezTo>
                  <a:cubicBezTo>
                    <a:pt x="112" y="1656"/>
                    <a:pt x="112" y="1303"/>
                    <a:pt x="112" y="949"/>
                  </a:cubicBezTo>
                  <a:cubicBezTo>
                    <a:pt x="109" y="949"/>
                    <a:pt x="106" y="949"/>
                    <a:pt x="103" y="949"/>
                  </a:cubicBezTo>
                  <a:cubicBezTo>
                    <a:pt x="103" y="1304"/>
                    <a:pt x="103" y="1658"/>
                    <a:pt x="103" y="2013"/>
                  </a:cubicBezTo>
                  <a:cubicBezTo>
                    <a:pt x="100" y="2013"/>
                    <a:pt x="97" y="2013"/>
                    <a:pt x="94" y="2013"/>
                  </a:cubicBezTo>
                  <a:cubicBezTo>
                    <a:pt x="94" y="1658"/>
                    <a:pt x="94" y="1303"/>
                    <a:pt x="94" y="949"/>
                  </a:cubicBezTo>
                  <a:cubicBezTo>
                    <a:pt x="91" y="949"/>
                    <a:pt x="88" y="949"/>
                    <a:pt x="85" y="949"/>
                  </a:cubicBezTo>
                  <a:cubicBezTo>
                    <a:pt x="85" y="1303"/>
                    <a:pt x="85" y="1657"/>
                    <a:pt x="85" y="2010"/>
                  </a:cubicBezTo>
                  <a:cubicBezTo>
                    <a:pt x="83" y="2011"/>
                    <a:pt x="81" y="2012"/>
                    <a:pt x="79" y="2012"/>
                  </a:cubicBezTo>
                  <a:cubicBezTo>
                    <a:pt x="77" y="2009"/>
                    <a:pt x="73" y="2006"/>
                    <a:pt x="73" y="2003"/>
                  </a:cubicBezTo>
                  <a:cubicBezTo>
                    <a:pt x="72" y="1997"/>
                    <a:pt x="72" y="1991"/>
                    <a:pt x="72" y="1985"/>
                  </a:cubicBezTo>
                  <a:cubicBezTo>
                    <a:pt x="72" y="1647"/>
                    <a:pt x="72" y="1309"/>
                    <a:pt x="72" y="971"/>
                  </a:cubicBezTo>
                  <a:cubicBezTo>
                    <a:pt x="72" y="964"/>
                    <a:pt x="71" y="956"/>
                    <a:pt x="71" y="949"/>
                  </a:cubicBezTo>
                  <a:cubicBezTo>
                    <a:pt x="69" y="949"/>
                    <a:pt x="66" y="949"/>
                    <a:pt x="64" y="949"/>
                  </a:cubicBezTo>
                  <a:cubicBezTo>
                    <a:pt x="64" y="1303"/>
                    <a:pt x="64" y="1657"/>
                    <a:pt x="64" y="2011"/>
                  </a:cubicBezTo>
                  <a:cubicBezTo>
                    <a:pt x="61" y="2011"/>
                    <a:pt x="58" y="2011"/>
                    <a:pt x="55" y="2011"/>
                  </a:cubicBezTo>
                  <a:cubicBezTo>
                    <a:pt x="55" y="1657"/>
                    <a:pt x="55" y="1303"/>
                    <a:pt x="55" y="949"/>
                  </a:cubicBezTo>
                  <a:cubicBezTo>
                    <a:pt x="52" y="949"/>
                    <a:pt x="49" y="949"/>
                    <a:pt x="45" y="949"/>
                  </a:cubicBezTo>
                  <a:cubicBezTo>
                    <a:pt x="45" y="1303"/>
                    <a:pt x="45" y="1657"/>
                    <a:pt x="45" y="2010"/>
                  </a:cubicBezTo>
                  <a:cubicBezTo>
                    <a:pt x="42" y="2010"/>
                    <a:pt x="39" y="2011"/>
                    <a:pt x="35" y="2011"/>
                  </a:cubicBezTo>
                  <a:cubicBezTo>
                    <a:pt x="34" y="1999"/>
                    <a:pt x="33" y="1987"/>
                    <a:pt x="33" y="1975"/>
                  </a:cubicBezTo>
                  <a:cubicBezTo>
                    <a:pt x="33" y="1744"/>
                    <a:pt x="33" y="1513"/>
                    <a:pt x="33" y="1281"/>
                  </a:cubicBezTo>
                  <a:cubicBezTo>
                    <a:pt x="32" y="1155"/>
                    <a:pt x="31" y="1028"/>
                    <a:pt x="32" y="901"/>
                  </a:cubicBezTo>
                  <a:cubicBezTo>
                    <a:pt x="33" y="880"/>
                    <a:pt x="42" y="859"/>
                    <a:pt x="45" y="838"/>
                  </a:cubicBezTo>
                  <a:cubicBezTo>
                    <a:pt x="51" y="791"/>
                    <a:pt x="61" y="744"/>
                    <a:pt x="26" y="703"/>
                  </a:cubicBezTo>
                  <a:cubicBezTo>
                    <a:pt x="0" y="674"/>
                    <a:pt x="0" y="628"/>
                    <a:pt x="26" y="599"/>
                  </a:cubicBezTo>
                  <a:cubicBezTo>
                    <a:pt x="45" y="578"/>
                    <a:pt x="51" y="556"/>
                    <a:pt x="49" y="529"/>
                  </a:cubicBezTo>
                  <a:cubicBezTo>
                    <a:pt x="47" y="508"/>
                    <a:pt x="50" y="489"/>
                    <a:pt x="67" y="471"/>
                  </a:cubicBezTo>
                  <a:cubicBezTo>
                    <a:pt x="79" y="460"/>
                    <a:pt x="82" y="438"/>
                    <a:pt x="83" y="420"/>
                  </a:cubicBezTo>
                  <a:cubicBezTo>
                    <a:pt x="85" y="398"/>
                    <a:pt x="82" y="376"/>
                    <a:pt x="79" y="354"/>
                  </a:cubicBezTo>
                  <a:cubicBezTo>
                    <a:pt x="79" y="348"/>
                    <a:pt x="73" y="342"/>
                    <a:pt x="68" y="337"/>
                  </a:cubicBezTo>
                  <a:cubicBezTo>
                    <a:pt x="30" y="303"/>
                    <a:pt x="29" y="271"/>
                    <a:pt x="68" y="237"/>
                  </a:cubicBezTo>
                  <a:cubicBezTo>
                    <a:pt x="83" y="223"/>
                    <a:pt x="84" y="205"/>
                    <a:pt x="83" y="187"/>
                  </a:cubicBezTo>
                  <a:cubicBezTo>
                    <a:pt x="80" y="159"/>
                    <a:pt x="64" y="138"/>
                    <a:pt x="43" y="120"/>
                  </a:cubicBezTo>
                  <a:cubicBezTo>
                    <a:pt x="8" y="88"/>
                    <a:pt x="8" y="81"/>
                    <a:pt x="42" y="47"/>
                  </a:cubicBezTo>
                  <a:cubicBezTo>
                    <a:pt x="53" y="36"/>
                    <a:pt x="65" y="24"/>
                    <a:pt x="76" y="13"/>
                  </a:cubicBezTo>
                  <a:cubicBezTo>
                    <a:pt x="89" y="2"/>
                    <a:pt x="103" y="0"/>
                    <a:pt x="116" y="13"/>
                  </a:cubicBezTo>
                  <a:cubicBezTo>
                    <a:pt x="133" y="30"/>
                    <a:pt x="150" y="48"/>
                    <a:pt x="167" y="65"/>
                  </a:cubicBezTo>
                  <a:cubicBezTo>
                    <a:pt x="179" y="78"/>
                    <a:pt x="178" y="91"/>
                    <a:pt x="167" y="103"/>
                  </a:cubicBezTo>
                  <a:cubicBezTo>
                    <a:pt x="154" y="117"/>
                    <a:pt x="139" y="130"/>
                    <a:pt x="127" y="144"/>
                  </a:cubicBezTo>
                  <a:cubicBezTo>
                    <a:pt x="99" y="176"/>
                    <a:pt x="102" y="217"/>
                    <a:pt x="134" y="244"/>
                  </a:cubicBezTo>
                  <a:cubicBezTo>
                    <a:pt x="162" y="268"/>
                    <a:pt x="162" y="308"/>
                    <a:pt x="131" y="330"/>
                  </a:cubicBezTo>
                  <a:cubicBezTo>
                    <a:pt x="114" y="343"/>
                    <a:pt x="108" y="358"/>
                    <a:pt x="110" y="378"/>
                  </a:cubicBezTo>
                  <a:cubicBezTo>
                    <a:pt x="112" y="398"/>
                    <a:pt x="110" y="418"/>
                    <a:pt x="109" y="438"/>
                  </a:cubicBezTo>
                  <a:cubicBezTo>
                    <a:pt x="109" y="455"/>
                    <a:pt x="110" y="470"/>
                    <a:pt x="130" y="477"/>
                  </a:cubicBezTo>
                  <a:cubicBezTo>
                    <a:pt x="135" y="479"/>
                    <a:pt x="140" y="489"/>
                    <a:pt x="142" y="496"/>
                  </a:cubicBezTo>
                  <a:cubicBezTo>
                    <a:pt x="144" y="507"/>
                    <a:pt x="144" y="518"/>
                    <a:pt x="143" y="530"/>
                  </a:cubicBezTo>
                  <a:cubicBezTo>
                    <a:pt x="141" y="556"/>
                    <a:pt x="148" y="579"/>
                    <a:pt x="167" y="599"/>
                  </a:cubicBezTo>
                  <a:cubicBezTo>
                    <a:pt x="195" y="629"/>
                    <a:pt x="194" y="674"/>
                    <a:pt x="165" y="706"/>
                  </a:cubicBezTo>
                  <a:cubicBezTo>
                    <a:pt x="148" y="724"/>
                    <a:pt x="143" y="743"/>
                    <a:pt x="143" y="768"/>
                  </a:cubicBezTo>
                  <a:cubicBezTo>
                    <a:pt x="143" y="801"/>
                    <a:pt x="142" y="834"/>
                    <a:pt x="159" y="865"/>
                  </a:cubicBezTo>
                  <a:cubicBezTo>
                    <a:pt x="161" y="870"/>
                    <a:pt x="161" y="877"/>
                    <a:pt x="161" y="883"/>
                  </a:cubicBezTo>
                  <a:cubicBezTo>
                    <a:pt x="161" y="895"/>
                    <a:pt x="161" y="907"/>
                    <a:pt x="161" y="919"/>
                  </a:cubicBezTo>
                  <a:cubicBezTo>
                    <a:pt x="161" y="1271"/>
                    <a:pt x="162" y="1622"/>
                    <a:pt x="162" y="1974"/>
                  </a:cubicBezTo>
                  <a:cubicBezTo>
                    <a:pt x="162" y="1987"/>
                    <a:pt x="160" y="1999"/>
                    <a:pt x="159" y="2012"/>
                  </a:cubicBezTo>
                  <a:cubicBezTo>
                    <a:pt x="156" y="2011"/>
                    <a:pt x="153" y="2011"/>
                    <a:pt x="150" y="2011"/>
                  </a:cubicBezTo>
                  <a:cubicBezTo>
                    <a:pt x="150" y="1657"/>
                    <a:pt x="150" y="1303"/>
                    <a:pt x="150" y="950"/>
                  </a:cubicBezTo>
                  <a:cubicBezTo>
                    <a:pt x="147" y="950"/>
                    <a:pt x="144" y="950"/>
                    <a:pt x="141" y="950"/>
                  </a:cubicBezTo>
                  <a:cubicBezTo>
                    <a:pt x="141" y="1304"/>
                    <a:pt x="141" y="1658"/>
                    <a:pt x="141" y="2012"/>
                  </a:cubicBezTo>
                  <a:cubicBezTo>
                    <a:pt x="138" y="2012"/>
                    <a:pt x="134" y="2012"/>
                    <a:pt x="131" y="2012"/>
                  </a:cubicBezTo>
                  <a:cubicBezTo>
                    <a:pt x="131" y="1658"/>
                    <a:pt x="131" y="1304"/>
                    <a:pt x="131" y="949"/>
                  </a:cubicBezTo>
                  <a:cubicBezTo>
                    <a:pt x="129" y="949"/>
                    <a:pt x="126" y="949"/>
                    <a:pt x="123" y="9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2" name="Freeform 7"/>
            <p:cNvSpPr>
              <a:spLocks noEditPoints="1"/>
            </p:cNvSpPr>
            <p:nvPr/>
          </p:nvSpPr>
          <p:spPr bwMode="auto">
            <a:xfrm>
              <a:off x="6505066" y="513303"/>
              <a:ext cx="812715" cy="1247083"/>
            </a:xfrm>
            <a:custGeom>
              <a:avLst/>
              <a:gdLst>
                <a:gd name="T0" fmla="*/ 85 w 448"/>
                <a:gd name="T1" fmla="*/ 140 h 687"/>
                <a:gd name="T2" fmla="*/ 225 w 448"/>
                <a:gd name="T3" fmla="*/ 0 h 687"/>
                <a:gd name="T4" fmla="*/ 366 w 448"/>
                <a:gd name="T5" fmla="*/ 145 h 687"/>
                <a:gd name="T6" fmla="*/ 300 w 448"/>
                <a:gd name="T7" fmla="*/ 210 h 687"/>
                <a:gd name="T8" fmla="*/ 258 w 448"/>
                <a:gd name="T9" fmla="*/ 253 h 687"/>
                <a:gd name="T10" fmla="*/ 237 w 448"/>
                <a:gd name="T11" fmla="*/ 306 h 687"/>
                <a:gd name="T12" fmla="*/ 295 w 448"/>
                <a:gd name="T13" fmla="*/ 342 h 687"/>
                <a:gd name="T14" fmla="*/ 338 w 448"/>
                <a:gd name="T15" fmla="*/ 335 h 687"/>
                <a:gd name="T16" fmla="*/ 381 w 448"/>
                <a:gd name="T17" fmla="*/ 328 h 687"/>
                <a:gd name="T18" fmla="*/ 446 w 448"/>
                <a:gd name="T19" fmla="*/ 389 h 687"/>
                <a:gd name="T20" fmla="*/ 388 w 448"/>
                <a:gd name="T21" fmla="*/ 461 h 687"/>
                <a:gd name="T22" fmla="*/ 345 w 448"/>
                <a:gd name="T23" fmla="*/ 456 h 687"/>
                <a:gd name="T24" fmla="*/ 242 w 448"/>
                <a:gd name="T25" fmla="*/ 481 h 687"/>
                <a:gd name="T26" fmla="*/ 246 w 448"/>
                <a:gd name="T27" fmla="*/ 534 h 687"/>
                <a:gd name="T28" fmla="*/ 291 w 448"/>
                <a:gd name="T29" fmla="*/ 579 h 687"/>
                <a:gd name="T30" fmla="*/ 292 w 448"/>
                <a:gd name="T31" fmla="*/ 631 h 687"/>
                <a:gd name="T32" fmla="*/ 249 w 448"/>
                <a:gd name="T33" fmla="*/ 673 h 687"/>
                <a:gd name="T34" fmla="*/ 205 w 448"/>
                <a:gd name="T35" fmla="*/ 673 h 687"/>
                <a:gd name="T36" fmla="*/ 157 w 448"/>
                <a:gd name="T37" fmla="*/ 625 h 687"/>
                <a:gd name="T38" fmla="*/ 158 w 448"/>
                <a:gd name="T39" fmla="*/ 583 h 687"/>
                <a:gd name="T40" fmla="*/ 193 w 448"/>
                <a:gd name="T41" fmla="*/ 548 h 687"/>
                <a:gd name="T42" fmla="*/ 216 w 448"/>
                <a:gd name="T43" fmla="*/ 504 h 687"/>
                <a:gd name="T44" fmla="*/ 212 w 448"/>
                <a:gd name="T45" fmla="*/ 486 h 687"/>
                <a:gd name="T46" fmla="*/ 132 w 448"/>
                <a:gd name="T47" fmla="*/ 457 h 687"/>
                <a:gd name="T48" fmla="*/ 87 w 448"/>
                <a:gd name="T49" fmla="*/ 466 h 687"/>
                <a:gd name="T50" fmla="*/ 15 w 448"/>
                <a:gd name="T51" fmla="*/ 437 h 687"/>
                <a:gd name="T52" fmla="*/ 22 w 448"/>
                <a:gd name="T53" fmla="*/ 356 h 687"/>
                <a:gd name="T54" fmla="*/ 61 w 448"/>
                <a:gd name="T55" fmla="*/ 335 h 687"/>
                <a:gd name="T56" fmla="*/ 110 w 448"/>
                <a:gd name="T57" fmla="*/ 339 h 687"/>
                <a:gd name="T58" fmla="*/ 197 w 448"/>
                <a:gd name="T59" fmla="*/ 323 h 687"/>
                <a:gd name="T60" fmla="*/ 205 w 448"/>
                <a:gd name="T61" fmla="*/ 264 h 687"/>
                <a:gd name="T62" fmla="*/ 100 w 448"/>
                <a:gd name="T63" fmla="*/ 157 h 687"/>
                <a:gd name="T64" fmla="*/ 85 w 448"/>
                <a:gd name="T65" fmla="*/ 140 h 687"/>
                <a:gd name="T66" fmla="*/ 81 w 448"/>
                <a:gd name="T67" fmla="*/ 440 h 687"/>
                <a:gd name="T68" fmla="*/ 127 w 448"/>
                <a:gd name="T69" fmla="*/ 425 h 687"/>
                <a:gd name="T70" fmla="*/ 125 w 448"/>
                <a:gd name="T71" fmla="*/ 373 h 687"/>
                <a:gd name="T72" fmla="*/ 77 w 448"/>
                <a:gd name="T73" fmla="*/ 364 h 687"/>
                <a:gd name="T74" fmla="*/ 39 w 448"/>
                <a:gd name="T75" fmla="*/ 402 h 687"/>
                <a:gd name="T76" fmla="*/ 81 w 448"/>
                <a:gd name="T77" fmla="*/ 440 h 687"/>
                <a:gd name="T78" fmla="*/ 375 w 448"/>
                <a:gd name="T79" fmla="*/ 435 h 687"/>
                <a:gd name="T80" fmla="*/ 409 w 448"/>
                <a:gd name="T81" fmla="*/ 410 h 687"/>
                <a:gd name="T82" fmla="*/ 406 w 448"/>
                <a:gd name="T83" fmla="*/ 371 h 687"/>
                <a:gd name="T84" fmla="*/ 363 w 448"/>
                <a:gd name="T85" fmla="*/ 360 h 687"/>
                <a:gd name="T86" fmla="*/ 318 w 448"/>
                <a:gd name="T87" fmla="*/ 375 h 687"/>
                <a:gd name="T88" fmla="*/ 317 w 448"/>
                <a:gd name="T89" fmla="*/ 417 h 687"/>
                <a:gd name="T90" fmla="*/ 375 w 448"/>
                <a:gd name="T91" fmla="*/ 43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8" h="687">
                  <a:moveTo>
                    <a:pt x="85" y="140"/>
                  </a:moveTo>
                  <a:cubicBezTo>
                    <a:pt x="132" y="93"/>
                    <a:pt x="179" y="46"/>
                    <a:pt x="225" y="0"/>
                  </a:cubicBezTo>
                  <a:cubicBezTo>
                    <a:pt x="271" y="48"/>
                    <a:pt x="317" y="95"/>
                    <a:pt x="366" y="145"/>
                  </a:cubicBezTo>
                  <a:cubicBezTo>
                    <a:pt x="347" y="164"/>
                    <a:pt x="323" y="187"/>
                    <a:pt x="300" y="210"/>
                  </a:cubicBezTo>
                  <a:cubicBezTo>
                    <a:pt x="286" y="225"/>
                    <a:pt x="272" y="239"/>
                    <a:pt x="258" y="253"/>
                  </a:cubicBezTo>
                  <a:cubicBezTo>
                    <a:pt x="243" y="268"/>
                    <a:pt x="229" y="287"/>
                    <a:pt x="237" y="306"/>
                  </a:cubicBezTo>
                  <a:cubicBezTo>
                    <a:pt x="247" y="328"/>
                    <a:pt x="269" y="341"/>
                    <a:pt x="295" y="342"/>
                  </a:cubicBezTo>
                  <a:cubicBezTo>
                    <a:pt x="309" y="342"/>
                    <a:pt x="324" y="338"/>
                    <a:pt x="338" y="335"/>
                  </a:cubicBezTo>
                  <a:cubicBezTo>
                    <a:pt x="352" y="333"/>
                    <a:pt x="367" y="328"/>
                    <a:pt x="381" y="328"/>
                  </a:cubicBezTo>
                  <a:cubicBezTo>
                    <a:pt x="420" y="327"/>
                    <a:pt x="444" y="350"/>
                    <a:pt x="446" y="389"/>
                  </a:cubicBezTo>
                  <a:cubicBezTo>
                    <a:pt x="448" y="429"/>
                    <a:pt x="426" y="458"/>
                    <a:pt x="388" y="461"/>
                  </a:cubicBezTo>
                  <a:cubicBezTo>
                    <a:pt x="374" y="462"/>
                    <a:pt x="359" y="461"/>
                    <a:pt x="345" y="456"/>
                  </a:cubicBezTo>
                  <a:cubicBezTo>
                    <a:pt x="313" y="446"/>
                    <a:pt x="265" y="457"/>
                    <a:pt x="242" y="481"/>
                  </a:cubicBezTo>
                  <a:cubicBezTo>
                    <a:pt x="230" y="494"/>
                    <a:pt x="231" y="519"/>
                    <a:pt x="246" y="534"/>
                  </a:cubicBezTo>
                  <a:cubicBezTo>
                    <a:pt x="261" y="550"/>
                    <a:pt x="276" y="564"/>
                    <a:pt x="291" y="579"/>
                  </a:cubicBezTo>
                  <a:cubicBezTo>
                    <a:pt x="310" y="598"/>
                    <a:pt x="310" y="612"/>
                    <a:pt x="292" y="631"/>
                  </a:cubicBezTo>
                  <a:cubicBezTo>
                    <a:pt x="278" y="645"/>
                    <a:pt x="264" y="659"/>
                    <a:pt x="249" y="673"/>
                  </a:cubicBezTo>
                  <a:cubicBezTo>
                    <a:pt x="234" y="687"/>
                    <a:pt x="220" y="687"/>
                    <a:pt x="205" y="673"/>
                  </a:cubicBezTo>
                  <a:cubicBezTo>
                    <a:pt x="189" y="658"/>
                    <a:pt x="173" y="642"/>
                    <a:pt x="157" y="625"/>
                  </a:cubicBezTo>
                  <a:cubicBezTo>
                    <a:pt x="143" y="610"/>
                    <a:pt x="144" y="598"/>
                    <a:pt x="158" y="583"/>
                  </a:cubicBezTo>
                  <a:cubicBezTo>
                    <a:pt x="170" y="571"/>
                    <a:pt x="183" y="561"/>
                    <a:pt x="193" y="548"/>
                  </a:cubicBezTo>
                  <a:cubicBezTo>
                    <a:pt x="203" y="535"/>
                    <a:pt x="209" y="519"/>
                    <a:pt x="216" y="504"/>
                  </a:cubicBezTo>
                  <a:cubicBezTo>
                    <a:pt x="218" y="499"/>
                    <a:pt x="215" y="490"/>
                    <a:pt x="212" y="486"/>
                  </a:cubicBezTo>
                  <a:cubicBezTo>
                    <a:pt x="190" y="462"/>
                    <a:pt x="165" y="449"/>
                    <a:pt x="132" y="457"/>
                  </a:cubicBezTo>
                  <a:cubicBezTo>
                    <a:pt x="117" y="461"/>
                    <a:pt x="102" y="464"/>
                    <a:pt x="87" y="466"/>
                  </a:cubicBezTo>
                  <a:cubicBezTo>
                    <a:pt x="58" y="470"/>
                    <a:pt x="31" y="465"/>
                    <a:pt x="15" y="437"/>
                  </a:cubicBezTo>
                  <a:cubicBezTo>
                    <a:pt x="0" y="410"/>
                    <a:pt x="4" y="381"/>
                    <a:pt x="22" y="356"/>
                  </a:cubicBezTo>
                  <a:cubicBezTo>
                    <a:pt x="30" y="346"/>
                    <a:pt x="47" y="338"/>
                    <a:pt x="61" y="335"/>
                  </a:cubicBezTo>
                  <a:cubicBezTo>
                    <a:pt x="76" y="333"/>
                    <a:pt x="94" y="335"/>
                    <a:pt x="110" y="339"/>
                  </a:cubicBezTo>
                  <a:cubicBezTo>
                    <a:pt x="142" y="347"/>
                    <a:pt x="170" y="342"/>
                    <a:pt x="197" y="323"/>
                  </a:cubicBezTo>
                  <a:cubicBezTo>
                    <a:pt x="222" y="306"/>
                    <a:pt x="227" y="286"/>
                    <a:pt x="205" y="264"/>
                  </a:cubicBezTo>
                  <a:cubicBezTo>
                    <a:pt x="171" y="227"/>
                    <a:pt x="135" y="192"/>
                    <a:pt x="100" y="157"/>
                  </a:cubicBezTo>
                  <a:cubicBezTo>
                    <a:pt x="95" y="151"/>
                    <a:pt x="90" y="145"/>
                    <a:pt x="85" y="140"/>
                  </a:cubicBezTo>
                  <a:close/>
                  <a:moveTo>
                    <a:pt x="81" y="440"/>
                  </a:moveTo>
                  <a:cubicBezTo>
                    <a:pt x="97" y="435"/>
                    <a:pt x="113" y="432"/>
                    <a:pt x="127" y="425"/>
                  </a:cubicBezTo>
                  <a:cubicBezTo>
                    <a:pt x="151" y="411"/>
                    <a:pt x="150" y="385"/>
                    <a:pt x="125" y="373"/>
                  </a:cubicBezTo>
                  <a:cubicBezTo>
                    <a:pt x="111" y="367"/>
                    <a:pt x="94" y="364"/>
                    <a:pt x="77" y="364"/>
                  </a:cubicBezTo>
                  <a:cubicBezTo>
                    <a:pt x="54" y="363"/>
                    <a:pt x="38" y="380"/>
                    <a:pt x="39" y="402"/>
                  </a:cubicBezTo>
                  <a:cubicBezTo>
                    <a:pt x="39" y="425"/>
                    <a:pt x="54" y="438"/>
                    <a:pt x="81" y="440"/>
                  </a:cubicBezTo>
                  <a:close/>
                  <a:moveTo>
                    <a:pt x="375" y="435"/>
                  </a:moveTo>
                  <a:cubicBezTo>
                    <a:pt x="386" y="428"/>
                    <a:pt x="402" y="422"/>
                    <a:pt x="409" y="410"/>
                  </a:cubicBezTo>
                  <a:cubicBezTo>
                    <a:pt x="414" y="400"/>
                    <a:pt x="411" y="382"/>
                    <a:pt x="406" y="371"/>
                  </a:cubicBezTo>
                  <a:cubicBezTo>
                    <a:pt x="397" y="354"/>
                    <a:pt x="379" y="356"/>
                    <a:pt x="363" y="360"/>
                  </a:cubicBezTo>
                  <a:cubicBezTo>
                    <a:pt x="348" y="364"/>
                    <a:pt x="332" y="368"/>
                    <a:pt x="318" y="375"/>
                  </a:cubicBezTo>
                  <a:cubicBezTo>
                    <a:pt x="301" y="383"/>
                    <a:pt x="300" y="409"/>
                    <a:pt x="317" y="417"/>
                  </a:cubicBezTo>
                  <a:cubicBezTo>
                    <a:pt x="334" y="424"/>
                    <a:pt x="352" y="428"/>
                    <a:pt x="375" y="4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3" name="Freeform 9"/>
            <p:cNvSpPr>
              <a:spLocks/>
            </p:cNvSpPr>
            <p:nvPr/>
          </p:nvSpPr>
          <p:spPr bwMode="auto">
            <a:xfrm>
              <a:off x="7653150" y="1861688"/>
              <a:ext cx="900202" cy="961597"/>
            </a:xfrm>
            <a:custGeom>
              <a:avLst/>
              <a:gdLst>
                <a:gd name="T0" fmla="*/ 496 w 496"/>
                <a:gd name="T1" fmla="*/ 273 h 530"/>
                <a:gd name="T2" fmla="*/ 461 w 496"/>
                <a:gd name="T3" fmla="*/ 431 h 530"/>
                <a:gd name="T4" fmla="*/ 298 w 496"/>
                <a:gd name="T5" fmla="*/ 526 h 530"/>
                <a:gd name="T6" fmla="*/ 25 w 496"/>
                <a:gd name="T7" fmla="*/ 426 h 530"/>
                <a:gd name="T8" fmla="*/ 11 w 496"/>
                <a:gd name="T9" fmla="*/ 410 h 530"/>
                <a:gd name="T10" fmla="*/ 10 w 496"/>
                <a:gd name="T11" fmla="*/ 379 h 530"/>
                <a:gd name="T12" fmla="*/ 42 w 496"/>
                <a:gd name="T13" fmla="*/ 371 h 530"/>
                <a:gd name="T14" fmla="*/ 107 w 496"/>
                <a:gd name="T15" fmla="*/ 410 h 530"/>
                <a:gd name="T16" fmla="*/ 279 w 496"/>
                <a:gd name="T17" fmla="*/ 467 h 530"/>
                <a:gd name="T18" fmla="*/ 418 w 496"/>
                <a:gd name="T19" fmla="*/ 358 h 530"/>
                <a:gd name="T20" fmla="*/ 416 w 496"/>
                <a:gd name="T21" fmla="*/ 172 h 530"/>
                <a:gd name="T22" fmla="*/ 258 w 496"/>
                <a:gd name="T23" fmla="*/ 74 h 530"/>
                <a:gd name="T24" fmla="*/ 71 w 496"/>
                <a:gd name="T25" fmla="*/ 150 h 530"/>
                <a:gd name="T26" fmla="*/ 47 w 496"/>
                <a:gd name="T27" fmla="*/ 167 h 530"/>
                <a:gd name="T28" fmla="*/ 11 w 496"/>
                <a:gd name="T29" fmla="*/ 163 h 530"/>
                <a:gd name="T30" fmla="*/ 13 w 496"/>
                <a:gd name="T31" fmla="*/ 126 h 530"/>
                <a:gd name="T32" fmla="*/ 15 w 496"/>
                <a:gd name="T33" fmla="*/ 124 h 530"/>
                <a:gd name="T34" fmla="*/ 335 w 496"/>
                <a:gd name="T35" fmla="*/ 19 h 530"/>
                <a:gd name="T36" fmla="*/ 469 w 496"/>
                <a:gd name="T37" fmla="*/ 127 h 530"/>
                <a:gd name="T38" fmla="*/ 496 w 496"/>
                <a:gd name="T39" fmla="*/ 27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530">
                  <a:moveTo>
                    <a:pt x="496" y="273"/>
                  </a:moveTo>
                  <a:cubicBezTo>
                    <a:pt x="495" y="327"/>
                    <a:pt x="487" y="381"/>
                    <a:pt x="461" y="431"/>
                  </a:cubicBezTo>
                  <a:cubicBezTo>
                    <a:pt x="426" y="496"/>
                    <a:pt x="369" y="524"/>
                    <a:pt x="298" y="526"/>
                  </a:cubicBezTo>
                  <a:cubicBezTo>
                    <a:pt x="194" y="530"/>
                    <a:pt x="104" y="492"/>
                    <a:pt x="25" y="426"/>
                  </a:cubicBezTo>
                  <a:cubicBezTo>
                    <a:pt x="20" y="422"/>
                    <a:pt x="13" y="416"/>
                    <a:pt x="11" y="410"/>
                  </a:cubicBezTo>
                  <a:cubicBezTo>
                    <a:pt x="8" y="400"/>
                    <a:pt x="7" y="388"/>
                    <a:pt x="10" y="379"/>
                  </a:cubicBezTo>
                  <a:cubicBezTo>
                    <a:pt x="16" y="367"/>
                    <a:pt x="30" y="365"/>
                    <a:pt x="42" y="371"/>
                  </a:cubicBezTo>
                  <a:cubicBezTo>
                    <a:pt x="64" y="384"/>
                    <a:pt x="85" y="397"/>
                    <a:pt x="107" y="410"/>
                  </a:cubicBezTo>
                  <a:cubicBezTo>
                    <a:pt x="160" y="442"/>
                    <a:pt x="214" y="469"/>
                    <a:pt x="279" y="467"/>
                  </a:cubicBezTo>
                  <a:cubicBezTo>
                    <a:pt x="355" y="465"/>
                    <a:pt x="397" y="432"/>
                    <a:pt x="418" y="358"/>
                  </a:cubicBezTo>
                  <a:cubicBezTo>
                    <a:pt x="437" y="295"/>
                    <a:pt x="436" y="233"/>
                    <a:pt x="416" y="172"/>
                  </a:cubicBezTo>
                  <a:cubicBezTo>
                    <a:pt x="393" y="100"/>
                    <a:pt x="334" y="65"/>
                    <a:pt x="258" y="74"/>
                  </a:cubicBezTo>
                  <a:cubicBezTo>
                    <a:pt x="188" y="82"/>
                    <a:pt x="127" y="110"/>
                    <a:pt x="71" y="150"/>
                  </a:cubicBezTo>
                  <a:cubicBezTo>
                    <a:pt x="63" y="156"/>
                    <a:pt x="55" y="162"/>
                    <a:pt x="47" y="167"/>
                  </a:cubicBezTo>
                  <a:cubicBezTo>
                    <a:pt x="34" y="175"/>
                    <a:pt x="21" y="176"/>
                    <a:pt x="11" y="163"/>
                  </a:cubicBezTo>
                  <a:cubicBezTo>
                    <a:pt x="0" y="150"/>
                    <a:pt x="3" y="138"/>
                    <a:pt x="13" y="126"/>
                  </a:cubicBezTo>
                  <a:cubicBezTo>
                    <a:pt x="14" y="125"/>
                    <a:pt x="14" y="125"/>
                    <a:pt x="15" y="124"/>
                  </a:cubicBezTo>
                  <a:cubicBezTo>
                    <a:pt x="106" y="42"/>
                    <a:pt x="211" y="0"/>
                    <a:pt x="335" y="19"/>
                  </a:cubicBezTo>
                  <a:cubicBezTo>
                    <a:pt x="400" y="29"/>
                    <a:pt x="444" y="67"/>
                    <a:pt x="469" y="127"/>
                  </a:cubicBezTo>
                  <a:cubicBezTo>
                    <a:pt x="489" y="173"/>
                    <a:pt x="496" y="221"/>
                    <a:pt x="496" y="2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4" name="Freeform 10"/>
            <p:cNvSpPr>
              <a:spLocks/>
            </p:cNvSpPr>
            <p:nvPr/>
          </p:nvSpPr>
          <p:spPr bwMode="auto">
            <a:xfrm>
              <a:off x="5262588" y="1887013"/>
              <a:ext cx="915551" cy="943179"/>
            </a:xfrm>
            <a:custGeom>
              <a:avLst/>
              <a:gdLst>
                <a:gd name="T0" fmla="*/ 224 w 505"/>
                <a:gd name="T1" fmla="*/ 1 h 520"/>
                <a:gd name="T2" fmla="*/ 486 w 505"/>
                <a:gd name="T3" fmla="*/ 106 h 520"/>
                <a:gd name="T4" fmla="*/ 494 w 505"/>
                <a:gd name="T5" fmla="*/ 150 h 520"/>
                <a:gd name="T6" fmla="*/ 451 w 505"/>
                <a:gd name="T7" fmla="*/ 149 h 520"/>
                <a:gd name="T8" fmla="*/ 275 w 505"/>
                <a:gd name="T9" fmla="*/ 65 h 520"/>
                <a:gd name="T10" fmla="*/ 192 w 505"/>
                <a:gd name="T11" fmla="*/ 65 h 520"/>
                <a:gd name="T12" fmla="*/ 80 w 505"/>
                <a:gd name="T13" fmla="*/ 187 h 520"/>
                <a:gd name="T14" fmla="*/ 83 w 505"/>
                <a:gd name="T15" fmla="*/ 336 h 520"/>
                <a:gd name="T16" fmla="*/ 242 w 505"/>
                <a:gd name="T17" fmla="*/ 453 h 520"/>
                <a:gd name="T18" fmla="*/ 439 w 505"/>
                <a:gd name="T19" fmla="*/ 373 h 520"/>
                <a:gd name="T20" fmla="*/ 462 w 505"/>
                <a:gd name="T21" fmla="*/ 357 h 520"/>
                <a:gd name="T22" fmla="*/ 494 w 505"/>
                <a:gd name="T23" fmla="*/ 364 h 520"/>
                <a:gd name="T24" fmla="*/ 495 w 505"/>
                <a:gd name="T25" fmla="*/ 397 h 520"/>
                <a:gd name="T26" fmla="*/ 489 w 505"/>
                <a:gd name="T27" fmla="*/ 404 h 520"/>
                <a:gd name="T28" fmla="*/ 191 w 505"/>
                <a:gd name="T29" fmla="*/ 511 h 520"/>
                <a:gd name="T30" fmla="*/ 33 w 505"/>
                <a:gd name="T31" fmla="*/ 390 h 520"/>
                <a:gd name="T32" fmla="*/ 23 w 505"/>
                <a:gd name="T33" fmla="*/ 152 h 520"/>
                <a:gd name="T34" fmla="*/ 224 w 505"/>
                <a:gd name="T35" fmla="*/ 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5" h="520">
                  <a:moveTo>
                    <a:pt x="224" y="1"/>
                  </a:moveTo>
                  <a:cubicBezTo>
                    <a:pt x="326" y="0"/>
                    <a:pt x="411" y="41"/>
                    <a:pt x="486" y="106"/>
                  </a:cubicBezTo>
                  <a:cubicBezTo>
                    <a:pt x="503" y="121"/>
                    <a:pt x="505" y="136"/>
                    <a:pt x="494" y="150"/>
                  </a:cubicBezTo>
                  <a:cubicBezTo>
                    <a:pt x="483" y="162"/>
                    <a:pt x="470" y="163"/>
                    <a:pt x="451" y="149"/>
                  </a:cubicBezTo>
                  <a:cubicBezTo>
                    <a:pt x="398" y="109"/>
                    <a:pt x="342" y="75"/>
                    <a:pt x="275" y="65"/>
                  </a:cubicBezTo>
                  <a:cubicBezTo>
                    <a:pt x="248" y="61"/>
                    <a:pt x="219" y="60"/>
                    <a:pt x="192" y="65"/>
                  </a:cubicBezTo>
                  <a:cubicBezTo>
                    <a:pt x="130" y="75"/>
                    <a:pt x="90" y="119"/>
                    <a:pt x="80" y="187"/>
                  </a:cubicBezTo>
                  <a:cubicBezTo>
                    <a:pt x="73" y="237"/>
                    <a:pt x="72" y="286"/>
                    <a:pt x="83" y="336"/>
                  </a:cubicBezTo>
                  <a:cubicBezTo>
                    <a:pt x="101" y="416"/>
                    <a:pt x="160" y="460"/>
                    <a:pt x="242" y="453"/>
                  </a:cubicBezTo>
                  <a:cubicBezTo>
                    <a:pt x="316" y="447"/>
                    <a:pt x="380" y="416"/>
                    <a:pt x="439" y="373"/>
                  </a:cubicBezTo>
                  <a:cubicBezTo>
                    <a:pt x="447" y="367"/>
                    <a:pt x="454" y="361"/>
                    <a:pt x="462" y="357"/>
                  </a:cubicBezTo>
                  <a:cubicBezTo>
                    <a:pt x="474" y="351"/>
                    <a:pt x="488" y="351"/>
                    <a:pt x="494" y="364"/>
                  </a:cubicBezTo>
                  <a:cubicBezTo>
                    <a:pt x="498" y="373"/>
                    <a:pt x="496" y="385"/>
                    <a:pt x="495" y="397"/>
                  </a:cubicBezTo>
                  <a:cubicBezTo>
                    <a:pt x="495" y="399"/>
                    <a:pt x="492" y="402"/>
                    <a:pt x="489" y="404"/>
                  </a:cubicBezTo>
                  <a:cubicBezTo>
                    <a:pt x="404" y="479"/>
                    <a:pt x="307" y="520"/>
                    <a:pt x="191" y="511"/>
                  </a:cubicBezTo>
                  <a:cubicBezTo>
                    <a:pt x="113" y="505"/>
                    <a:pt x="60" y="464"/>
                    <a:pt x="33" y="390"/>
                  </a:cubicBezTo>
                  <a:cubicBezTo>
                    <a:pt x="5" y="312"/>
                    <a:pt x="0" y="233"/>
                    <a:pt x="23" y="152"/>
                  </a:cubicBezTo>
                  <a:cubicBezTo>
                    <a:pt x="53" y="46"/>
                    <a:pt x="113" y="1"/>
                    <a:pt x="2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5" name="Freeform 12"/>
            <p:cNvSpPr>
              <a:spLocks/>
            </p:cNvSpPr>
            <p:nvPr/>
          </p:nvSpPr>
          <p:spPr bwMode="auto">
            <a:xfrm>
              <a:off x="7791289" y="2142570"/>
              <a:ext cx="560996" cy="417485"/>
            </a:xfrm>
            <a:custGeom>
              <a:avLst/>
              <a:gdLst>
                <a:gd name="T0" fmla="*/ 168 w 309"/>
                <a:gd name="T1" fmla="*/ 229 h 230"/>
                <a:gd name="T2" fmla="*/ 27 w 309"/>
                <a:gd name="T3" fmla="*/ 186 h 230"/>
                <a:gd name="T4" fmla="*/ 11 w 309"/>
                <a:gd name="T5" fmla="*/ 166 h 230"/>
                <a:gd name="T6" fmla="*/ 13 w 309"/>
                <a:gd name="T7" fmla="*/ 137 h 230"/>
                <a:gd name="T8" fmla="*/ 41 w 309"/>
                <a:gd name="T9" fmla="*/ 135 h 230"/>
                <a:gd name="T10" fmla="*/ 137 w 309"/>
                <a:gd name="T11" fmla="*/ 172 h 230"/>
                <a:gd name="T12" fmla="*/ 166 w 309"/>
                <a:gd name="T13" fmla="*/ 180 h 230"/>
                <a:gd name="T14" fmla="*/ 234 w 309"/>
                <a:gd name="T15" fmla="*/ 154 h 230"/>
                <a:gd name="T16" fmla="*/ 224 w 309"/>
                <a:gd name="T17" fmla="*/ 74 h 230"/>
                <a:gd name="T18" fmla="*/ 175 w 309"/>
                <a:gd name="T19" fmla="*/ 59 h 230"/>
                <a:gd name="T20" fmla="*/ 44 w 309"/>
                <a:gd name="T21" fmla="*/ 95 h 230"/>
                <a:gd name="T22" fmla="*/ 7 w 309"/>
                <a:gd name="T23" fmla="*/ 87 h 230"/>
                <a:gd name="T24" fmla="*/ 25 w 309"/>
                <a:gd name="T25" fmla="*/ 46 h 230"/>
                <a:gd name="T26" fmla="*/ 83 w 309"/>
                <a:gd name="T27" fmla="*/ 26 h 230"/>
                <a:gd name="T28" fmla="*/ 127 w 309"/>
                <a:gd name="T29" fmla="*/ 13 h 230"/>
                <a:gd name="T30" fmla="*/ 214 w 309"/>
                <a:gd name="T31" fmla="*/ 11 h 230"/>
                <a:gd name="T32" fmla="*/ 286 w 309"/>
                <a:gd name="T33" fmla="*/ 163 h 230"/>
                <a:gd name="T34" fmla="*/ 168 w 309"/>
                <a:gd name="T35" fmla="*/ 22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 h="230">
                  <a:moveTo>
                    <a:pt x="168" y="229"/>
                  </a:moveTo>
                  <a:cubicBezTo>
                    <a:pt x="122" y="229"/>
                    <a:pt x="73" y="211"/>
                    <a:pt x="27" y="186"/>
                  </a:cubicBezTo>
                  <a:cubicBezTo>
                    <a:pt x="20" y="182"/>
                    <a:pt x="13" y="174"/>
                    <a:pt x="11" y="166"/>
                  </a:cubicBezTo>
                  <a:cubicBezTo>
                    <a:pt x="9" y="157"/>
                    <a:pt x="8" y="144"/>
                    <a:pt x="13" y="137"/>
                  </a:cubicBezTo>
                  <a:cubicBezTo>
                    <a:pt x="17" y="132"/>
                    <a:pt x="32" y="132"/>
                    <a:pt x="41" y="135"/>
                  </a:cubicBezTo>
                  <a:cubicBezTo>
                    <a:pt x="73" y="147"/>
                    <a:pt x="105" y="160"/>
                    <a:pt x="137" y="172"/>
                  </a:cubicBezTo>
                  <a:cubicBezTo>
                    <a:pt x="147" y="176"/>
                    <a:pt x="157" y="178"/>
                    <a:pt x="166" y="180"/>
                  </a:cubicBezTo>
                  <a:cubicBezTo>
                    <a:pt x="197" y="187"/>
                    <a:pt x="221" y="177"/>
                    <a:pt x="234" y="154"/>
                  </a:cubicBezTo>
                  <a:cubicBezTo>
                    <a:pt x="247" y="131"/>
                    <a:pt x="243" y="94"/>
                    <a:pt x="224" y="74"/>
                  </a:cubicBezTo>
                  <a:cubicBezTo>
                    <a:pt x="211" y="59"/>
                    <a:pt x="194" y="54"/>
                    <a:pt x="175" y="59"/>
                  </a:cubicBezTo>
                  <a:cubicBezTo>
                    <a:pt x="131" y="71"/>
                    <a:pt x="88" y="82"/>
                    <a:pt x="44" y="95"/>
                  </a:cubicBezTo>
                  <a:cubicBezTo>
                    <a:pt x="30" y="99"/>
                    <a:pt x="16" y="106"/>
                    <a:pt x="7" y="87"/>
                  </a:cubicBezTo>
                  <a:cubicBezTo>
                    <a:pt x="0" y="71"/>
                    <a:pt x="7" y="53"/>
                    <a:pt x="25" y="46"/>
                  </a:cubicBezTo>
                  <a:cubicBezTo>
                    <a:pt x="44" y="38"/>
                    <a:pt x="64" y="33"/>
                    <a:pt x="83" y="26"/>
                  </a:cubicBezTo>
                  <a:cubicBezTo>
                    <a:pt x="98" y="22"/>
                    <a:pt x="114" y="19"/>
                    <a:pt x="127" y="13"/>
                  </a:cubicBezTo>
                  <a:cubicBezTo>
                    <a:pt x="156" y="0"/>
                    <a:pt x="185" y="5"/>
                    <a:pt x="214" y="11"/>
                  </a:cubicBezTo>
                  <a:cubicBezTo>
                    <a:pt x="274" y="23"/>
                    <a:pt x="309" y="98"/>
                    <a:pt x="286" y="163"/>
                  </a:cubicBezTo>
                  <a:cubicBezTo>
                    <a:pt x="269" y="209"/>
                    <a:pt x="235" y="230"/>
                    <a:pt x="168"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6" name="Freeform 13"/>
            <p:cNvSpPr>
              <a:spLocks/>
            </p:cNvSpPr>
            <p:nvPr/>
          </p:nvSpPr>
          <p:spPr bwMode="auto">
            <a:xfrm>
              <a:off x="5510470" y="2154081"/>
              <a:ext cx="527996" cy="415183"/>
            </a:xfrm>
            <a:custGeom>
              <a:avLst/>
              <a:gdLst>
                <a:gd name="T0" fmla="*/ 129 w 291"/>
                <a:gd name="T1" fmla="*/ 2 h 229"/>
                <a:gd name="T2" fmla="*/ 261 w 291"/>
                <a:gd name="T3" fmla="*/ 37 h 229"/>
                <a:gd name="T4" fmla="*/ 276 w 291"/>
                <a:gd name="T5" fmla="*/ 48 h 229"/>
                <a:gd name="T6" fmla="*/ 280 w 291"/>
                <a:gd name="T7" fmla="*/ 83 h 229"/>
                <a:gd name="T8" fmla="*/ 251 w 291"/>
                <a:gd name="T9" fmla="*/ 89 h 229"/>
                <a:gd name="T10" fmla="*/ 164 w 291"/>
                <a:gd name="T11" fmla="*/ 60 h 229"/>
                <a:gd name="T12" fmla="*/ 98 w 291"/>
                <a:gd name="T13" fmla="*/ 54 h 229"/>
                <a:gd name="T14" fmla="*/ 52 w 291"/>
                <a:gd name="T15" fmla="*/ 128 h 229"/>
                <a:gd name="T16" fmla="*/ 121 w 291"/>
                <a:gd name="T17" fmla="*/ 174 h 229"/>
                <a:gd name="T18" fmla="*/ 249 w 291"/>
                <a:gd name="T19" fmla="*/ 131 h 229"/>
                <a:gd name="T20" fmla="*/ 282 w 291"/>
                <a:gd name="T21" fmla="*/ 134 h 229"/>
                <a:gd name="T22" fmla="*/ 277 w 291"/>
                <a:gd name="T23" fmla="*/ 174 h 229"/>
                <a:gd name="T24" fmla="*/ 252 w 291"/>
                <a:gd name="T25" fmla="*/ 186 h 229"/>
                <a:gd name="T26" fmla="*/ 127 w 291"/>
                <a:gd name="T27" fmla="*/ 225 h 229"/>
                <a:gd name="T28" fmla="*/ 41 w 291"/>
                <a:gd name="T29" fmla="*/ 205 h 229"/>
                <a:gd name="T30" fmla="*/ 2 w 291"/>
                <a:gd name="T31" fmla="*/ 139 h 229"/>
                <a:gd name="T32" fmla="*/ 2 w 291"/>
                <a:gd name="T33" fmla="*/ 87 h 229"/>
                <a:gd name="T34" fmla="*/ 129 w 291"/>
                <a:gd name="T35" fmla="*/ 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1" h="229">
                  <a:moveTo>
                    <a:pt x="129" y="2"/>
                  </a:moveTo>
                  <a:cubicBezTo>
                    <a:pt x="168" y="2"/>
                    <a:pt x="215" y="17"/>
                    <a:pt x="261" y="37"/>
                  </a:cubicBezTo>
                  <a:cubicBezTo>
                    <a:pt x="267" y="39"/>
                    <a:pt x="275" y="43"/>
                    <a:pt x="276" y="48"/>
                  </a:cubicBezTo>
                  <a:cubicBezTo>
                    <a:pt x="280" y="59"/>
                    <a:pt x="284" y="73"/>
                    <a:pt x="280" y="83"/>
                  </a:cubicBezTo>
                  <a:cubicBezTo>
                    <a:pt x="278" y="88"/>
                    <a:pt x="260" y="92"/>
                    <a:pt x="251" y="89"/>
                  </a:cubicBezTo>
                  <a:cubicBezTo>
                    <a:pt x="221" y="81"/>
                    <a:pt x="193" y="67"/>
                    <a:pt x="164" y="60"/>
                  </a:cubicBezTo>
                  <a:cubicBezTo>
                    <a:pt x="143" y="54"/>
                    <a:pt x="119" y="51"/>
                    <a:pt x="98" y="54"/>
                  </a:cubicBezTo>
                  <a:cubicBezTo>
                    <a:pt x="62" y="59"/>
                    <a:pt x="45" y="91"/>
                    <a:pt x="52" y="128"/>
                  </a:cubicBezTo>
                  <a:cubicBezTo>
                    <a:pt x="59" y="164"/>
                    <a:pt x="85" y="184"/>
                    <a:pt x="121" y="174"/>
                  </a:cubicBezTo>
                  <a:cubicBezTo>
                    <a:pt x="164" y="163"/>
                    <a:pt x="206" y="146"/>
                    <a:pt x="249" y="131"/>
                  </a:cubicBezTo>
                  <a:cubicBezTo>
                    <a:pt x="261" y="126"/>
                    <a:pt x="273" y="119"/>
                    <a:pt x="282" y="134"/>
                  </a:cubicBezTo>
                  <a:cubicBezTo>
                    <a:pt x="290" y="148"/>
                    <a:pt x="291" y="163"/>
                    <a:pt x="277" y="174"/>
                  </a:cubicBezTo>
                  <a:cubicBezTo>
                    <a:pt x="270" y="179"/>
                    <a:pt x="261" y="184"/>
                    <a:pt x="252" y="186"/>
                  </a:cubicBezTo>
                  <a:cubicBezTo>
                    <a:pt x="211" y="200"/>
                    <a:pt x="170" y="219"/>
                    <a:pt x="127" y="225"/>
                  </a:cubicBezTo>
                  <a:cubicBezTo>
                    <a:pt x="99" y="229"/>
                    <a:pt x="68" y="217"/>
                    <a:pt x="41" y="205"/>
                  </a:cubicBezTo>
                  <a:cubicBezTo>
                    <a:pt x="15" y="194"/>
                    <a:pt x="5" y="167"/>
                    <a:pt x="2" y="139"/>
                  </a:cubicBezTo>
                  <a:cubicBezTo>
                    <a:pt x="0" y="122"/>
                    <a:pt x="0" y="104"/>
                    <a:pt x="2" y="87"/>
                  </a:cubicBezTo>
                  <a:cubicBezTo>
                    <a:pt x="10" y="32"/>
                    <a:pt x="53" y="0"/>
                    <a:pt x="1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7" name="Freeform 17"/>
            <p:cNvSpPr>
              <a:spLocks/>
            </p:cNvSpPr>
            <p:nvPr/>
          </p:nvSpPr>
          <p:spPr bwMode="auto">
            <a:xfrm>
              <a:off x="7281711" y="2718146"/>
              <a:ext cx="482717" cy="482717"/>
            </a:xfrm>
            <a:custGeom>
              <a:avLst/>
              <a:gdLst>
                <a:gd name="T0" fmla="*/ 7 w 266"/>
                <a:gd name="T1" fmla="*/ 125 h 266"/>
                <a:gd name="T2" fmla="*/ 40 w 266"/>
                <a:gd name="T3" fmla="*/ 141 h 266"/>
                <a:gd name="T4" fmla="*/ 90 w 266"/>
                <a:gd name="T5" fmla="*/ 187 h 266"/>
                <a:gd name="T6" fmla="*/ 157 w 266"/>
                <a:gd name="T7" fmla="*/ 221 h 266"/>
                <a:gd name="T8" fmla="*/ 212 w 266"/>
                <a:gd name="T9" fmla="*/ 207 h 266"/>
                <a:gd name="T10" fmla="*/ 218 w 266"/>
                <a:gd name="T11" fmla="*/ 155 h 266"/>
                <a:gd name="T12" fmla="*/ 146 w 266"/>
                <a:gd name="T13" fmla="*/ 48 h 266"/>
                <a:gd name="T14" fmla="*/ 129 w 266"/>
                <a:gd name="T15" fmla="*/ 26 h 266"/>
                <a:gd name="T16" fmla="*/ 131 w 266"/>
                <a:gd name="T17" fmla="*/ 5 h 266"/>
                <a:gd name="T18" fmla="*/ 156 w 266"/>
                <a:gd name="T19" fmla="*/ 5 h 266"/>
                <a:gd name="T20" fmla="*/ 252 w 266"/>
                <a:gd name="T21" fmla="*/ 123 h 266"/>
                <a:gd name="T22" fmla="*/ 228 w 266"/>
                <a:gd name="T23" fmla="*/ 236 h 266"/>
                <a:gd name="T24" fmla="*/ 124 w 266"/>
                <a:gd name="T25" fmla="*/ 252 h 266"/>
                <a:gd name="T26" fmla="*/ 8 w 266"/>
                <a:gd name="T27" fmla="*/ 163 h 266"/>
                <a:gd name="T28" fmla="*/ 0 w 266"/>
                <a:gd name="T29" fmla="*/ 131 h 266"/>
                <a:gd name="T30" fmla="*/ 7 w 266"/>
                <a:gd name="T31" fmla="*/ 12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266">
                  <a:moveTo>
                    <a:pt x="7" y="125"/>
                  </a:moveTo>
                  <a:cubicBezTo>
                    <a:pt x="18" y="131"/>
                    <a:pt x="31" y="134"/>
                    <a:pt x="40" y="141"/>
                  </a:cubicBezTo>
                  <a:cubicBezTo>
                    <a:pt x="58" y="155"/>
                    <a:pt x="72" y="174"/>
                    <a:pt x="90" y="187"/>
                  </a:cubicBezTo>
                  <a:cubicBezTo>
                    <a:pt x="111" y="201"/>
                    <a:pt x="134" y="212"/>
                    <a:pt x="157" y="221"/>
                  </a:cubicBezTo>
                  <a:cubicBezTo>
                    <a:pt x="177" y="229"/>
                    <a:pt x="197" y="223"/>
                    <a:pt x="212" y="207"/>
                  </a:cubicBezTo>
                  <a:cubicBezTo>
                    <a:pt x="226" y="191"/>
                    <a:pt x="228" y="172"/>
                    <a:pt x="218" y="155"/>
                  </a:cubicBezTo>
                  <a:cubicBezTo>
                    <a:pt x="195" y="118"/>
                    <a:pt x="171" y="83"/>
                    <a:pt x="146" y="48"/>
                  </a:cubicBezTo>
                  <a:cubicBezTo>
                    <a:pt x="141" y="40"/>
                    <a:pt x="133" y="34"/>
                    <a:pt x="129" y="26"/>
                  </a:cubicBezTo>
                  <a:cubicBezTo>
                    <a:pt x="127" y="20"/>
                    <a:pt x="128" y="7"/>
                    <a:pt x="131" y="5"/>
                  </a:cubicBezTo>
                  <a:cubicBezTo>
                    <a:pt x="138" y="2"/>
                    <a:pt x="151" y="0"/>
                    <a:pt x="156" y="5"/>
                  </a:cubicBezTo>
                  <a:cubicBezTo>
                    <a:pt x="196" y="38"/>
                    <a:pt x="234" y="73"/>
                    <a:pt x="252" y="123"/>
                  </a:cubicBezTo>
                  <a:cubicBezTo>
                    <a:pt x="266" y="165"/>
                    <a:pt x="259" y="204"/>
                    <a:pt x="228" y="236"/>
                  </a:cubicBezTo>
                  <a:cubicBezTo>
                    <a:pt x="198" y="266"/>
                    <a:pt x="161" y="266"/>
                    <a:pt x="124" y="252"/>
                  </a:cubicBezTo>
                  <a:cubicBezTo>
                    <a:pt x="76" y="234"/>
                    <a:pt x="39" y="202"/>
                    <a:pt x="8" y="163"/>
                  </a:cubicBezTo>
                  <a:cubicBezTo>
                    <a:pt x="1" y="156"/>
                    <a:pt x="2" y="142"/>
                    <a:pt x="0" y="131"/>
                  </a:cubicBezTo>
                  <a:cubicBezTo>
                    <a:pt x="2" y="129"/>
                    <a:pt x="4" y="127"/>
                    <a:pt x="7"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8" name="Freeform 18"/>
            <p:cNvSpPr>
              <a:spLocks/>
            </p:cNvSpPr>
            <p:nvPr/>
          </p:nvSpPr>
          <p:spPr bwMode="auto">
            <a:xfrm>
              <a:off x="6066093" y="2719681"/>
              <a:ext cx="484252" cy="488089"/>
            </a:xfrm>
            <a:custGeom>
              <a:avLst/>
              <a:gdLst>
                <a:gd name="T0" fmla="*/ 144 w 267"/>
                <a:gd name="T1" fmla="*/ 9 h 269"/>
                <a:gd name="T2" fmla="*/ 126 w 267"/>
                <a:gd name="T3" fmla="*/ 41 h 269"/>
                <a:gd name="T4" fmla="*/ 70 w 267"/>
                <a:gd name="T5" fmla="*/ 106 h 269"/>
                <a:gd name="T6" fmla="*/ 47 w 267"/>
                <a:gd name="T7" fmla="*/ 159 h 269"/>
                <a:gd name="T8" fmla="*/ 63 w 267"/>
                <a:gd name="T9" fmla="*/ 213 h 269"/>
                <a:gd name="T10" fmla="*/ 115 w 267"/>
                <a:gd name="T11" fmla="*/ 218 h 269"/>
                <a:gd name="T12" fmla="*/ 224 w 267"/>
                <a:gd name="T13" fmla="*/ 144 h 269"/>
                <a:gd name="T14" fmla="*/ 259 w 267"/>
                <a:gd name="T15" fmla="*/ 122 h 269"/>
                <a:gd name="T16" fmla="*/ 253 w 267"/>
                <a:gd name="T17" fmla="*/ 171 h 269"/>
                <a:gd name="T18" fmla="*/ 160 w 267"/>
                <a:gd name="T19" fmla="*/ 245 h 269"/>
                <a:gd name="T20" fmla="*/ 39 w 267"/>
                <a:gd name="T21" fmla="*/ 233 h 269"/>
                <a:gd name="T22" fmla="*/ 17 w 267"/>
                <a:gd name="T23" fmla="*/ 124 h 269"/>
                <a:gd name="T24" fmla="*/ 107 w 267"/>
                <a:gd name="T25" fmla="*/ 7 h 269"/>
                <a:gd name="T26" fmla="*/ 138 w 267"/>
                <a:gd name="T27" fmla="*/ 0 h 269"/>
                <a:gd name="T28" fmla="*/ 144 w 267"/>
                <a:gd name="T29" fmla="*/ 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7" h="269">
                  <a:moveTo>
                    <a:pt x="144" y="9"/>
                  </a:moveTo>
                  <a:cubicBezTo>
                    <a:pt x="138" y="20"/>
                    <a:pt x="134" y="32"/>
                    <a:pt x="126" y="41"/>
                  </a:cubicBezTo>
                  <a:cubicBezTo>
                    <a:pt x="108" y="63"/>
                    <a:pt x="87" y="83"/>
                    <a:pt x="70" y="106"/>
                  </a:cubicBezTo>
                  <a:cubicBezTo>
                    <a:pt x="59" y="122"/>
                    <a:pt x="52" y="140"/>
                    <a:pt x="47" y="159"/>
                  </a:cubicBezTo>
                  <a:cubicBezTo>
                    <a:pt x="40" y="179"/>
                    <a:pt x="46" y="198"/>
                    <a:pt x="63" y="213"/>
                  </a:cubicBezTo>
                  <a:cubicBezTo>
                    <a:pt x="79" y="226"/>
                    <a:pt x="99" y="228"/>
                    <a:pt x="115" y="218"/>
                  </a:cubicBezTo>
                  <a:cubicBezTo>
                    <a:pt x="153" y="195"/>
                    <a:pt x="188" y="169"/>
                    <a:pt x="224" y="144"/>
                  </a:cubicBezTo>
                  <a:cubicBezTo>
                    <a:pt x="235" y="137"/>
                    <a:pt x="246" y="130"/>
                    <a:pt x="259" y="122"/>
                  </a:cubicBezTo>
                  <a:cubicBezTo>
                    <a:pt x="267" y="144"/>
                    <a:pt x="267" y="159"/>
                    <a:pt x="253" y="171"/>
                  </a:cubicBezTo>
                  <a:cubicBezTo>
                    <a:pt x="222" y="196"/>
                    <a:pt x="193" y="223"/>
                    <a:pt x="160" y="245"/>
                  </a:cubicBezTo>
                  <a:cubicBezTo>
                    <a:pt x="124" y="269"/>
                    <a:pt x="71" y="261"/>
                    <a:pt x="39" y="233"/>
                  </a:cubicBezTo>
                  <a:cubicBezTo>
                    <a:pt x="7" y="206"/>
                    <a:pt x="0" y="169"/>
                    <a:pt x="17" y="124"/>
                  </a:cubicBezTo>
                  <a:cubicBezTo>
                    <a:pt x="35" y="75"/>
                    <a:pt x="68" y="38"/>
                    <a:pt x="107" y="7"/>
                  </a:cubicBezTo>
                  <a:cubicBezTo>
                    <a:pt x="114" y="1"/>
                    <a:pt x="127" y="2"/>
                    <a:pt x="138" y="0"/>
                  </a:cubicBezTo>
                  <a:cubicBezTo>
                    <a:pt x="140" y="3"/>
                    <a:pt x="142" y="6"/>
                    <a:pt x="14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9" name="Freeform 19"/>
            <p:cNvSpPr>
              <a:spLocks/>
            </p:cNvSpPr>
            <p:nvPr/>
          </p:nvSpPr>
          <p:spPr bwMode="auto">
            <a:xfrm>
              <a:off x="6066093" y="1509435"/>
              <a:ext cx="491159" cy="495764"/>
            </a:xfrm>
            <a:custGeom>
              <a:avLst/>
              <a:gdLst>
                <a:gd name="T0" fmla="*/ 44 w 271"/>
                <a:gd name="T1" fmla="*/ 105 h 273"/>
                <a:gd name="T2" fmla="*/ 67 w 271"/>
                <a:gd name="T3" fmla="*/ 157 h 273"/>
                <a:gd name="T4" fmla="*/ 126 w 271"/>
                <a:gd name="T5" fmla="*/ 224 h 273"/>
                <a:gd name="T6" fmla="*/ 139 w 271"/>
                <a:gd name="T7" fmla="*/ 259 h 273"/>
                <a:gd name="T8" fmla="*/ 99 w 271"/>
                <a:gd name="T9" fmla="*/ 257 h 273"/>
                <a:gd name="T10" fmla="*/ 9 w 271"/>
                <a:gd name="T11" fmla="*/ 108 h 273"/>
                <a:gd name="T12" fmla="*/ 95 w 271"/>
                <a:gd name="T13" fmla="*/ 3 h 273"/>
                <a:gd name="T14" fmla="*/ 178 w 271"/>
                <a:gd name="T15" fmla="*/ 34 h 273"/>
                <a:gd name="T16" fmla="*/ 262 w 271"/>
                <a:gd name="T17" fmla="*/ 105 h 273"/>
                <a:gd name="T18" fmla="*/ 268 w 271"/>
                <a:gd name="T19" fmla="*/ 132 h 273"/>
                <a:gd name="T20" fmla="*/ 238 w 271"/>
                <a:gd name="T21" fmla="*/ 133 h 273"/>
                <a:gd name="T22" fmla="*/ 193 w 271"/>
                <a:gd name="T23" fmla="*/ 94 h 273"/>
                <a:gd name="T24" fmla="*/ 108 w 271"/>
                <a:gd name="T25" fmla="*/ 44 h 273"/>
                <a:gd name="T26" fmla="*/ 44 w 271"/>
                <a:gd name="T27"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1" h="273">
                  <a:moveTo>
                    <a:pt x="44" y="105"/>
                  </a:moveTo>
                  <a:cubicBezTo>
                    <a:pt x="49" y="116"/>
                    <a:pt x="55" y="139"/>
                    <a:pt x="67" y="157"/>
                  </a:cubicBezTo>
                  <a:cubicBezTo>
                    <a:pt x="84" y="181"/>
                    <a:pt x="106" y="202"/>
                    <a:pt x="126" y="224"/>
                  </a:cubicBezTo>
                  <a:cubicBezTo>
                    <a:pt x="136" y="235"/>
                    <a:pt x="149" y="247"/>
                    <a:pt x="139" y="259"/>
                  </a:cubicBezTo>
                  <a:cubicBezTo>
                    <a:pt x="128" y="273"/>
                    <a:pt x="112" y="267"/>
                    <a:pt x="99" y="257"/>
                  </a:cubicBezTo>
                  <a:cubicBezTo>
                    <a:pt x="53" y="217"/>
                    <a:pt x="21" y="168"/>
                    <a:pt x="9" y="108"/>
                  </a:cubicBezTo>
                  <a:cubicBezTo>
                    <a:pt x="0" y="58"/>
                    <a:pt x="45" y="0"/>
                    <a:pt x="95" y="3"/>
                  </a:cubicBezTo>
                  <a:cubicBezTo>
                    <a:pt x="123" y="5"/>
                    <a:pt x="153" y="19"/>
                    <a:pt x="178" y="34"/>
                  </a:cubicBezTo>
                  <a:cubicBezTo>
                    <a:pt x="209" y="54"/>
                    <a:pt x="235" y="80"/>
                    <a:pt x="262" y="105"/>
                  </a:cubicBezTo>
                  <a:cubicBezTo>
                    <a:pt x="267" y="110"/>
                    <a:pt x="271" y="125"/>
                    <a:pt x="268" y="132"/>
                  </a:cubicBezTo>
                  <a:cubicBezTo>
                    <a:pt x="261" y="145"/>
                    <a:pt x="247" y="140"/>
                    <a:pt x="238" y="133"/>
                  </a:cubicBezTo>
                  <a:cubicBezTo>
                    <a:pt x="222" y="121"/>
                    <a:pt x="207" y="108"/>
                    <a:pt x="193" y="94"/>
                  </a:cubicBezTo>
                  <a:cubicBezTo>
                    <a:pt x="168" y="71"/>
                    <a:pt x="142" y="51"/>
                    <a:pt x="108" y="44"/>
                  </a:cubicBezTo>
                  <a:cubicBezTo>
                    <a:pt x="74" y="37"/>
                    <a:pt x="44" y="60"/>
                    <a:pt x="44"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0" name="Freeform 20"/>
            <p:cNvSpPr>
              <a:spLocks/>
            </p:cNvSpPr>
            <p:nvPr/>
          </p:nvSpPr>
          <p:spPr bwMode="auto">
            <a:xfrm>
              <a:off x="7281711" y="1511737"/>
              <a:ext cx="480415" cy="476578"/>
            </a:xfrm>
            <a:custGeom>
              <a:avLst/>
              <a:gdLst>
                <a:gd name="T0" fmla="*/ 124 w 265"/>
                <a:gd name="T1" fmla="*/ 257 h 263"/>
                <a:gd name="T2" fmla="*/ 142 w 265"/>
                <a:gd name="T3" fmla="*/ 223 h 263"/>
                <a:gd name="T4" fmla="*/ 196 w 265"/>
                <a:gd name="T5" fmla="*/ 159 h 263"/>
                <a:gd name="T6" fmla="*/ 220 w 265"/>
                <a:gd name="T7" fmla="*/ 107 h 263"/>
                <a:gd name="T8" fmla="*/ 156 w 265"/>
                <a:gd name="T9" fmla="*/ 44 h 263"/>
                <a:gd name="T10" fmla="*/ 81 w 265"/>
                <a:gd name="T11" fmla="*/ 85 h 263"/>
                <a:gd name="T12" fmla="*/ 35 w 265"/>
                <a:gd name="T13" fmla="*/ 129 h 263"/>
                <a:gd name="T14" fmla="*/ 5 w 265"/>
                <a:gd name="T15" fmla="*/ 135 h 263"/>
                <a:gd name="T16" fmla="*/ 5 w 265"/>
                <a:gd name="T17" fmla="*/ 106 h 263"/>
                <a:gd name="T18" fmla="*/ 134 w 265"/>
                <a:gd name="T19" fmla="*/ 10 h 263"/>
                <a:gd name="T20" fmla="*/ 231 w 265"/>
                <a:gd name="T21" fmla="*/ 30 h 263"/>
                <a:gd name="T22" fmla="*/ 255 w 265"/>
                <a:gd name="T23" fmla="*/ 128 h 263"/>
                <a:gd name="T24" fmla="*/ 161 w 265"/>
                <a:gd name="T25" fmla="*/ 257 h 263"/>
                <a:gd name="T26" fmla="*/ 128 w 265"/>
                <a:gd name="T27" fmla="*/ 262 h 263"/>
                <a:gd name="T28" fmla="*/ 124 w 265"/>
                <a:gd name="T29"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5" h="263">
                  <a:moveTo>
                    <a:pt x="124" y="257"/>
                  </a:moveTo>
                  <a:cubicBezTo>
                    <a:pt x="130" y="245"/>
                    <a:pt x="134" y="233"/>
                    <a:pt x="142" y="223"/>
                  </a:cubicBezTo>
                  <a:cubicBezTo>
                    <a:pt x="159" y="201"/>
                    <a:pt x="180" y="182"/>
                    <a:pt x="196" y="159"/>
                  </a:cubicBezTo>
                  <a:cubicBezTo>
                    <a:pt x="207" y="144"/>
                    <a:pt x="216" y="125"/>
                    <a:pt x="220" y="107"/>
                  </a:cubicBezTo>
                  <a:cubicBezTo>
                    <a:pt x="231" y="64"/>
                    <a:pt x="198" y="31"/>
                    <a:pt x="156" y="44"/>
                  </a:cubicBezTo>
                  <a:cubicBezTo>
                    <a:pt x="129" y="53"/>
                    <a:pt x="105" y="69"/>
                    <a:pt x="81" y="85"/>
                  </a:cubicBezTo>
                  <a:cubicBezTo>
                    <a:pt x="64" y="97"/>
                    <a:pt x="52" y="116"/>
                    <a:pt x="35" y="129"/>
                  </a:cubicBezTo>
                  <a:cubicBezTo>
                    <a:pt x="28" y="134"/>
                    <a:pt x="15" y="133"/>
                    <a:pt x="5" y="135"/>
                  </a:cubicBezTo>
                  <a:cubicBezTo>
                    <a:pt x="5" y="126"/>
                    <a:pt x="0" y="112"/>
                    <a:pt x="5" y="106"/>
                  </a:cubicBezTo>
                  <a:cubicBezTo>
                    <a:pt x="40" y="63"/>
                    <a:pt x="79" y="26"/>
                    <a:pt x="134" y="10"/>
                  </a:cubicBezTo>
                  <a:cubicBezTo>
                    <a:pt x="170" y="0"/>
                    <a:pt x="204" y="4"/>
                    <a:pt x="231" y="30"/>
                  </a:cubicBezTo>
                  <a:cubicBezTo>
                    <a:pt x="259" y="57"/>
                    <a:pt x="265" y="91"/>
                    <a:pt x="255" y="128"/>
                  </a:cubicBezTo>
                  <a:cubicBezTo>
                    <a:pt x="240" y="182"/>
                    <a:pt x="202" y="221"/>
                    <a:pt x="161" y="257"/>
                  </a:cubicBezTo>
                  <a:cubicBezTo>
                    <a:pt x="154" y="263"/>
                    <a:pt x="139" y="261"/>
                    <a:pt x="128" y="262"/>
                  </a:cubicBezTo>
                  <a:cubicBezTo>
                    <a:pt x="127" y="261"/>
                    <a:pt x="125" y="259"/>
                    <a:pt x="124"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1" name="Freeform 25"/>
            <p:cNvSpPr>
              <a:spLocks/>
            </p:cNvSpPr>
            <p:nvPr/>
          </p:nvSpPr>
          <p:spPr bwMode="auto">
            <a:xfrm>
              <a:off x="6773669" y="2182476"/>
              <a:ext cx="286254" cy="317718"/>
            </a:xfrm>
            <a:custGeom>
              <a:avLst/>
              <a:gdLst>
                <a:gd name="T0" fmla="*/ 158 w 158"/>
                <a:gd name="T1" fmla="*/ 89 h 175"/>
                <a:gd name="T2" fmla="*/ 80 w 158"/>
                <a:gd name="T3" fmla="*/ 174 h 175"/>
                <a:gd name="T4" fmla="*/ 61 w 158"/>
                <a:gd name="T5" fmla="*/ 168 h 175"/>
                <a:gd name="T6" fmla="*/ 16 w 158"/>
                <a:gd name="T7" fmla="*/ 124 h 175"/>
                <a:gd name="T8" fmla="*/ 15 w 158"/>
                <a:gd name="T9" fmla="*/ 66 h 175"/>
                <a:gd name="T10" fmla="*/ 23 w 158"/>
                <a:gd name="T11" fmla="*/ 56 h 175"/>
                <a:gd name="T12" fmla="*/ 127 w 158"/>
                <a:gd name="T13" fmla="*/ 54 h 175"/>
                <a:gd name="T14" fmla="*/ 158 w 158"/>
                <a:gd name="T15" fmla="*/ 8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75">
                  <a:moveTo>
                    <a:pt x="158" y="89"/>
                  </a:moveTo>
                  <a:cubicBezTo>
                    <a:pt x="157" y="114"/>
                    <a:pt x="96" y="175"/>
                    <a:pt x="80" y="174"/>
                  </a:cubicBezTo>
                  <a:cubicBezTo>
                    <a:pt x="73" y="174"/>
                    <a:pt x="66" y="172"/>
                    <a:pt x="61" y="168"/>
                  </a:cubicBezTo>
                  <a:cubicBezTo>
                    <a:pt x="45" y="154"/>
                    <a:pt x="29" y="140"/>
                    <a:pt x="16" y="124"/>
                  </a:cubicBezTo>
                  <a:cubicBezTo>
                    <a:pt x="0" y="105"/>
                    <a:pt x="1" y="86"/>
                    <a:pt x="15" y="66"/>
                  </a:cubicBezTo>
                  <a:cubicBezTo>
                    <a:pt x="18" y="62"/>
                    <a:pt x="20" y="59"/>
                    <a:pt x="23" y="56"/>
                  </a:cubicBezTo>
                  <a:cubicBezTo>
                    <a:pt x="83" y="0"/>
                    <a:pt x="81" y="8"/>
                    <a:pt x="127" y="54"/>
                  </a:cubicBezTo>
                  <a:cubicBezTo>
                    <a:pt x="140" y="67"/>
                    <a:pt x="150" y="80"/>
                    <a:pt x="158"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2" name="Freeform 26"/>
            <p:cNvSpPr>
              <a:spLocks/>
            </p:cNvSpPr>
            <p:nvPr/>
          </p:nvSpPr>
          <p:spPr bwMode="auto">
            <a:xfrm>
              <a:off x="7142038" y="1832525"/>
              <a:ext cx="300835" cy="303137"/>
            </a:xfrm>
            <a:custGeom>
              <a:avLst/>
              <a:gdLst>
                <a:gd name="T0" fmla="*/ 0 w 166"/>
                <a:gd name="T1" fmla="*/ 82 h 167"/>
                <a:gd name="T2" fmla="*/ 12 w 166"/>
                <a:gd name="T3" fmla="*/ 63 h 167"/>
                <a:gd name="T4" fmla="*/ 60 w 166"/>
                <a:gd name="T5" fmla="*/ 15 h 167"/>
                <a:gd name="T6" fmla="*/ 102 w 166"/>
                <a:gd name="T7" fmla="*/ 14 h 167"/>
                <a:gd name="T8" fmla="*/ 150 w 166"/>
                <a:gd name="T9" fmla="*/ 62 h 167"/>
                <a:gd name="T10" fmla="*/ 151 w 166"/>
                <a:gd name="T11" fmla="*/ 103 h 167"/>
                <a:gd name="T12" fmla="*/ 101 w 166"/>
                <a:gd name="T13" fmla="*/ 154 h 167"/>
                <a:gd name="T14" fmla="*/ 65 w 166"/>
                <a:gd name="T15" fmla="*/ 156 h 167"/>
                <a:gd name="T16" fmla="*/ 7 w 166"/>
                <a:gd name="T17" fmla="*/ 98 h 167"/>
                <a:gd name="T18" fmla="*/ 0 w 166"/>
                <a:gd name="T19" fmla="*/ 8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7">
                  <a:moveTo>
                    <a:pt x="0" y="82"/>
                  </a:moveTo>
                  <a:cubicBezTo>
                    <a:pt x="4" y="76"/>
                    <a:pt x="7" y="68"/>
                    <a:pt x="12" y="63"/>
                  </a:cubicBezTo>
                  <a:cubicBezTo>
                    <a:pt x="28" y="46"/>
                    <a:pt x="44" y="30"/>
                    <a:pt x="60" y="15"/>
                  </a:cubicBezTo>
                  <a:cubicBezTo>
                    <a:pt x="75" y="0"/>
                    <a:pt x="87" y="0"/>
                    <a:pt x="102" y="14"/>
                  </a:cubicBezTo>
                  <a:cubicBezTo>
                    <a:pt x="119" y="29"/>
                    <a:pt x="134" y="46"/>
                    <a:pt x="150" y="62"/>
                  </a:cubicBezTo>
                  <a:cubicBezTo>
                    <a:pt x="163" y="75"/>
                    <a:pt x="166" y="89"/>
                    <a:pt x="151" y="103"/>
                  </a:cubicBezTo>
                  <a:cubicBezTo>
                    <a:pt x="135" y="120"/>
                    <a:pt x="118" y="138"/>
                    <a:pt x="101" y="154"/>
                  </a:cubicBezTo>
                  <a:cubicBezTo>
                    <a:pt x="90" y="165"/>
                    <a:pt x="77" y="167"/>
                    <a:pt x="65" y="156"/>
                  </a:cubicBezTo>
                  <a:cubicBezTo>
                    <a:pt x="45" y="138"/>
                    <a:pt x="26" y="118"/>
                    <a:pt x="7" y="98"/>
                  </a:cubicBezTo>
                  <a:cubicBezTo>
                    <a:pt x="4" y="95"/>
                    <a:pt x="3" y="89"/>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3" name="Freeform 27"/>
            <p:cNvSpPr>
              <a:spLocks/>
            </p:cNvSpPr>
            <p:nvPr/>
          </p:nvSpPr>
          <p:spPr bwMode="auto">
            <a:xfrm>
              <a:off x="6394556" y="2213941"/>
              <a:ext cx="299300" cy="291626"/>
            </a:xfrm>
            <a:custGeom>
              <a:avLst/>
              <a:gdLst>
                <a:gd name="T0" fmla="*/ 81 w 165"/>
                <a:gd name="T1" fmla="*/ 0 h 161"/>
                <a:gd name="T2" fmla="*/ 99 w 165"/>
                <a:gd name="T3" fmla="*/ 7 h 161"/>
                <a:gd name="T4" fmla="*/ 155 w 165"/>
                <a:gd name="T5" fmla="*/ 64 h 161"/>
                <a:gd name="T6" fmla="*/ 154 w 165"/>
                <a:gd name="T7" fmla="*/ 96 h 161"/>
                <a:gd name="T8" fmla="*/ 99 w 165"/>
                <a:gd name="T9" fmla="*/ 151 h 161"/>
                <a:gd name="T10" fmla="*/ 65 w 165"/>
                <a:gd name="T11" fmla="*/ 151 h 161"/>
                <a:gd name="T12" fmla="*/ 10 w 165"/>
                <a:gd name="T13" fmla="*/ 97 h 161"/>
                <a:gd name="T14" fmla="*/ 9 w 165"/>
                <a:gd name="T15" fmla="*/ 62 h 161"/>
                <a:gd name="T16" fmla="*/ 64 w 165"/>
                <a:gd name="T17" fmla="*/ 7 h 161"/>
                <a:gd name="T18" fmla="*/ 81 w 165"/>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1">
                  <a:moveTo>
                    <a:pt x="81" y="0"/>
                  </a:moveTo>
                  <a:cubicBezTo>
                    <a:pt x="87" y="2"/>
                    <a:pt x="95" y="3"/>
                    <a:pt x="99" y="7"/>
                  </a:cubicBezTo>
                  <a:cubicBezTo>
                    <a:pt x="118" y="26"/>
                    <a:pt x="137" y="45"/>
                    <a:pt x="155" y="64"/>
                  </a:cubicBezTo>
                  <a:cubicBezTo>
                    <a:pt x="165" y="75"/>
                    <a:pt x="163" y="86"/>
                    <a:pt x="154" y="96"/>
                  </a:cubicBezTo>
                  <a:cubicBezTo>
                    <a:pt x="136" y="114"/>
                    <a:pt x="118" y="133"/>
                    <a:pt x="99" y="151"/>
                  </a:cubicBezTo>
                  <a:cubicBezTo>
                    <a:pt x="88" y="161"/>
                    <a:pt x="75" y="161"/>
                    <a:pt x="65" y="151"/>
                  </a:cubicBezTo>
                  <a:cubicBezTo>
                    <a:pt x="46" y="134"/>
                    <a:pt x="27" y="115"/>
                    <a:pt x="10" y="97"/>
                  </a:cubicBezTo>
                  <a:cubicBezTo>
                    <a:pt x="0" y="86"/>
                    <a:pt x="0" y="73"/>
                    <a:pt x="9" y="62"/>
                  </a:cubicBezTo>
                  <a:cubicBezTo>
                    <a:pt x="27" y="43"/>
                    <a:pt x="46" y="25"/>
                    <a:pt x="64" y="7"/>
                  </a:cubicBezTo>
                  <a:cubicBezTo>
                    <a:pt x="68" y="3"/>
                    <a:pt x="75"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4" name="Freeform 28"/>
            <p:cNvSpPr>
              <a:spLocks/>
            </p:cNvSpPr>
            <p:nvPr/>
          </p:nvSpPr>
          <p:spPr bwMode="auto">
            <a:xfrm>
              <a:off x="6579508" y="2396591"/>
              <a:ext cx="295463" cy="292393"/>
            </a:xfrm>
            <a:custGeom>
              <a:avLst/>
              <a:gdLst>
                <a:gd name="T0" fmla="*/ 81 w 163"/>
                <a:gd name="T1" fmla="*/ 161 h 161"/>
                <a:gd name="T2" fmla="*/ 62 w 163"/>
                <a:gd name="T3" fmla="*/ 151 h 161"/>
                <a:gd name="T4" fmla="*/ 13 w 163"/>
                <a:gd name="T5" fmla="*/ 101 h 161"/>
                <a:gd name="T6" fmla="*/ 11 w 163"/>
                <a:gd name="T7" fmla="*/ 64 h 161"/>
                <a:gd name="T8" fmla="*/ 59 w 163"/>
                <a:gd name="T9" fmla="*/ 16 h 161"/>
                <a:gd name="T10" fmla="*/ 108 w 163"/>
                <a:gd name="T11" fmla="*/ 17 h 161"/>
                <a:gd name="T12" fmla="*/ 154 w 163"/>
                <a:gd name="T13" fmla="*/ 64 h 161"/>
                <a:gd name="T14" fmla="*/ 159 w 163"/>
                <a:gd name="T15" fmla="*/ 90 h 161"/>
                <a:gd name="T16" fmla="*/ 95 w 163"/>
                <a:gd name="T17" fmla="*/ 157 h 161"/>
                <a:gd name="T18" fmla="*/ 81 w 163"/>
                <a:gd name="T19"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1">
                  <a:moveTo>
                    <a:pt x="81" y="161"/>
                  </a:moveTo>
                  <a:cubicBezTo>
                    <a:pt x="76" y="158"/>
                    <a:pt x="68" y="156"/>
                    <a:pt x="62" y="151"/>
                  </a:cubicBezTo>
                  <a:cubicBezTo>
                    <a:pt x="45" y="135"/>
                    <a:pt x="29" y="118"/>
                    <a:pt x="13" y="101"/>
                  </a:cubicBezTo>
                  <a:cubicBezTo>
                    <a:pt x="2" y="90"/>
                    <a:pt x="0" y="76"/>
                    <a:pt x="11" y="64"/>
                  </a:cubicBezTo>
                  <a:cubicBezTo>
                    <a:pt x="26" y="47"/>
                    <a:pt x="42" y="31"/>
                    <a:pt x="59" y="16"/>
                  </a:cubicBezTo>
                  <a:cubicBezTo>
                    <a:pt x="76" y="0"/>
                    <a:pt x="91" y="1"/>
                    <a:pt x="108" y="17"/>
                  </a:cubicBezTo>
                  <a:cubicBezTo>
                    <a:pt x="124" y="32"/>
                    <a:pt x="140" y="47"/>
                    <a:pt x="154" y="64"/>
                  </a:cubicBezTo>
                  <a:cubicBezTo>
                    <a:pt x="159" y="70"/>
                    <a:pt x="163" y="85"/>
                    <a:pt x="159" y="90"/>
                  </a:cubicBezTo>
                  <a:cubicBezTo>
                    <a:pt x="139" y="113"/>
                    <a:pt x="117" y="135"/>
                    <a:pt x="95" y="157"/>
                  </a:cubicBezTo>
                  <a:cubicBezTo>
                    <a:pt x="92" y="159"/>
                    <a:pt x="87" y="159"/>
                    <a:pt x="8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5" name="Freeform 29"/>
            <p:cNvSpPr>
              <a:spLocks/>
            </p:cNvSpPr>
            <p:nvPr/>
          </p:nvSpPr>
          <p:spPr bwMode="auto">
            <a:xfrm>
              <a:off x="6769832" y="2585380"/>
              <a:ext cx="290091" cy="287021"/>
            </a:xfrm>
            <a:custGeom>
              <a:avLst/>
              <a:gdLst>
                <a:gd name="T0" fmla="*/ 160 w 160"/>
                <a:gd name="T1" fmla="*/ 78 h 158"/>
                <a:gd name="T2" fmla="*/ 82 w 160"/>
                <a:gd name="T3" fmla="*/ 158 h 158"/>
                <a:gd name="T4" fmla="*/ 64 w 160"/>
                <a:gd name="T5" fmla="*/ 152 h 158"/>
                <a:gd name="T6" fmla="*/ 11 w 160"/>
                <a:gd name="T7" fmla="*/ 99 h 158"/>
                <a:gd name="T8" fmla="*/ 13 w 160"/>
                <a:gd name="T9" fmla="*/ 60 h 158"/>
                <a:gd name="T10" fmla="*/ 65 w 160"/>
                <a:gd name="T11" fmla="*/ 8 h 158"/>
                <a:gd name="T12" fmla="*/ 88 w 160"/>
                <a:gd name="T13" fmla="*/ 3 h 158"/>
                <a:gd name="T14" fmla="*/ 157 w 160"/>
                <a:gd name="T15" fmla="*/ 69 h 158"/>
                <a:gd name="T16" fmla="*/ 160 w 160"/>
                <a:gd name="T17" fmla="*/ 7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58">
                  <a:moveTo>
                    <a:pt x="160" y="78"/>
                  </a:moveTo>
                  <a:cubicBezTo>
                    <a:pt x="159" y="95"/>
                    <a:pt x="98" y="158"/>
                    <a:pt x="82" y="158"/>
                  </a:cubicBezTo>
                  <a:cubicBezTo>
                    <a:pt x="76" y="158"/>
                    <a:pt x="68" y="156"/>
                    <a:pt x="64" y="152"/>
                  </a:cubicBezTo>
                  <a:cubicBezTo>
                    <a:pt x="46" y="135"/>
                    <a:pt x="27" y="118"/>
                    <a:pt x="11" y="99"/>
                  </a:cubicBezTo>
                  <a:cubicBezTo>
                    <a:pt x="0" y="86"/>
                    <a:pt x="0" y="72"/>
                    <a:pt x="13" y="60"/>
                  </a:cubicBezTo>
                  <a:cubicBezTo>
                    <a:pt x="30" y="42"/>
                    <a:pt x="47" y="24"/>
                    <a:pt x="65" y="8"/>
                  </a:cubicBezTo>
                  <a:cubicBezTo>
                    <a:pt x="71" y="4"/>
                    <a:pt x="84" y="0"/>
                    <a:pt x="88" y="3"/>
                  </a:cubicBezTo>
                  <a:cubicBezTo>
                    <a:pt x="112" y="24"/>
                    <a:pt x="134" y="46"/>
                    <a:pt x="157" y="69"/>
                  </a:cubicBezTo>
                  <a:cubicBezTo>
                    <a:pt x="159" y="71"/>
                    <a:pt x="159" y="76"/>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6" name="Freeform 30"/>
            <p:cNvSpPr>
              <a:spLocks/>
            </p:cNvSpPr>
            <p:nvPr/>
          </p:nvSpPr>
          <p:spPr bwMode="auto">
            <a:xfrm>
              <a:off x="6586415" y="2764960"/>
              <a:ext cx="296230" cy="293928"/>
            </a:xfrm>
            <a:custGeom>
              <a:avLst/>
              <a:gdLst>
                <a:gd name="T0" fmla="*/ 82 w 163"/>
                <a:gd name="T1" fmla="*/ 162 h 162"/>
                <a:gd name="T2" fmla="*/ 76 w 163"/>
                <a:gd name="T3" fmla="*/ 162 h 162"/>
                <a:gd name="T4" fmla="*/ 1 w 163"/>
                <a:gd name="T5" fmla="*/ 85 h 162"/>
                <a:gd name="T6" fmla="*/ 10 w 163"/>
                <a:gd name="T7" fmla="*/ 62 h 162"/>
                <a:gd name="T8" fmla="*/ 58 w 163"/>
                <a:gd name="T9" fmla="*/ 14 h 162"/>
                <a:gd name="T10" fmla="*/ 99 w 163"/>
                <a:gd name="T11" fmla="*/ 14 h 162"/>
                <a:gd name="T12" fmla="*/ 148 w 163"/>
                <a:gd name="T13" fmla="*/ 63 h 162"/>
                <a:gd name="T14" fmla="*/ 150 w 163"/>
                <a:gd name="T15" fmla="*/ 102 h 162"/>
                <a:gd name="T16" fmla="*/ 96 w 163"/>
                <a:gd name="T17" fmla="*/ 155 h 162"/>
                <a:gd name="T18" fmla="*/ 82 w 163"/>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2">
                  <a:moveTo>
                    <a:pt x="82" y="162"/>
                  </a:moveTo>
                  <a:cubicBezTo>
                    <a:pt x="77" y="162"/>
                    <a:pt x="77" y="162"/>
                    <a:pt x="76" y="162"/>
                  </a:cubicBezTo>
                  <a:cubicBezTo>
                    <a:pt x="60" y="161"/>
                    <a:pt x="0" y="101"/>
                    <a:pt x="1" y="85"/>
                  </a:cubicBezTo>
                  <a:cubicBezTo>
                    <a:pt x="1" y="77"/>
                    <a:pt x="5" y="68"/>
                    <a:pt x="10" y="62"/>
                  </a:cubicBezTo>
                  <a:cubicBezTo>
                    <a:pt x="25" y="45"/>
                    <a:pt x="42" y="29"/>
                    <a:pt x="58" y="14"/>
                  </a:cubicBezTo>
                  <a:cubicBezTo>
                    <a:pt x="71" y="1"/>
                    <a:pt x="85" y="0"/>
                    <a:pt x="99" y="14"/>
                  </a:cubicBezTo>
                  <a:cubicBezTo>
                    <a:pt x="115" y="30"/>
                    <a:pt x="132" y="46"/>
                    <a:pt x="148" y="63"/>
                  </a:cubicBezTo>
                  <a:cubicBezTo>
                    <a:pt x="160" y="75"/>
                    <a:pt x="163" y="88"/>
                    <a:pt x="150" y="102"/>
                  </a:cubicBezTo>
                  <a:cubicBezTo>
                    <a:pt x="132" y="120"/>
                    <a:pt x="114" y="138"/>
                    <a:pt x="96" y="155"/>
                  </a:cubicBezTo>
                  <a:cubicBezTo>
                    <a:pt x="92" y="160"/>
                    <a:pt x="85" y="161"/>
                    <a:pt x="82"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7" name="Freeform 31"/>
            <p:cNvSpPr>
              <a:spLocks/>
            </p:cNvSpPr>
            <p:nvPr/>
          </p:nvSpPr>
          <p:spPr bwMode="auto">
            <a:xfrm>
              <a:off x="6399928" y="2587682"/>
              <a:ext cx="288556" cy="291626"/>
            </a:xfrm>
            <a:custGeom>
              <a:avLst/>
              <a:gdLst>
                <a:gd name="T0" fmla="*/ 159 w 159"/>
                <a:gd name="T1" fmla="*/ 80 h 161"/>
                <a:gd name="T2" fmla="*/ 150 w 159"/>
                <a:gd name="T3" fmla="*/ 97 h 161"/>
                <a:gd name="T4" fmla="*/ 97 w 159"/>
                <a:gd name="T5" fmla="*/ 151 h 161"/>
                <a:gd name="T6" fmla="*/ 61 w 159"/>
                <a:gd name="T7" fmla="*/ 150 h 161"/>
                <a:gd name="T8" fmla="*/ 14 w 159"/>
                <a:gd name="T9" fmla="*/ 104 h 161"/>
                <a:gd name="T10" fmla="*/ 15 w 159"/>
                <a:gd name="T11" fmla="*/ 53 h 161"/>
                <a:gd name="T12" fmla="*/ 62 w 159"/>
                <a:gd name="T13" fmla="*/ 7 h 161"/>
                <a:gd name="T14" fmla="*/ 89 w 159"/>
                <a:gd name="T15" fmla="*/ 4 h 161"/>
                <a:gd name="T16" fmla="*/ 153 w 159"/>
                <a:gd name="T17" fmla="*/ 64 h 161"/>
                <a:gd name="T18" fmla="*/ 159 w 159"/>
                <a:gd name="T19"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1">
                  <a:moveTo>
                    <a:pt x="159" y="80"/>
                  </a:moveTo>
                  <a:cubicBezTo>
                    <a:pt x="156" y="86"/>
                    <a:pt x="155" y="93"/>
                    <a:pt x="150" y="97"/>
                  </a:cubicBezTo>
                  <a:cubicBezTo>
                    <a:pt x="133" y="115"/>
                    <a:pt x="115" y="134"/>
                    <a:pt x="97" y="151"/>
                  </a:cubicBezTo>
                  <a:cubicBezTo>
                    <a:pt x="86" y="161"/>
                    <a:pt x="72" y="161"/>
                    <a:pt x="61" y="150"/>
                  </a:cubicBezTo>
                  <a:cubicBezTo>
                    <a:pt x="44" y="136"/>
                    <a:pt x="28" y="120"/>
                    <a:pt x="14" y="104"/>
                  </a:cubicBezTo>
                  <a:cubicBezTo>
                    <a:pt x="0" y="88"/>
                    <a:pt x="0" y="69"/>
                    <a:pt x="15" y="53"/>
                  </a:cubicBezTo>
                  <a:cubicBezTo>
                    <a:pt x="29" y="37"/>
                    <a:pt x="45" y="21"/>
                    <a:pt x="62" y="7"/>
                  </a:cubicBezTo>
                  <a:cubicBezTo>
                    <a:pt x="68" y="2"/>
                    <a:pt x="84" y="0"/>
                    <a:pt x="89" y="4"/>
                  </a:cubicBezTo>
                  <a:cubicBezTo>
                    <a:pt x="112" y="23"/>
                    <a:pt x="132" y="44"/>
                    <a:pt x="153" y="64"/>
                  </a:cubicBezTo>
                  <a:cubicBezTo>
                    <a:pt x="156" y="68"/>
                    <a:pt x="157" y="74"/>
                    <a:pt x="15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8" name="Freeform 32"/>
            <p:cNvSpPr>
              <a:spLocks/>
            </p:cNvSpPr>
            <p:nvPr/>
          </p:nvSpPr>
          <p:spPr bwMode="auto">
            <a:xfrm>
              <a:off x="6203464" y="2028222"/>
              <a:ext cx="303137" cy="293928"/>
            </a:xfrm>
            <a:custGeom>
              <a:avLst/>
              <a:gdLst>
                <a:gd name="T0" fmla="*/ 86 w 167"/>
                <a:gd name="T1" fmla="*/ 0 h 162"/>
                <a:gd name="T2" fmla="*/ 103 w 167"/>
                <a:gd name="T3" fmla="*/ 9 h 162"/>
                <a:gd name="T4" fmla="*/ 157 w 167"/>
                <a:gd name="T5" fmla="*/ 63 h 162"/>
                <a:gd name="T6" fmla="*/ 158 w 167"/>
                <a:gd name="T7" fmla="*/ 93 h 162"/>
                <a:gd name="T8" fmla="*/ 99 w 167"/>
                <a:gd name="T9" fmla="*/ 152 h 162"/>
                <a:gd name="T10" fmla="*/ 64 w 167"/>
                <a:gd name="T11" fmla="*/ 149 h 162"/>
                <a:gd name="T12" fmla="*/ 12 w 167"/>
                <a:gd name="T13" fmla="*/ 97 h 162"/>
                <a:gd name="T14" fmla="*/ 10 w 167"/>
                <a:gd name="T15" fmla="*/ 64 h 162"/>
                <a:gd name="T16" fmla="*/ 65 w 167"/>
                <a:gd name="T17" fmla="*/ 9 h 162"/>
                <a:gd name="T18" fmla="*/ 86 w 167"/>
                <a:gd name="T1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2">
                  <a:moveTo>
                    <a:pt x="86" y="0"/>
                  </a:moveTo>
                  <a:cubicBezTo>
                    <a:pt x="92" y="3"/>
                    <a:pt x="98" y="5"/>
                    <a:pt x="103" y="9"/>
                  </a:cubicBezTo>
                  <a:cubicBezTo>
                    <a:pt x="121" y="27"/>
                    <a:pt x="139" y="45"/>
                    <a:pt x="157" y="63"/>
                  </a:cubicBezTo>
                  <a:cubicBezTo>
                    <a:pt x="166" y="72"/>
                    <a:pt x="167" y="83"/>
                    <a:pt x="158" y="93"/>
                  </a:cubicBezTo>
                  <a:cubicBezTo>
                    <a:pt x="139" y="113"/>
                    <a:pt x="120" y="134"/>
                    <a:pt x="99" y="152"/>
                  </a:cubicBezTo>
                  <a:cubicBezTo>
                    <a:pt x="88" y="162"/>
                    <a:pt x="75" y="159"/>
                    <a:pt x="64" y="149"/>
                  </a:cubicBezTo>
                  <a:cubicBezTo>
                    <a:pt x="47" y="132"/>
                    <a:pt x="29" y="115"/>
                    <a:pt x="12" y="97"/>
                  </a:cubicBezTo>
                  <a:cubicBezTo>
                    <a:pt x="3" y="87"/>
                    <a:pt x="0" y="74"/>
                    <a:pt x="10" y="64"/>
                  </a:cubicBezTo>
                  <a:cubicBezTo>
                    <a:pt x="27" y="45"/>
                    <a:pt x="46" y="27"/>
                    <a:pt x="65" y="9"/>
                  </a:cubicBezTo>
                  <a:cubicBezTo>
                    <a:pt x="70" y="5"/>
                    <a:pt x="78" y="3"/>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9" name="Freeform 33"/>
            <p:cNvSpPr>
              <a:spLocks/>
            </p:cNvSpPr>
            <p:nvPr/>
          </p:nvSpPr>
          <p:spPr bwMode="auto">
            <a:xfrm>
              <a:off x="6960156" y="2034361"/>
              <a:ext cx="284719" cy="286254"/>
            </a:xfrm>
            <a:custGeom>
              <a:avLst/>
              <a:gdLst>
                <a:gd name="T0" fmla="*/ 81 w 157"/>
                <a:gd name="T1" fmla="*/ 0 h 158"/>
                <a:gd name="T2" fmla="*/ 96 w 157"/>
                <a:gd name="T3" fmla="*/ 5 h 158"/>
                <a:gd name="T4" fmla="*/ 152 w 157"/>
                <a:gd name="T5" fmla="*/ 61 h 158"/>
                <a:gd name="T6" fmla="*/ 150 w 157"/>
                <a:gd name="T7" fmla="*/ 91 h 158"/>
                <a:gd name="T8" fmla="*/ 95 w 157"/>
                <a:gd name="T9" fmla="*/ 148 h 158"/>
                <a:gd name="T10" fmla="*/ 60 w 157"/>
                <a:gd name="T11" fmla="*/ 147 h 158"/>
                <a:gd name="T12" fmla="*/ 8 w 157"/>
                <a:gd name="T13" fmla="*/ 94 h 158"/>
                <a:gd name="T14" fmla="*/ 4 w 157"/>
                <a:gd name="T15" fmla="*/ 63 h 158"/>
                <a:gd name="T16" fmla="*/ 62 w 157"/>
                <a:gd name="T17" fmla="*/ 5 h 158"/>
                <a:gd name="T18" fmla="*/ 81 w 157"/>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158">
                  <a:moveTo>
                    <a:pt x="81" y="0"/>
                  </a:moveTo>
                  <a:cubicBezTo>
                    <a:pt x="86" y="1"/>
                    <a:pt x="92" y="2"/>
                    <a:pt x="96" y="5"/>
                  </a:cubicBezTo>
                  <a:cubicBezTo>
                    <a:pt x="115" y="23"/>
                    <a:pt x="135" y="41"/>
                    <a:pt x="152" y="61"/>
                  </a:cubicBezTo>
                  <a:cubicBezTo>
                    <a:pt x="157" y="67"/>
                    <a:pt x="156" y="85"/>
                    <a:pt x="150" y="91"/>
                  </a:cubicBezTo>
                  <a:cubicBezTo>
                    <a:pt x="134" y="112"/>
                    <a:pt x="114" y="130"/>
                    <a:pt x="95" y="148"/>
                  </a:cubicBezTo>
                  <a:cubicBezTo>
                    <a:pt x="84" y="158"/>
                    <a:pt x="71" y="157"/>
                    <a:pt x="60" y="147"/>
                  </a:cubicBezTo>
                  <a:cubicBezTo>
                    <a:pt x="42" y="130"/>
                    <a:pt x="24" y="114"/>
                    <a:pt x="8" y="94"/>
                  </a:cubicBezTo>
                  <a:cubicBezTo>
                    <a:pt x="2" y="87"/>
                    <a:pt x="0" y="69"/>
                    <a:pt x="4" y="63"/>
                  </a:cubicBezTo>
                  <a:cubicBezTo>
                    <a:pt x="21" y="42"/>
                    <a:pt x="42" y="24"/>
                    <a:pt x="62" y="5"/>
                  </a:cubicBezTo>
                  <a:cubicBezTo>
                    <a:pt x="66" y="1"/>
                    <a:pt x="74"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0" name="Freeform 34"/>
            <p:cNvSpPr>
              <a:spLocks/>
            </p:cNvSpPr>
            <p:nvPr/>
          </p:nvSpPr>
          <p:spPr bwMode="auto">
            <a:xfrm>
              <a:off x="6018512" y="2206267"/>
              <a:ext cx="293928" cy="295463"/>
            </a:xfrm>
            <a:custGeom>
              <a:avLst/>
              <a:gdLst>
                <a:gd name="T0" fmla="*/ 162 w 162"/>
                <a:gd name="T1" fmla="*/ 80 h 163"/>
                <a:gd name="T2" fmla="*/ 83 w 162"/>
                <a:gd name="T3" fmla="*/ 162 h 163"/>
                <a:gd name="T4" fmla="*/ 65 w 162"/>
                <a:gd name="T5" fmla="*/ 155 h 163"/>
                <a:gd name="T6" fmla="*/ 12 w 162"/>
                <a:gd name="T7" fmla="*/ 103 h 163"/>
                <a:gd name="T8" fmla="*/ 13 w 162"/>
                <a:gd name="T9" fmla="*/ 64 h 163"/>
                <a:gd name="T10" fmla="*/ 62 w 162"/>
                <a:gd name="T11" fmla="*/ 14 h 163"/>
                <a:gd name="T12" fmla="*/ 103 w 162"/>
                <a:gd name="T13" fmla="*/ 13 h 163"/>
                <a:gd name="T14" fmla="*/ 155 w 162"/>
                <a:gd name="T15" fmla="*/ 66 h 163"/>
                <a:gd name="T16" fmla="*/ 162 w 162"/>
                <a:gd name="T17" fmla="*/ 8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63">
                  <a:moveTo>
                    <a:pt x="162" y="80"/>
                  </a:moveTo>
                  <a:cubicBezTo>
                    <a:pt x="162" y="101"/>
                    <a:pt x="100" y="163"/>
                    <a:pt x="83" y="162"/>
                  </a:cubicBezTo>
                  <a:cubicBezTo>
                    <a:pt x="77" y="162"/>
                    <a:pt x="69" y="159"/>
                    <a:pt x="65" y="155"/>
                  </a:cubicBezTo>
                  <a:cubicBezTo>
                    <a:pt x="47" y="138"/>
                    <a:pt x="30" y="120"/>
                    <a:pt x="12" y="103"/>
                  </a:cubicBezTo>
                  <a:cubicBezTo>
                    <a:pt x="0" y="90"/>
                    <a:pt x="1" y="76"/>
                    <a:pt x="13" y="64"/>
                  </a:cubicBezTo>
                  <a:cubicBezTo>
                    <a:pt x="29" y="47"/>
                    <a:pt x="46" y="30"/>
                    <a:pt x="62" y="14"/>
                  </a:cubicBezTo>
                  <a:cubicBezTo>
                    <a:pt x="75" y="2"/>
                    <a:pt x="89" y="0"/>
                    <a:pt x="103" y="13"/>
                  </a:cubicBezTo>
                  <a:cubicBezTo>
                    <a:pt x="120" y="31"/>
                    <a:pt x="138" y="48"/>
                    <a:pt x="155" y="66"/>
                  </a:cubicBezTo>
                  <a:cubicBezTo>
                    <a:pt x="159" y="70"/>
                    <a:pt x="161" y="77"/>
                    <a:pt x="16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1" name="Freeform 35"/>
            <p:cNvSpPr>
              <a:spLocks/>
            </p:cNvSpPr>
            <p:nvPr/>
          </p:nvSpPr>
          <p:spPr bwMode="auto">
            <a:xfrm>
              <a:off x="7517314" y="2215476"/>
              <a:ext cx="292393" cy="292393"/>
            </a:xfrm>
            <a:custGeom>
              <a:avLst/>
              <a:gdLst>
                <a:gd name="T0" fmla="*/ 76 w 161"/>
                <a:gd name="T1" fmla="*/ 0 h 161"/>
                <a:gd name="T2" fmla="*/ 159 w 161"/>
                <a:gd name="T3" fmla="*/ 79 h 161"/>
                <a:gd name="T4" fmla="*/ 150 w 161"/>
                <a:gd name="T5" fmla="*/ 98 h 161"/>
                <a:gd name="T6" fmla="*/ 99 w 161"/>
                <a:gd name="T7" fmla="*/ 149 h 161"/>
                <a:gd name="T8" fmla="*/ 62 w 161"/>
                <a:gd name="T9" fmla="*/ 149 h 161"/>
                <a:gd name="T10" fmla="*/ 14 w 161"/>
                <a:gd name="T11" fmla="*/ 101 h 161"/>
                <a:gd name="T12" fmla="*/ 16 w 161"/>
                <a:gd name="T13" fmla="*/ 53 h 161"/>
                <a:gd name="T14" fmla="*/ 61 w 161"/>
                <a:gd name="T15" fmla="*/ 8 h 161"/>
                <a:gd name="T16" fmla="*/ 76 w 161"/>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1">
                  <a:moveTo>
                    <a:pt x="76" y="0"/>
                  </a:moveTo>
                  <a:cubicBezTo>
                    <a:pt x="98" y="0"/>
                    <a:pt x="161" y="61"/>
                    <a:pt x="159" y="79"/>
                  </a:cubicBezTo>
                  <a:cubicBezTo>
                    <a:pt x="159" y="85"/>
                    <a:pt x="155" y="93"/>
                    <a:pt x="150" y="98"/>
                  </a:cubicBezTo>
                  <a:cubicBezTo>
                    <a:pt x="134" y="115"/>
                    <a:pt x="116" y="132"/>
                    <a:pt x="99" y="149"/>
                  </a:cubicBezTo>
                  <a:cubicBezTo>
                    <a:pt x="87" y="160"/>
                    <a:pt x="74" y="161"/>
                    <a:pt x="62" y="149"/>
                  </a:cubicBezTo>
                  <a:cubicBezTo>
                    <a:pt x="45" y="134"/>
                    <a:pt x="29" y="118"/>
                    <a:pt x="14" y="101"/>
                  </a:cubicBezTo>
                  <a:cubicBezTo>
                    <a:pt x="0" y="84"/>
                    <a:pt x="1" y="70"/>
                    <a:pt x="16" y="53"/>
                  </a:cubicBezTo>
                  <a:cubicBezTo>
                    <a:pt x="30" y="38"/>
                    <a:pt x="45" y="23"/>
                    <a:pt x="61" y="8"/>
                  </a:cubicBezTo>
                  <a:cubicBezTo>
                    <a:pt x="66" y="4"/>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2" name="Freeform 36"/>
            <p:cNvSpPr>
              <a:spLocks/>
            </p:cNvSpPr>
            <p:nvPr/>
          </p:nvSpPr>
          <p:spPr bwMode="auto">
            <a:xfrm>
              <a:off x="6951714" y="2393521"/>
              <a:ext cx="304672" cy="295463"/>
            </a:xfrm>
            <a:custGeom>
              <a:avLst/>
              <a:gdLst>
                <a:gd name="T0" fmla="*/ 83 w 168"/>
                <a:gd name="T1" fmla="*/ 163 h 163"/>
                <a:gd name="T2" fmla="*/ 64 w 168"/>
                <a:gd name="T3" fmla="*/ 153 h 163"/>
                <a:gd name="T4" fmla="*/ 15 w 168"/>
                <a:gd name="T5" fmla="*/ 106 h 163"/>
                <a:gd name="T6" fmla="*/ 16 w 168"/>
                <a:gd name="T7" fmla="*/ 60 h 163"/>
                <a:gd name="T8" fmla="*/ 61 w 168"/>
                <a:gd name="T9" fmla="*/ 15 h 163"/>
                <a:gd name="T10" fmla="*/ 105 w 168"/>
                <a:gd name="T11" fmla="*/ 14 h 163"/>
                <a:gd name="T12" fmla="*/ 153 w 168"/>
                <a:gd name="T13" fmla="*/ 63 h 163"/>
                <a:gd name="T14" fmla="*/ 156 w 168"/>
                <a:gd name="T15" fmla="*/ 99 h 163"/>
                <a:gd name="T16" fmla="*/ 100 w 168"/>
                <a:gd name="T17" fmla="*/ 156 h 163"/>
                <a:gd name="T18" fmla="*/ 83 w 168"/>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3">
                  <a:moveTo>
                    <a:pt x="83" y="163"/>
                  </a:moveTo>
                  <a:cubicBezTo>
                    <a:pt x="76" y="160"/>
                    <a:pt x="69" y="158"/>
                    <a:pt x="64" y="153"/>
                  </a:cubicBezTo>
                  <a:cubicBezTo>
                    <a:pt x="47" y="138"/>
                    <a:pt x="31" y="122"/>
                    <a:pt x="15" y="106"/>
                  </a:cubicBezTo>
                  <a:cubicBezTo>
                    <a:pt x="0" y="90"/>
                    <a:pt x="1" y="76"/>
                    <a:pt x="16" y="60"/>
                  </a:cubicBezTo>
                  <a:cubicBezTo>
                    <a:pt x="31" y="45"/>
                    <a:pt x="46" y="30"/>
                    <a:pt x="61" y="15"/>
                  </a:cubicBezTo>
                  <a:cubicBezTo>
                    <a:pt x="77" y="0"/>
                    <a:pt x="89" y="0"/>
                    <a:pt x="105" y="14"/>
                  </a:cubicBezTo>
                  <a:cubicBezTo>
                    <a:pt x="121" y="30"/>
                    <a:pt x="137" y="46"/>
                    <a:pt x="153" y="63"/>
                  </a:cubicBezTo>
                  <a:cubicBezTo>
                    <a:pt x="163" y="74"/>
                    <a:pt x="168" y="87"/>
                    <a:pt x="156" y="99"/>
                  </a:cubicBezTo>
                  <a:cubicBezTo>
                    <a:pt x="138" y="119"/>
                    <a:pt x="119" y="138"/>
                    <a:pt x="100" y="156"/>
                  </a:cubicBezTo>
                  <a:cubicBezTo>
                    <a:pt x="96" y="160"/>
                    <a:pt x="89" y="161"/>
                    <a:pt x="8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3" name="Freeform 37"/>
            <p:cNvSpPr>
              <a:spLocks/>
            </p:cNvSpPr>
            <p:nvPr/>
          </p:nvSpPr>
          <p:spPr bwMode="auto">
            <a:xfrm>
              <a:off x="6396091" y="1830991"/>
              <a:ext cx="292393" cy="304672"/>
            </a:xfrm>
            <a:custGeom>
              <a:avLst/>
              <a:gdLst>
                <a:gd name="T0" fmla="*/ 161 w 161"/>
                <a:gd name="T1" fmla="*/ 86 h 168"/>
                <a:gd name="T2" fmla="*/ 150 w 161"/>
                <a:gd name="T3" fmla="*/ 105 h 168"/>
                <a:gd name="T4" fmla="*/ 101 w 161"/>
                <a:gd name="T5" fmla="*/ 155 h 168"/>
                <a:gd name="T6" fmla="*/ 62 w 161"/>
                <a:gd name="T7" fmla="*/ 156 h 168"/>
                <a:gd name="T8" fmla="*/ 15 w 161"/>
                <a:gd name="T9" fmla="*/ 108 h 168"/>
                <a:gd name="T10" fmla="*/ 16 w 161"/>
                <a:gd name="T11" fmla="*/ 60 h 168"/>
                <a:gd name="T12" fmla="*/ 63 w 161"/>
                <a:gd name="T13" fmla="*/ 14 h 168"/>
                <a:gd name="T14" fmla="*/ 95 w 161"/>
                <a:gd name="T15" fmla="*/ 11 h 168"/>
                <a:gd name="T16" fmla="*/ 154 w 161"/>
                <a:gd name="T17" fmla="*/ 69 h 168"/>
                <a:gd name="T18" fmla="*/ 161 w 161"/>
                <a:gd name="T19" fmla="*/ 8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8">
                  <a:moveTo>
                    <a:pt x="161" y="86"/>
                  </a:moveTo>
                  <a:cubicBezTo>
                    <a:pt x="158" y="92"/>
                    <a:pt x="155" y="100"/>
                    <a:pt x="150" y="105"/>
                  </a:cubicBezTo>
                  <a:cubicBezTo>
                    <a:pt x="134" y="122"/>
                    <a:pt x="118" y="139"/>
                    <a:pt x="101" y="155"/>
                  </a:cubicBezTo>
                  <a:cubicBezTo>
                    <a:pt x="89" y="167"/>
                    <a:pt x="74" y="168"/>
                    <a:pt x="62" y="156"/>
                  </a:cubicBezTo>
                  <a:cubicBezTo>
                    <a:pt x="45" y="141"/>
                    <a:pt x="29" y="125"/>
                    <a:pt x="15" y="108"/>
                  </a:cubicBezTo>
                  <a:cubicBezTo>
                    <a:pt x="0" y="91"/>
                    <a:pt x="1" y="76"/>
                    <a:pt x="16" y="60"/>
                  </a:cubicBezTo>
                  <a:cubicBezTo>
                    <a:pt x="31" y="44"/>
                    <a:pt x="47" y="29"/>
                    <a:pt x="63" y="14"/>
                  </a:cubicBezTo>
                  <a:cubicBezTo>
                    <a:pt x="72" y="5"/>
                    <a:pt x="84" y="0"/>
                    <a:pt x="95" y="11"/>
                  </a:cubicBezTo>
                  <a:cubicBezTo>
                    <a:pt x="115" y="30"/>
                    <a:pt x="135" y="49"/>
                    <a:pt x="154" y="69"/>
                  </a:cubicBezTo>
                  <a:cubicBezTo>
                    <a:pt x="158" y="73"/>
                    <a:pt x="158" y="79"/>
                    <a:pt x="161"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4" name="Freeform 38"/>
            <p:cNvSpPr>
              <a:spLocks/>
            </p:cNvSpPr>
            <p:nvPr/>
          </p:nvSpPr>
          <p:spPr bwMode="auto">
            <a:xfrm>
              <a:off x="6584880" y="2032059"/>
              <a:ext cx="293928" cy="288556"/>
            </a:xfrm>
            <a:custGeom>
              <a:avLst/>
              <a:gdLst>
                <a:gd name="T0" fmla="*/ 80 w 162"/>
                <a:gd name="T1" fmla="*/ 0 h 159"/>
                <a:gd name="T2" fmla="*/ 106 w 162"/>
                <a:gd name="T3" fmla="*/ 13 h 159"/>
                <a:gd name="T4" fmla="*/ 151 w 162"/>
                <a:gd name="T5" fmla="*/ 58 h 159"/>
                <a:gd name="T6" fmla="*/ 151 w 162"/>
                <a:gd name="T7" fmla="*/ 94 h 159"/>
                <a:gd name="T8" fmla="*/ 97 w 162"/>
                <a:gd name="T9" fmla="*/ 149 h 159"/>
                <a:gd name="T10" fmla="*/ 62 w 162"/>
                <a:gd name="T11" fmla="*/ 149 h 159"/>
                <a:gd name="T12" fmla="*/ 14 w 162"/>
                <a:gd name="T13" fmla="*/ 101 h 159"/>
                <a:gd name="T14" fmla="*/ 15 w 162"/>
                <a:gd name="T15" fmla="*/ 51 h 159"/>
                <a:gd name="T16" fmla="*/ 56 w 162"/>
                <a:gd name="T17" fmla="*/ 10 h 159"/>
                <a:gd name="T18" fmla="*/ 80 w 162"/>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80" y="0"/>
                  </a:moveTo>
                  <a:cubicBezTo>
                    <a:pt x="89" y="4"/>
                    <a:pt x="100" y="7"/>
                    <a:pt x="106" y="13"/>
                  </a:cubicBezTo>
                  <a:cubicBezTo>
                    <a:pt x="122" y="27"/>
                    <a:pt x="137" y="43"/>
                    <a:pt x="151" y="58"/>
                  </a:cubicBezTo>
                  <a:cubicBezTo>
                    <a:pt x="162" y="70"/>
                    <a:pt x="162" y="82"/>
                    <a:pt x="151" y="94"/>
                  </a:cubicBezTo>
                  <a:cubicBezTo>
                    <a:pt x="133" y="112"/>
                    <a:pt x="116" y="131"/>
                    <a:pt x="97" y="149"/>
                  </a:cubicBezTo>
                  <a:cubicBezTo>
                    <a:pt x="86" y="158"/>
                    <a:pt x="73" y="159"/>
                    <a:pt x="62" y="149"/>
                  </a:cubicBezTo>
                  <a:cubicBezTo>
                    <a:pt x="46" y="134"/>
                    <a:pt x="29" y="118"/>
                    <a:pt x="14" y="101"/>
                  </a:cubicBezTo>
                  <a:cubicBezTo>
                    <a:pt x="0" y="85"/>
                    <a:pt x="1" y="67"/>
                    <a:pt x="15" y="51"/>
                  </a:cubicBezTo>
                  <a:cubicBezTo>
                    <a:pt x="28" y="36"/>
                    <a:pt x="41" y="23"/>
                    <a:pt x="56" y="10"/>
                  </a:cubicBezTo>
                  <a:cubicBezTo>
                    <a:pt x="62" y="5"/>
                    <a:pt x="71" y="4"/>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5" name="Freeform 39"/>
            <p:cNvSpPr>
              <a:spLocks/>
            </p:cNvSpPr>
            <p:nvPr/>
          </p:nvSpPr>
          <p:spPr bwMode="auto">
            <a:xfrm>
              <a:off x="6958621" y="2775704"/>
              <a:ext cx="286254" cy="285486"/>
            </a:xfrm>
            <a:custGeom>
              <a:avLst/>
              <a:gdLst>
                <a:gd name="T0" fmla="*/ 82 w 158"/>
                <a:gd name="T1" fmla="*/ 157 h 157"/>
                <a:gd name="T2" fmla="*/ 0 w 158"/>
                <a:gd name="T3" fmla="*/ 78 h 157"/>
                <a:gd name="T4" fmla="*/ 1 w 158"/>
                <a:gd name="T5" fmla="*/ 72 h 157"/>
                <a:gd name="T6" fmla="*/ 75 w 158"/>
                <a:gd name="T7" fmla="*/ 2 h 157"/>
                <a:gd name="T8" fmla="*/ 97 w 158"/>
                <a:gd name="T9" fmla="*/ 7 h 157"/>
                <a:gd name="T10" fmla="*/ 151 w 158"/>
                <a:gd name="T11" fmla="*/ 62 h 157"/>
                <a:gd name="T12" fmla="*/ 154 w 158"/>
                <a:gd name="T13" fmla="*/ 88 h 157"/>
                <a:gd name="T14" fmla="*/ 92 w 158"/>
                <a:gd name="T15" fmla="*/ 153 h 157"/>
                <a:gd name="T16" fmla="*/ 82 w 158"/>
                <a:gd name="T17"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7">
                  <a:moveTo>
                    <a:pt x="82" y="157"/>
                  </a:moveTo>
                  <a:cubicBezTo>
                    <a:pt x="62" y="156"/>
                    <a:pt x="0" y="94"/>
                    <a:pt x="0" y="78"/>
                  </a:cubicBezTo>
                  <a:cubicBezTo>
                    <a:pt x="0" y="76"/>
                    <a:pt x="0" y="73"/>
                    <a:pt x="1" y="72"/>
                  </a:cubicBezTo>
                  <a:cubicBezTo>
                    <a:pt x="21" y="43"/>
                    <a:pt x="42" y="16"/>
                    <a:pt x="75" y="2"/>
                  </a:cubicBezTo>
                  <a:cubicBezTo>
                    <a:pt x="81" y="0"/>
                    <a:pt x="92" y="3"/>
                    <a:pt x="97" y="7"/>
                  </a:cubicBezTo>
                  <a:cubicBezTo>
                    <a:pt x="116" y="24"/>
                    <a:pt x="135" y="43"/>
                    <a:pt x="151" y="62"/>
                  </a:cubicBezTo>
                  <a:cubicBezTo>
                    <a:pt x="156" y="68"/>
                    <a:pt x="158" y="83"/>
                    <a:pt x="154" y="88"/>
                  </a:cubicBezTo>
                  <a:cubicBezTo>
                    <a:pt x="135" y="111"/>
                    <a:pt x="113" y="132"/>
                    <a:pt x="92" y="153"/>
                  </a:cubicBezTo>
                  <a:cubicBezTo>
                    <a:pt x="89" y="156"/>
                    <a:pt x="84" y="156"/>
                    <a:pt x="82"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6" name="Freeform 40"/>
            <p:cNvSpPr>
              <a:spLocks/>
            </p:cNvSpPr>
            <p:nvPr/>
          </p:nvSpPr>
          <p:spPr bwMode="auto">
            <a:xfrm>
              <a:off x="6769832" y="1832525"/>
              <a:ext cx="292393" cy="301602"/>
            </a:xfrm>
            <a:custGeom>
              <a:avLst/>
              <a:gdLst>
                <a:gd name="T0" fmla="*/ 161 w 161"/>
                <a:gd name="T1" fmla="*/ 84 h 166"/>
                <a:gd name="T2" fmla="*/ 152 w 161"/>
                <a:gd name="T3" fmla="*/ 102 h 166"/>
                <a:gd name="T4" fmla="*/ 98 w 161"/>
                <a:gd name="T5" fmla="*/ 155 h 166"/>
                <a:gd name="T6" fmla="*/ 63 w 161"/>
                <a:gd name="T7" fmla="*/ 156 h 166"/>
                <a:gd name="T8" fmla="*/ 15 w 161"/>
                <a:gd name="T9" fmla="*/ 108 h 166"/>
                <a:gd name="T10" fmla="*/ 16 w 161"/>
                <a:gd name="T11" fmla="*/ 58 h 166"/>
                <a:gd name="T12" fmla="*/ 61 w 161"/>
                <a:gd name="T13" fmla="*/ 13 h 166"/>
                <a:gd name="T14" fmla="*/ 95 w 161"/>
                <a:gd name="T15" fmla="*/ 10 h 166"/>
                <a:gd name="T16" fmla="*/ 154 w 161"/>
                <a:gd name="T17" fmla="*/ 69 h 166"/>
                <a:gd name="T18" fmla="*/ 161 w 161"/>
                <a:gd name="T19" fmla="*/ 8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6">
                  <a:moveTo>
                    <a:pt x="161" y="84"/>
                  </a:moveTo>
                  <a:cubicBezTo>
                    <a:pt x="158" y="90"/>
                    <a:pt x="156" y="97"/>
                    <a:pt x="152" y="102"/>
                  </a:cubicBezTo>
                  <a:cubicBezTo>
                    <a:pt x="135" y="120"/>
                    <a:pt x="117" y="138"/>
                    <a:pt x="98" y="155"/>
                  </a:cubicBezTo>
                  <a:cubicBezTo>
                    <a:pt x="87" y="166"/>
                    <a:pt x="74" y="166"/>
                    <a:pt x="63" y="156"/>
                  </a:cubicBezTo>
                  <a:cubicBezTo>
                    <a:pt x="46" y="140"/>
                    <a:pt x="30" y="125"/>
                    <a:pt x="15" y="108"/>
                  </a:cubicBezTo>
                  <a:cubicBezTo>
                    <a:pt x="0" y="90"/>
                    <a:pt x="1" y="75"/>
                    <a:pt x="16" y="58"/>
                  </a:cubicBezTo>
                  <a:cubicBezTo>
                    <a:pt x="31" y="43"/>
                    <a:pt x="46" y="28"/>
                    <a:pt x="61" y="13"/>
                  </a:cubicBezTo>
                  <a:cubicBezTo>
                    <a:pt x="72" y="3"/>
                    <a:pt x="84" y="0"/>
                    <a:pt x="95" y="10"/>
                  </a:cubicBezTo>
                  <a:cubicBezTo>
                    <a:pt x="116" y="29"/>
                    <a:pt x="135" y="49"/>
                    <a:pt x="154" y="69"/>
                  </a:cubicBezTo>
                  <a:cubicBezTo>
                    <a:pt x="158" y="72"/>
                    <a:pt x="159" y="78"/>
                    <a:pt x="161"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7" name="Freeform 41"/>
            <p:cNvSpPr>
              <a:spLocks/>
            </p:cNvSpPr>
            <p:nvPr/>
          </p:nvSpPr>
          <p:spPr bwMode="auto">
            <a:xfrm>
              <a:off x="6590252" y="1647573"/>
              <a:ext cx="283184" cy="295463"/>
            </a:xfrm>
            <a:custGeom>
              <a:avLst/>
              <a:gdLst>
                <a:gd name="T0" fmla="*/ 78 w 156"/>
                <a:gd name="T1" fmla="*/ 163 h 163"/>
                <a:gd name="T2" fmla="*/ 71 w 156"/>
                <a:gd name="T3" fmla="*/ 161 h 163"/>
                <a:gd name="T4" fmla="*/ 2 w 156"/>
                <a:gd name="T5" fmla="*/ 87 h 163"/>
                <a:gd name="T6" fmla="*/ 8 w 156"/>
                <a:gd name="T7" fmla="*/ 64 h 163"/>
                <a:gd name="T8" fmla="*/ 62 w 156"/>
                <a:gd name="T9" fmla="*/ 10 h 163"/>
                <a:gd name="T10" fmla="*/ 90 w 156"/>
                <a:gd name="T11" fmla="*/ 9 h 163"/>
                <a:gd name="T12" fmla="*/ 150 w 156"/>
                <a:gd name="T13" fmla="*/ 67 h 163"/>
                <a:gd name="T14" fmla="*/ 151 w 156"/>
                <a:gd name="T15" fmla="*/ 96 h 163"/>
                <a:gd name="T16" fmla="*/ 90 w 156"/>
                <a:gd name="T17" fmla="*/ 158 h 163"/>
                <a:gd name="T18" fmla="*/ 78 w 156"/>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63">
                  <a:moveTo>
                    <a:pt x="78" y="163"/>
                  </a:moveTo>
                  <a:cubicBezTo>
                    <a:pt x="74" y="162"/>
                    <a:pt x="72" y="162"/>
                    <a:pt x="71" y="161"/>
                  </a:cubicBezTo>
                  <a:cubicBezTo>
                    <a:pt x="42" y="141"/>
                    <a:pt x="14" y="121"/>
                    <a:pt x="2" y="87"/>
                  </a:cubicBezTo>
                  <a:cubicBezTo>
                    <a:pt x="0" y="80"/>
                    <a:pt x="4" y="69"/>
                    <a:pt x="8" y="64"/>
                  </a:cubicBezTo>
                  <a:cubicBezTo>
                    <a:pt x="25" y="45"/>
                    <a:pt x="44" y="27"/>
                    <a:pt x="62" y="10"/>
                  </a:cubicBezTo>
                  <a:cubicBezTo>
                    <a:pt x="71" y="1"/>
                    <a:pt x="81" y="0"/>
                    <a:pt x="90" y="9"/>
                  </a:cubicBezTo>
                  <a:cubicBezTo>
                    <a:pt x="110" y="28"/>
                    <a:pt x="131" y="46"/>
                    <a:pt x="150" y="67"/>
                  </a:cubicBezTo>
                  <a:cubicBezTo>
                    <a:pt x="155" y="73"/>
                    <a:pt x="156" y="90"/>
                    <a:pt x="151" y="96"/>
                  </a:cubicBezTo>
                  <a:cubicBezTo>
                    <a:pt x="132" y="118"/>
                    <a:pt x="111" y="138"/>
                    <a:pt x="90" y="158"/>
                  </a:cubicBezTo>
                  <a:cubicBezTo>
                    <a:pt x="87" y="161"/>
                    <a:pt x="81" y="162"/>
                    <a:pt x="78"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8" name="Freeform 42"/>
            <p:cNvSpPr>
              <a:spLocks/>
            </p:cNvSpPr>
            <p:nvPr/>
          </p:nvSpPr>
          <p:spPr bwMode="auto">
            <a:xfrm>
              <a:off x="6963993" y="1651411"/>
              <a:ext cx="279347" cy="290091"/>
            </a:xfrm>
            <a:custGeom>
              <a:avLst/>
              <a:gdLst>
                <a:gd name="T0" fmla="*/ 0 w 154"/>
                <a:gd name="T1" fmla="*/ 80 h 160"/>
                <a:gd name="T2" fmla="*/ 2 w 154"/>
                <a:gd name="T3" fmla="*/ 71 h 160"/>
                <a:gd name="T4" fmla="*/ 71 w 154"/>
                <a:gd name="T5" fmla="*/ 3 h 160"/>
                <a:gd name="T6" fmla="*/ 94 w 154"/>
                <a:gd name="T7" fmla="*/ 9 h 160"/>
                <a:gd name="T8" fmla="*/ 148 w 154"/>
                <a:gd name="T9" fmla="*/ 64 h 160"/>
                <a:gd name="T10" fmla="*/ 149 w 154"/>
                <a:gd name="T11" fmla="*/ 96 h 160"/>
                <a:gd name="T12" fmla="*/ 90 w 154"/>
                <a:gd name="T13" fmla="*/ 155 h 160"/>
                <a:gd name="T14" fmla="*/ 65 w 154"/>
                <a:gd name="T15" fmla="*/ 156 h 160"/>
                <a:gd name="T16" fmla="*/ 5 w 154"/>
                <a:gd name="T17" fmla="*/ 95 h 160"/>
                <a:gd name="T18" fmla="*/ 0 w 154"/>
                <a:gd name="T19"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60">
                  <a:moveTo>
                    <a:pt x="0" y="80"/>
                  </a:moveTo>
                  <a:cubicBezTo>
                    <a:pt x="1" y="76"/>
                    <a:pt x="0" y="72"/>
                    <a:pt x="2" y="71"/>
                  </a:cubicBezTo>
                  <a:cubicBezTo>
                    <a:pt x="24" y="48"/>
                    <a:pt x="47" y="25"/>
                    <a:pt x="71" y="3"/>
                  </a:cubicBezTo>
                  <a:cubicBezTo>
                    <a:pt x="74" y="0"/>
                    <a:pt x="88" y="4"/>
                    <a:pt x="94" y="9"/>
                  </a:cubicBezTo>
                  <a:cubicBezTo>
                    <a:pt x="113" y="26"/>
                    <a:pt x="132" y="44"/>
                    <a:pt x="148" y="64"/>
                  </a:cubicBezTo>
                  <a:cubicBezTo>
                    <a:pt x="154" y="71"/>
                    <a:pt x="154" y="89"/>
                    <a:pt x="149" y="96"/>
                  </a:cubicBezTo>
                  <a:cubicBezTo>
                    <a:pt x="131" y="117"/>
                    <a:pt x="111" y="137"/>
                    <a:pt x="90" y="155"/>
                  </a:cubicBezTo>
                  <a:cubicBezTo>
                    <a:pt x="85" y="159"/>
                    <a:pt x="70" y="160"/>
                    <a:pt x="65" y="156"/>
                  </a:cubicBezTo>
                  <a:cubicBezTo>
                    <a:pt x="44" y="137"/>
                    <a:pt x="24" y="116"/>
                    <a:pt x="5" y="95"/>
                  </a:cubicBezTo>
                  <a:cubicBezTo>
                    <a:pt x="1" y="92"/>
                    <a:pt x="1" y="84"/>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9" name="Freeform 43"/>
            <p:cNvSpPr>
              <a:spLocks/>
            </p:cNvSpPr>
            <p:nvPr/>
          </p:nvSpPr>
          <p:spPr bwMode="auto">
            <a:xfrm>
              <a:off x="7147410" y="2585380"/>
              <a:ext cx="277812" cy="288556"/>
            </a:xfrm>
            <a:custGeom>
              <a:avLst/>
              <a:gdLst>
                <a:gd name="T0" fmla="*/ 76 w 153"/>
                <a:gd name="T1" fmla="*/ 0 h 159"/>
                <a:gd name="T2" fmla="*/ 82 w 153"/>
                <a:gd name="T3" fmla="*/ 1 h 159"/>
                <a:gd name="T4" fmla="*/ 153 w 153"/>
                <a:gd name="T5" fmla="*/ 77 h 159"/>
                <a:gd name="T6" fmla="*/ 153 w 153"/>
                <a:gd name="T7" fmla="*/ 87 h 159"/>
                <a:gd name="T8" fmla="*/ 81 w 153"/>
                <a:gd name="T9" fmla="*/ 158 h 159"/>
                <a:gd name="T10" fmla="*/ 61 w 153"/>
                <a:gd name="T11" fmla="*/ 151 h 159"/>
                <a:gd name="T12" fmla="*/ 8 w 153"/>
                <a:gd name="T13" fmla="*/ 98 h 159"/>
                <a:gd name="T14" fmla="*/ 5 w 153"/>
                <a:gd name="T15" fmla="*/ 66 h 159"/>
                <a:gd name="T16" fmla="*/ 65 w 153"/>
                <a:gd name="T17" fmla="*/ 5 h 159"/>
                <a:gd name="T18" fmla="*/ 76 w 153"/>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59">
                  <a:moveTo>
                    <a:pt x="76" y="0"/>
                  </a:moveTo>
                  <a:cubicBezTo>
                    <a:pt x="79" y="1"/>
                    <a:pt x="80" y="1"/>
                    <a:pt x="82" y="1"/>
                  </a:cubicBezTo>
                  <a:cubicBezTo>
                    <a:pt x="100" y="4"/>
                    <a:pt x="152" y="59"/>
                    <a:pt x="153" y="77"/>
                  </a:cubicBezTo>
                  <a:cubicBezTo>
                    <a:pt x="153" y="80"/>
                    <a:pt x="153" y="84"/>
                    <a:pt x="153" y="87"/>
                  </a:cubicBezTo>
                  <a:cubicBezTo>
                    <a:pt x="150" y="103"/>
                    <a:pt x="97" y="157"/>
                    <a:pt x="81" y="158"/>
                  </a:cubicBezTo>
                  <a:cubicBezTo>
                    <a:pt x="74" y="159"/>
                    <a:pt x="66" y="155"/>
                    <a:pt x="61" y="151"/>
                  </a:cubicBezTo>
                  <a:cubicBezTo>
                    <a:pt x="43" y="134"/>
                    <a:pt x="23" y="117"/>
                    <a:pt x="8" y="98"/>
                  </a:cubicBezTo>
                  <a:cubicBezTo>
                    <a:pt x="2" y="91"/>
                    <a:pt x="0" y="72"/>
                    <a:pt x="5" y="66"/>
                  </a:cubicBezTo>
                  <a:cubicBezTo>
                    <a:pt x="23" y="44"/>
                    <a:pt x="44" y="25"/>
                    <a:pt x="65" y="5"/>
                  </a:cubicBezTo>
                  <a:cubicBezTo>
                    <a:pt x="68" y="2"/>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0" name="Freeform 44"/>
            <p:cNvSpPr>
              <a:spLocks/>
            </p:cNvSpPr>
            <p:nvPr/>
          </p:nvSpPr>
          <p:spPr bwMode="auto">
            <a:xfrm>
              <a:off x="7143573" y="2206267"/>
              <a:ext cx="288556" cy="297765"/>
            </a:xfrm>
            <a:custGeom>
              <a:avLst/>
              <a:gdLst>
                <a:gd name="T0" fmla="*/ 80 w 159"/>
                <a:gd name="T1" fmla="*/ 164 h 164"/>
                <a:gd name="T2" fmla="*/ 60 w 159"/>
                <a:gd name="T3" fmla="*/ 153 h 164"/>
                <a:gd name="T4" fmla="*/ 14 w 159"/>
                <a:gd name="T5" fmla="*/ 106 h 164"/>
                <a:gd name="T6" fmla="*/ 15 w 159"/>
                <a:gd name="T7" fmla="*/ 60 h 164"/>
                <a:gd name="T8" fmla="*/ 62 w 159"/>
                <a:gd name="T9" fmla="*/ 13 h 164"/>
                <a:gd name="T10" fmla="*/ 95 w 159"/>
                <a:gd name="T11" fmla="*/ 10 h 164"/>
                <a:gd name="T12" fmla="*/ 154 w 159"/>
                <a:gd name="T13" fmla="*/ 69 h 164"/>
                <a:gd name="T14" fmla="*/ 154 w 159"/>
                <a:gd name="T15" fmla="*/ 97 h 164"/>
                <a:gd name="T16" fmla="*/ 96 w 159"/>
                <a:gd name="T17" fmla="*/ 157 h 164"/>
                <a:gd name="T18" fmla="*/ 80 w 159"/>
                <a:gd name="T19"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4">
                  <a:moveTo>
                    <a:pt x="80" y="164"/>
                  </a:moveTo>
                  <a:cubicBezTo>
                    <a:pt x="74" y="160"/>
                    <a:pt x="66" y="158"/>
                    <a:pt x="60" y="153"/>
                  </a:cubicBezTo>
                  <a:cubicBezTo>
                    <a:pt x="44" y="138"/>
                    <a:pt x="28" y="123"/>
                    <a:pt x="14" y="106"/>
                  </a:cubicBezTo>
                  <a:cubicBezTo>
                    <a:pt x="0" y="90"/>
                    <a:pt x="0" y="76"/>
                    <a:pt x="15" y="60"/>
                  </a:cubicBezTo>
                  <a:cubicBezTo>
                    <a:pt x="30" y="44"/>
                    <a:pt x="46" y="28"/>
                    <a:pt x="62" y="13"/>
                  </a:cubicBezTo>
                  <a:cubicBezTo>
                    <a:pt x="72" y="3"/>
                    <a:pt x="84" y="0"/>
                    <a:pt x="95" y="10"/>
                  </a:cubicBezTo>
                  <a:cubicBezTo>
                    <a:pt x="115" y="29"/>
                    <a:pt x="136" y="48"/>
                    <a:pt x="154" y="69"/>
                  </a:cubicBezTo>
                  <a:cubicBezTo>
                    <a:pt x="159" y="74"/>
                    <a:pt x="159" y="91"/>
                    <a:pt x="154" y="97"/>
                  </a:cubicBezTo>
                  <a:cubicBezTo>
                    <a:pt x="137" y="118"/>
                    <a:pt x="116" y="137"/>
                    <a:pt x="96" y="157"/>
                  </a:cubicBezTo>
                  <a:cubicBezTo>
                    <a:pt x="93" y="160"/>
                    <a:pt x="87" y="161"/>
                    <a:pt x="80"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1" name="Freeform 45"/>
            <p:cNvSpPr>
              <a:spLocks/>
            </p:cNvSpPr>
            <p:nvPr/>
          </p:nvSpPr>
          <p:spPr bwMode="auto">
            <a:xfrm>
              <a:off x="6205766" y="2400428"/>
              <a:ext cx="290091" cy="288556"/>
            </a:xfrm>
            <a:custGeom>
              <a:avLst/>
              <a:gdLst>
                <a:gd name="T0" fmla="*/ 160 w 160"/>
                <a:gd name="T1" fmla="*/ 78 h 159"/>
                <a:gd name="T2" fmla="*/ 158 w 160"/>
                <a:gd name="T3" fmla="*/ 89 h 159"/>
                <a:gd name="T4" fmla="*/ 90 w 160"/>
                <a:gd name="T5" fmla="*/ 155 h 159"/>
                <a:gd name="T6" fmla="*/ 63 w 160"/>
                <a:gd name="T7" fmla="*/ 149 h 159"/>
                <a:gd name="T8" fmla="*/ 11 w 160"/>
                <a:gd name="T9" fmla="*/ 97 h 159"/>
                <a:gd name="T10" fmla="*/ 11 w 160"/>
                <a:gd name="T11" fmla="*/ 61 h 159"/>
                <a:gd name="T12" fmla="*/ 66 w 160"/>
                <a:gd name="T13" fmla="*/ 7 h 159"/>
                <a:gd name="T14" fmla="*/ 95 w 160"/>
                <a:gd name="T15" fmla="*/ 4 h 159"/>
                <a:gd name="T16" fmla="*/ 155 w 160"/>
                <a:gd name="T17" fmla="*/ 65 h 159"/>
                <a:gd name="T18" fmla="*/ 160 w 160"/>
                <a:gd name="T19" fmla="*/ 7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59">
                  <a:moveTo>
                    <a:pt x="160" y="78"/>
                  </a:moveTo>
                  <a:cubicBezTo>
                    <a:pt x="159" y="83"/>
                    <a:pt x="160" y="87"/>
                    <a:pt x="158" y="89"/>
                  </a:cubicBezTo>
                  <a:cubicBezTo>
                    <a:pt x="135" y="112"/>
                    <a:pt x="114" y="135"/>
                    <a:pt x="90" y="155"/>
                  </a:cubicBezTo>
                  <a:cubicBezTo>
                    <a:pt x="86" y="159"/>
                    <a:pt x="70" y="154"/>
                    <a:pt x="63" y="149"/>
                  </a:cubicBezTo>
                  <a:cubicBezTo>
                    <a:pt x="45" y="133"/>
                    <a:pt x="28" y="115"/>
                    <a:pt x="11" y="97"/>
                  </a:cubicBezTo>
                  <a:cubicBezTo>
                    <a:pt x="1" y="86"/>
                    <a:pt x="0" y="72"/>
                    <a:pt x="11" y="61"/>
                  </a:cubicBezTo>
                  <a:cubicBezTo>
                    <a:pt x="29" y="42"/>
                    <a:pt x="46" y="23"/>
                    <a:pt x="66" y="7"/>
                  </a:cubicBezTo>
                  <a:cubicBezTo>
                    <a:pt x="73" y="2"/>
                    <a:pt x="89" y="0"/>
                    <a:pt x="95" y="4"/>
                  </a:cubicBezTo>
                  <a:cubicBezTo>
                    <a:pt x="116" y="22"/>
                    <a:pt x="135" y="44"/>
                    <a:pt x="155" y="65"/>
                  </a:cubicBezTo>
                  <a:cubicBezTo>
                    <a:pt x="158" y="68"/>
                    <a:pt x="158" y="74"/>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2" name="Freeform 46"/>
            <p:cNvSpPr>
              <a:spLocks/>
            </p:cNvSpPr>
            <p:nvPr/>
          </p:nvSpPr>
          <p:spPr bwMode="auto">
            <a:xfrm>
              <a:off x="7332362" y="2405800"/>
              <a:ext cx="288556" cy="287021"/>
            </a:xfrm>
            <a:custGeom>
              <a:avLst/>
              <a:gdLst>
                <a:gd name="T0" fmla="*/ 79 w 159"/>
                <a:gd name="T1" fmla="*/ 0 h 158"/>
                <a:gd name="T2" fmla="*/ 83 w 159"/>
                <a:gd name="T3" fmla="*/ 0 h 158"/>
                <a:gd name="T4" fmla="*/ 159 w 159"/>
                <a:gd name="T5" fmla="*/ 75 h 158"/>
                <a:gd name="T6" fmla="*/ 150 w 159"/>
                <a:gd name="T7" fmla="*/ 94 h 158"/>
                <a:gd name="T8" fmla="*/ 98 w 159"/>
                <a:gd name="T9" fmla="*/ 147 h 158"/>
                <a:gd name="T10" fmla="*/ 61 w 159"/>
                <a:gd name="T11" fmla="*/ 147 h 158"/>
                <a:gd name="T12" fmla="*/ 8 w 159"/>
                <a:gd name="T13" fmla="*/ 93 h 158"/>
                <a:gd name="T14" fmla="*/ 4 w 159"/>
                <a:gd name="T15" fmla="*/ 65 h 158"/>
                <a:gd name="T16" fmla="*/ 64 w 159"/>
                <a:gd name="T17" fmla="*/ 4 h 158"/>
                <a:gd name="T18" fmla="*/ 79 w 159"/>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58">
                  <a:moveTo>
                    <a:pt x="79" y="0"/>
                  </a:moveTo>
                  <a:cubicBezTo>
                    <a:pt x="82" y="0"/>
                    <a:pt x="83" y="0"/>
                    <a:pt x="83" y="0"/>
                  </a:cubicBezTo>
                  <a:cubicBezTo>
                    <a:pt x="99" y="1"/>
                    <a:pt x="159" y="60"/>
                    <a:pt x="159" y="75"/>
                  </a:cubicBezTo>
                  <a:cubicBezTo>
                    <a:pt x="158" y="82"/>
                    <a:pt x="155" y="89"/>
                    <a:pt x="150" y="94"/>
                  </a:cubicBezTo>
                  <a:cubicBezTo>
                    <a:pt x="133" y="112"/>
                    <a:pt x="116" y="130"/>
                    <a:pt x="98" y="147"/>
                  </a:cubicBezTo>
                  <a:cubicBezTo>
                    <a:pt x="86" y="158"/>
                    <a:pt x="73" y="158"/>
                    <a:pt x="61" y="147"/>
                  </a:cubicBezTo>
                  <a:cubicBezTo>
                    <a:pt x="42" y="130"/>
                    <a:pt x="24" y="113"/>
                    <a:pt x="8" y="93"/>
                  </a:cubicBezTo>
                  <a:cubicBezTo>
                    <a:pt x="2" y="87"/>
                    <a:pt x="0" y="70"/>
                    <a:pt x="4" y="65"/>
                  </a:cubicBezTo>
                  <a:cubicBezTo>
                    <a:pt x="22" y="43"/>
                    <a:pt x="44" y="24"/>
                    <a:pt x="64" y="4"/>
                  </a:cubicBezTo>
                  <a:cubicBezTo>
                    <a:pt x="68" y="1"/>
                    <a:pt x="75" y="1"/>
                    <a:pt x="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3" name="Freeform 47"/>
            <p:cNvSpPr>
              <a:spLocks/>
            </p:cNvSpPr>
            <p:nvPr/>
          </p:nvSpPr>
          <p:spPr bwMode="auto">
            <a:xfrm>
              <a:off x="7325455" y="2034361"/>
              <a:ext cx="293160" cy="286254"/>
            </a:xfrm>
            <a:custGeom>
              <a:avLst/>
              <a:gdLst>
                <a:gd name="T0" fmla="*/ 82 w 162"/>
                <a:gd name="T1" fmla="*/ 0 h 158"/>
                <a:gd name="T2" fmla="*/ 88 w 162"/>
                <a:gd name="T3" fmla="*/ 0 h 158"/>
                <a:gd name="T4" fmla="*/ 162 w 162"/>
                <a:gd name="T5" fmla="*/ 74 h 158"/>
                <a:gd name="T6" fmla="*/ 152 w 162"/>
                <a:gd name="T7" fmla="*/ 96 h 158"/>
                <a:gd name="T8" fmla="*/ 105 w 162"/>
                <a:gd name="T9" fmla="*/ 145 h 158"/>
                <a:gd name="T10" fmla="*/ 62 w 162"/>
                <a:gd name="T11" fmla="*/ 144 h 158"/>
                <a:gd name="T12" fmla="*/ 13 w 162"/>
                <a:gd name="T13" fmla="*/ 95 h 158"/>
                <a:gd name="T14" fmla="*/ 10 w 162"/>
                <a:gd name="T15" fmla="*/ 60 h 158"/>
                <a:gd name="T16" fmla="*/ 65 w 162"/>
                <a:gd name="T17" fmla="*/ 6 h 158"/>
                <a:gd name="T18" fmla="*/ 82 w 162"/>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8">
                  <a:moveTo>
                    <a:pt x="82" y="0"/>
                  </a:moveTo>
                  <a:cubicBezTo>
                    <a:pt x="87" y="0"/>
                    <a:pt x="87" y="0"/>
                    <a:pt x="88" y="0"/>
                  </a:cubicBezTo>
                  <a:cubicBezTo>
                    <a:pt x="104" y="1"/>
                    <a:pt x="162" y="58"/>
                    <a:pt x="162" y="74"/>
                  </a:cubicBezTo>
                  <a:cubicBezTo>
                    <a:pt x="162" y="81"/>
                    <a:pt x="158" y="91"/>
                    <a:pt x="152" y="96"/>
                  </a:cubicBezTo>
                  <a:cubicBezTo>
                    <a:pt x="137" y="113"/>
                    <a:pt x="121" y="129"/>
                    <a:pt x="105" y="145"/>
                  </a:cubicBezTo>
                  <a:cubicBezTo>
                    <a:pt x="91" y="158"/>
                    <a:pt x="76" y="157"/>
                    <a:pt x="62" y="144"/>
                  </a:cubicBezTo>
                  <a:cubicBezTo>
                    <a:pt x="45" y="128"/>
                    <a:pt x="29" y="111"/>
                    <a:pt x="13" y="95"/>
                  </a:cubicBezTo>
                  <a:cubicBezTo>
                    <a:pt x="3" y="84"/>
                    <a:pt x="0" y="71"/>
                    <a:pt x="10" y="60"/>
                  </a:cubicBezTo>
                  <a:cubicBezTo>
                    <a:pt x="27" y="41"/>
                    <a:pt x="46" y="23"/>
                    <a:pt x="65" y="6"/>
                  </a:cubicBezTo>
                  <a:cubicBezTo>
                    <a:pt x="70" y="2"/>
                    <a:pt x="79" y="1"/>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sp>
        <p:nvSpPr>
          <p:cNvPr id="264" name="矩形 263"/>
          <p:cNvSpPr/>
          <p:nvPr/>
        </p:nvSpPr>
        <p:spPr>
          <a:xfrm>
            <a:off x="6937082" y="1382579"/>
            <a:ext cx="4796489" cy="1400383"/>
          </a:xfrm>
          <a:prstGeom prst="rect">
            <a:avLst/>
          </a:prstGeom>
          <a:noFill/>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2000" b="0" i="0" u="none" strike="noStrike" kern="1200" cap="none" spc="150" normalizeH="0" baseline="0" noProof="0" dirty="0">
                <a:ln>
                  <a:noFill/>
                </a:ln>
                <a:solidFill>
                  <a:srgbClr val="C00000"/>
                </a:solidFill>
                <a:effectLst/>
                <a:uLnTx/>
                <a:uFillTx/>
                <a:latin typeface="Arial"/>
                <a:ea typeface="微软雅黑"/>
                <a:cs typeface="+mn-ea"/>
                <a:sym typeface="+mn-lt"/>
              </a:rPr>
              <a:t>重点工作进度</a:t>
            </a:r>
            <a:endParaRPr kumimoji="0" lang="en-US" altLang="zh-CN" sz="2000" b="0" i="0" u="none" strike="noStrike" kern="1200" cap="none" spc="150" normalizeH="0" baseline="0" noProof="0" dirty="0">
              <a:ln>
                <a:noFill/>
              </a:ln>
              <a:solidFill>
                <a:srgbClr val="C00000"/>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150" normalizeH="0" baseline="0" noProof="0" dirty="0">
                <a:ln>
                  <a:noFill/>
                </a:ln>
                <a:solidFill>
                  <a:prstClr val="white">
                    <a:lumMod val="65000"/>
                  </a:prstClr>
                </a:solidFill>
                <a:effectLst/>
                <a:uLnTx/>
                <a:uFillTx/>
                <a:latin typeface="Arial"/>
                <a:ea typeface="微软雅黑"/>
                <a:cs typeface="+mn-ea"/>
                <a:sym typeface="+mn-lt"/>
              </a:rPr>
              <a:t>我们坚持以客户为中心，快速响应客户需求，持续为客户创造长期价值进而成就客户。为客户提供有效服务，是我们工作的方向和价值评价的标尺，成就客户就是成就我们自己我们坚持以客户为中心</a:t>
            </a:r>
          </a:p>
        </p:txBody>
      </p:sp>
      <p:grpSp>
        <p:nvGrpSpPr>
          <p:cNvPr id="265" name="组合 264"/>
          <p:cNvGrpSpPr/>
          <p:nvPr/>
        </p:nvGrpSpPr>
        <p:grpSpPr>
          <a:xfrm>
            <a:off x="6722032" y="3110771"/>
            <a:ext cx="4723166" cy="2032444"/>
            <a:chOff x="1106134" y="2969775"/>
            <a:chExt cx="4723166" cy="2032444"/>
          </a:xfrm>
        </p:grpSpPr>
        <p:grpSp>
          <p:nvGrpSpPr>
            <p:cNvPr id="266" name="组合 265"/>
            <p:cNvGrpSpPr/>
            <p:nvPr/>
          </p:nvGrpSpPr>
          <p:grpSpPr>
            <a:xfrm>
              <a:off x="1151018" y="3062766"/>
              <a:ext cx="4678282" cy="1939453"/>
              <a:chOff x="1151018" y="3062766"/>
              <a:chExt cx="4678282" cy="1939453"/>
            </a:xfrm>
          </p:grpSpPr>
          <p:grpSp>
            <p:nvGrpSpPr>
              <p:cNvPr id="268" name="组合 267"/>
              <p:cNvGrpSpPr/>
              <p:nvPr/>
            </p:nvGrpSpPr>
            <p:grpSpPr>
              <a:xfrm>
                <a:off x="1457325" y="3062766"/>
                <a:ext cx="4371975" cy="1847120"/>
                <a:chOff x="1457325" y="3086830"/>
                <a:chExt cx="4371975" cy="1847120"/>
              </a:xfrm>
            </p:grpSpPr>
            <p:cxnSp>
              <p:nvCxnSpPr>
                <p:cNvPr id="274" name="直接连接符 273"/>
                <p:cNvCxnSpPr/>
                <p:nvPr/>
              </p:nvCxnSpPr>
              <p:spPr>
                <a:xfrm>
                  <a:off x="1457325" y="4933950"/>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5" name="直接连接符 274"/>
                <p:cNvCxnSpPr/>
                <p:nvPr/>
              </p:nvCxnSpPr>
              <p:spPr>
                <a:xfrm>
                  <a:off x="1457325" y="4564526"/>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a:off x="1457325" y="4195102"/>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7" name="直接连接符 276"/>
                <p:cNvCxnSpPr/>
                <p:nvPr/>
              </p:nvCxnSpPr>
              <p:spPr>
                <a:xfrm>
                  <a:off x="1457325" y="3825678"/>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8" name="直接连接符 277"/>
                <p:cNvCxnSpPr/>
                <p:nvPr/>
              </p:nvCxnSpPr>
              <p:spPr>
                <a:xfrm>
                  <a:off x="1457325" y="3456254"/>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9" name="直接连接符 278"/>
                <p:cNvCxnSpPr/>
                <p:nvPr/>
              </p:nvCxnSpPr>
              <p:spPr>
                <a:xfrm>
                  <a:off x="1457325" y="3086830"/>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69" name="矩形 268"/>
              <p:cNvSpPr/>
              <p:nvPr/>
            </p:nvSpPr>
            <p:spPr>
              <a:xfrm>
                <a:off x="1151018" y="3339331"/>
                <a:ext cx="343364"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80%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270" name="矩形 269"/>
              <p:cNvSpPr/>
              <p:nvPr/>
            </p:nvSpPr>
            <p:spPr>
              <a:xfrm>
                <a:off x="1151018" y="3708887"/>
                <a:ext cx="343364"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60%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271" name="矩形 270"/>
              <p:cNvSpPr/>
              <p:nvPr/>
            </p:nvSpPr>
            <p:spPr>
              <a:xfrm>
                <a:off x="1151018" y="4078443"/>
                <a:ext cx="343364"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40%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272" name="矩形 271"/>
              <p:cNvSpPr/>
              <p:nvPr/>
            </p:nvSpPr>
            <p:spPr>
              <a:xfrm>
                <a:off x="1151018" y="4447999"/>
                <a:ext cx="343364"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20%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273" name="矩形 272"/>
              <p:cNvSpPr/>
              <p:nvPr/>
            </p:nvSpPr>
            <p:spPr>
              <a:xfrm>
                <a:off x="1195902" y="4817553"/>
                <a:ext cx="298480"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grpSp>
        <p:sp>
          <p:nvSpPr>
            <p:cNvPr id="267" name="矩形 266"/>
            <p:cNvSpPr/>
            <p:nvPr/>
          </p:nvSpPr>
          <p:spPr>
            <a:xfrm>
              <a:off x="1106134" y="2969775"/>
              <a:ext cx="388248"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100%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grpSp>
      <p:grpSp>
        <p:nvGrpSpPr>
          <p:cNvPr id="280" name="组合 279"/>
          <p:cNvGrpSpPr/>
          <p:nvPr/>
        </p:nvGrpSpPr>
        <p:grpSpPr>
          <a:xfrm>
            <a:off x="7213420" y="3459749"/>
            <a:ext cx="4091580" cy="1591133"/>
            <a:chOff x="1568450" y="3342817"/>
            <a:chExt cx="4091580" cy="1591133"/>
          </a:xfrm>
        </p:grpSpPr>
        <p:grpSp>
          <p:nvGrpSpPr>
            <p:cNvPr id="281" name="组合 280"/>
            <p:cNvGrpSpPr/>
            <p:nvPr/>
          </p:nvGrpSpPr>
          <p:grpSpPr>
            <a:xfrm>
              <a:off x="1568450" y="3895725"/>
              <a:ext cx="857250" cy="1038225"/>
              <a:chOff x="1568450" y="3895725"/>
              <a:chExt cx="857250" cy="1038225"/>
            </a:xfrm>
          </p:grpSpPr>
          <p:sp>
            <p:nvSpPr>
              <p:cNvPr id="294" name="矩形 293"/>
              <p:cNvSpPr/>
              <p:nvPr/>
            </p:nvSpPr>
            <p:spPr>
              <a:xfrm>
                <a:off x="1568450" y="4452938"/>
                <a:ext cx="285750" cy="4810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95" name="矩形 294"/>
              <p:cNvSpPr/>
              <p:nvPr/>
            </p:nvSpPr>
            <p:spPr>
              <a:xfrm>
                <a:off x="1854200" y="3895725"/>
                <a:ext cx="285750" cy="1038225"/>
              </a:xfrm>
              <a:prstGeom prst="rect">
                <a:avLst/>
              </a:prstGeom>
              <a:solidFill>
                <a:srgbClr val="C0000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96" name="矩形 295"/>
              <p:cNvSpPr/>
              <p:nvPr/>
            </p:nvSpPr>
            <p:spPr>
              <a:xfrm>
                <a:off x="2139950" y="4133850"/>
                <a:ext cx="285750" cy="800100"/>
              </a:xfrm>
              <a:prstGeom prst="rect">
                <a:avLst/>
              </a:prstGeom>
              <a:solidFill>
                <a:srgbClr val="C0000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282" name="组合 281"/>
            <p:cNvGrpSpPr/>
            <p:nvPr/>
          </p:nvGrpSpPr>
          <p:grpSpPr>
            <a:xfrm>
              <a:off x="2646560" y="3719513"/>
              <a:ext cx="857250" cy="1214437"/>
              <a:chOff x="1568450" y="4014788"/>
              <a:chExt cx="857250" cy="919162"/>
            </a:xfrm>
          </p:grpSpPr>
          <p:sp>
            <p:nvSpPr>
              <p:cNvPr id="291" name="矩形 290"/>
              <p:cNvSpPr/>
              <p:nvPr/>
            </p:nvSpPr>
            <p:spPr>
              <a:xfrm>
                <a:off x="1568450" y="4295775"/>
                <a:ext cx="285750" cy="6381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92" name="矩形 291"/>
              <p:cNvSpPr/>
              <p:nvPr/>
            </p:nvSpPr>
            <p:spPr>
              <a:xfrm>
                <a:off x="1854200" y="4619625"/>
                <a:ext cx="285750" cy="314325"/>
              </a:xfrm>
              <a:prstGeom prst="rect">
                <a:avLst/>
              </a:prstGeom>
              <a:solidFill>
                <a:srgbClr val="C0000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93" name="矩形 292"/>
              <p:cNvSpPr/>
              <p:nvPr/>
            </p:nvSpPr>
            <p:spPr>
              <a:xfrm>
                <a:off x="2139950" y="4014788"/>
                <a:ext cx="285750" cy="919162"/>
              </a:xfrm>
              <a:prstGeom prst="rect">
                <a:avLst/>
              </a:prstGeom>
              <a:solidFill>
                <a:srgbClr val="C0000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283" name="组合 282"/>
            <p:cNvGrpSpPr/>
            <p:nvPr/>
          </p:nvGrpSpPr>
          <p:grpSpPr>
            <a:xfrm>
              <a:off x="3724670" y="4181475"/>
              <a:ext cx="857250" cy="752475"/>
              <a:chOff x="1568450" y="4181475"/>
              <a:chExt cx="857250" cy="752475"/>
            </a:xfrm>
          </p:grpSpPr>
          <p:sp>
            <p:nvSpPr>
              <p:cNvPr id="288" name="矩形 287"/>
              <p:cNvSpPr/>
              <p:nvPr/>
            </p:nvSpPr>
            <p:spPr>
              <a:xfrm>
                <a:off x="1568450" y="4533900"/>
                <a:ext cx="285750" cy="4000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89" name="矩形 288"/>
              <p:cNvSpPr/>
              <p:nvPr/>
            </p:nvSpPr>
            <p:spPr>
              <a:xfrm>
                <a:off x="1854200" y="4381500"/>
                <a:ext cx="285750" cy="552450"/>
              </a:xfrm>
              <a:prstGeom prst="rect">
                <a:avLst/>
              </a:prstGeom>
              <a:solidFill>
                <a:srgbClr val="C0000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90" name="矩形 289"/>
              <p:cNvSpPr/>
              <p:nvPr/>
            </p:nvSpPr>
            <p:spPr>
              <a:xfrm>
                <a:off x="2139950" y="4181475"/>
                <a:ext cx="285750" cy="752475"/>
              </a:xfrm>
              <a:prstGeom prst="rect">
                <a:avLst/>
              </a:prstGeom>
              <a:solidFill>
                <a:srgbClr val="C0000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284" name="组合 283"/>
            <p:cNvGrpSpPr/>
            <p:nvPr/>
          </p:nvGrpSpPr>
          <p:grpSpPr>
            <a:xfrm>
              <a:off x="4802780" y="3342817"/>
              <a:ext cx="857250" cy="1591133"/>
              <a:chOff x="1568450" y="3342817"/>
              <a:chExt cx="857250" cy="1591133"/>
            </a:xfrm>
          </p:grpSpPr>
          <p:sp>
            <p:nvSpPr>
              <p:cNvPr id="285" name="矩形 284"/>
              <p:cNvSpPr/>
              <p:nvPr/>
            </p:nvSpPr>
            <p:spPr>
              <a:xfrm>
                <a:off x="1568450" y="3524250"/>
                <a:ext cx="285750" cy="14097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86" name="矩形 285"/>
              <p:cNvSpPr/>
              <p:nvPr/>
            </p:nvSpPr>
            <p:spPr>
              <a:xfrm>
                <a:off x="1854200" y="3342817"/>
                <a:ext cx="285750" cy="1591133"/>
              </a:xfrm>
              <a:prstGeom prst="rect">
                <a:avLst/>
              </a:prstGeom>
              <a:solidFill>
                <a:srgbClr val="C0000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87" name="矩形 286"/>
              <p:cNvSpPr/>
              <p:nvPr/>
            </p:nvSpPr>
            <p:spPr>
              <a:xfrm>
                <a:off x="2139950" y="4133850"/>
                <a:ext cx="285750" cy="800100"/>
              </a:xfrm>
              <a:prstGeom prst="rect">
                <a:avLst/>
              </a:prstGeom>
              <a:solidFill>
                <a:srgbClr val="C0000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grpSp>
        <p:nvGrpSpPr>
          <p:cNvPr id="297" name="组合 296"/>
          <p:cNvGrpSpPr/>
          <p:nvPr/>
        </p:nvGrpSpPr>
        <p:grpSpPr>
          <a:xfrm>
            <a:off x="7293230" y="5099880"/>
            <a:ext cx="3931958" cy="246221"/>
            <a:chOff x="1677332" y="4958884"/>
            <a:chExt cx="3931958" cy="246221"/>
          </a:xfrm>
        </p:grpSpPr>
        <p:sp>
          <p:nvSpPr>
            <p:cNvPr id="298" name="矩形 297"/>
            <p:cNvSpPr/>
            <p:nvPr/>
          </p:nvSpPr>
          <p:spPr>
            <a:xfrm>
              <a:off x="1677332" y="4958884"/>
              <a:ext cx="697628"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第一季度</a:t>
              </a:r>
            </a:p>
          </p:txBody>
        </p:sp>
        <p:sp>
          <p:nvSpPr>
            <p:cNvPr id="299" name="矩形 298"/>
            <p:cNvSpPr/>
            <p:nvPr/>
          </p:nvSpPr>
          <p:spPr>
            <a:xfrm>
              <a:off x="2755443" y="4958884"/>
              <a:ext cx="697627"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第二季度</a:t>
              </a:r>
            </a:p>
          </p:txBody>
        </p:sp>
        <p:sp>
          <p:nvSpPr>
            <p:cNvPr id="300" name="矩形 299"/>
            <p:cNvSpPr/>
            <p:nvPr/>
          </p:nvSpPr>
          <p:spPr>
            <a:xfrm>
              <a:off x="3833553" y="4958884"/>
              <a:ext cx="697627"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第三季度</a:t>
              </a:r>
            </a:p>
          </p:txBody>
        </p:sp>
        <p:sp>
          <p:nvSpPr>
            <p:cNvPr id="301" name="矩形 300"/>
            <p:cNvSpPr/>
            <p:nvPr/>
          </p:nvSpPr>
          <p:spPr>
            <a:xfrm>
              <a:off x="4911663" y="4958884"/>
              <a:ext cx="697627"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第四季度</a:t>
              </a:r>
            </a:p>
          </p:txBody>
        </p:sp>
      </p:grpSp>
      <p:grpSp>
        <p:nvGrpSpPr>
          <p:cNvPr id="302" name="组合 301"/>
          <p:cNvGrpSpPr/>
          <p:nvPr/>
        </p:nvGrpSpPr>
        <p:grpSpPr>
          <a:xfrm>
            <a:off x="7887699" y="5487035"/>
            <a:ext cx="2614782" cy="246221"/>
            <a:chOff x="1608682" y="5517117"/>
            <a:chExt cx="2614782" cy="246221"/>
          </a:xfrm>
        </p:grpSpPr>
        <p:grpSp>
          <p:nvGrpSpPr>
            <p:cNvPr id="303" name="组合 302"/>
            <p:cNvGrpSpPr/>
            <p:nvPr/>
          </p:nvGrpSpPr>
          <p:grpSpPr>
            <a:xfrm>
              <a:off x="1608682" y="5517117"/>
              <a:ext cx="672526" cy="246221"/>
              <a:chOff x="1608682" y="5517117"/>
              <a:chExt cx="672526" cy="246221"/>
            </a:xfrm>
          </p:grpSpPr>
          <p:sp>
            <p:nvSpPr>
              <p:cNvPr id="310" name="矩形 309"/>
              <p:cNvSpPr/>
              <p:nvPr/>
            </p:nvSpPr>
            <p:spPr>
              <a:xfrm>
                <a:off x="1711821" y="5517117"/>
                <a:ext cx="569387"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C00000"/>
                    </a:solidFill>
                    <a:effectLst/>
                    <a:uLnTx/>
                    <a:uFillTx/>
                    <a:latin typeface="Arial"/>
                    <a:ea typeface="微软雅黑"/>
                    <a:cs typeface="+mn-ea"/>
                    <a:sym typeface="+mn-lt"/>
                  </a:rPr>
                  <a:t>关键字</a:t>
                </a:r>
              </a:p>
            </p:txBody>
          </p:sp>
          <p:sp>
            <p:nvSpPr>
              <p:cNvPr id="311" name="流程图: 过程 310"/>
              <p:cNvSpPr/>
              <p:nvPr/>
            </p:nvSpPr>
            <p:spPr>
              <a:xfrm>
                <a:off x="1608682" y="5588794"/>
                <a:ext cx="108000" cy="108000"/>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Arial"/>
                  <a:ea typeface="微软雅黑"/>
                  <a:cs typeface="+mn-ea"/>
                  <a:sym typeface="+mn-lt"/>
                </a:endParaRPr>
              </a:p>
            </p:txBody>
          </p:sp>
        </p:grpSp>
        <p:grpSp>
          <p:nvGrpSpPr>
            <p:cNvPr id="304" name="组合 303"/>
            <p:cNvGrpSpPr/>
            <p:nvPr/>
          </p:nvGrpSpPr>
          <p:grpSpPr>
            <a:xfrm>
              <a:off x="2522660" y="5517117"/>
              <a:ext cx="672527" cy="246221"/>
              <a:chOff x="1494382" y="5517117"/>
              <a:chExt cx="672527" cy="246221"/>
            </a:xfrm>
          </p:grpSpPr>
          <p:sp>
            <p:nvSpPr>
              <p:cNvPr id="308" name="矩形 307"/>
              <p:cNvSpPr/>
              <p:nvPr/>
            </p:nvSpPr>
            <p:spPr>
              <a:xfrm>
                <a:off x="1597522" y="5517117"/>
                <a:ext cx="569387"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C00000"/>
                    </a:solidFill>
                    <a:effectLst/>
                    <a:uLnTx/>
                    <a:uFillTx/>
                    <a:latin typeface="Arial"/>
                    <a:ea typeface="微软雅黑"/>
                    <a:cs typeface="+mn-ea"/>
                    <a:sym typeface="+mn-lt"/>
                  </a:rPr>
                  <a:t>关键字</a:t>
                </a:r>
              </a:p>
            </p:txBody>
          </p:sp>
          <p:sp>
            <p:nvSpPr>
              <p:cNvPr id="309" name="流程图: 过程 308"/>
              <p:cNvSpPr/>
              <p:nvPr/>
            </p:nvSpPr>
            <p:spPr>
              <a:xfrm>
                <a:off x="1494382" y="5588794"/>
                <a:ext cx="108000" cy="108000"/>
              </a:xfrm>
              <a:prstGeom prst="flowChartProcess">
                <a:avLst/>
              </a:prstGeom>
              <a:solidFill>
                <a:srgbClr val="C00000">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Arial"/>
                  <a:ea typeface="微软雅黑"/>
                  <a:cs typeface="+mn-ea"/>
                  <a:sym typeface="+mn-lt"/>
                </a:endParaRPr>
              </a:p>
            </p:txBody>
          </p:sp>
        </p:grpSp>
        <p:grpSp>
          <p:nvGrpSpPr>
            <p:cNvPr id="305" name="组合 304"/>
            <p:cNvGrpSpPr/>
            <p:nvPr/>
          </p:nvGrpSpPr>
          <p:grpSpPr>
            <a:xfrm>
              <a:off x="3550937" y="5517117"/>
              <a:ext cx="672527" cy="246221"/>
              <a:chOff x="1494382" y="5517117"/>
              <a:chExt cx="672527" cy="246221"/>
            </a:xfrm>
          </p:grpSpPr>
          <p:sp>
            <p:nvSpPr>
              <p:cNvPr id="306" name="矩形 305"/>
              <p:cNvSpPr/>
              <p:nvPr/>
            </p:nvSpPr>
            <p:spPr>
              <a:xfrm>
                <a:off x="1597522" y="5517117"/>
                <a:ext cx="569387"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C00000"/>
                    </a:solidFill>
                    <a:effectLst/>
                    <a:uLnTx/>
                    <a:uFillTx/>
                    <a:latin typeface="Arial"/>
                    <a:ea typeface="微软雅黑"/>
                    <a:cs typeface="+mn-ea"/>
                    <a:sym typeface="+mn-lt"/>
                  </a:rPr>
                  <a:t>关键字</a:t>
                </a:r>
              </a:p>
            </p:txBody>
          </p:sp>
          <p:sp>
            <p:nvSpPr>
              <p:cNvPr id="307" name="流程图: 过程 306"/>
              <p:cNvSpPr/>
              <p:nvPr/>
            </p:nvSpPr>
            <p:spPr>
              <a:xfrm>
                <a:off x="1494382" y="5588794"/>
                <a:ext cx="108000" cy="108000"/>
              </a:xfrm>
              <a:prstGeom prst="flowChartProcess">
                <a:avLst/>
              </a:prstGeom>
              <a:solidFill>
                <a:srgbClr val="C00000">
                  <a:alpha val="3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Arial"/>
                  <a:ea typeface="微软雅黑"/>
                  <a:cs typeface="+mn-ea"/>
                  <a:sym typeface="+mn-lt"/>
                </a:endParaRPr>
              </a:p>
            </p:txBody>
          </p:sp>
        </p:grpSp>
      </p:grpSp>
      <p:grpSp>
        <p:nvGrpSpPr>
          <p:cNvPr id="197" name="组合 196"/>
          <p:cNvGrpSpPr/>
          <p:nvPr/>
        </p:nvGrpSpPr>
        <p:grpSpPr>
          <a:xfrm>
            <a:off x="-16540" y="305207"/>
            <a:ext cx="11864097" cy="6247586"/>
            <a:chOff x="-16540" y="305207"/>
            <a:chExt cx="11864097" cy="6247586"/>
          </a:xfrm>
        </p:grpSpPr>
        <p:sp>
          <p:nvSpPr>
            <p:cNvPr id="198" name="矩形 197"/>
            <p:cNvSpPr/>
            <p:nvPr/>
          </p:nvSpPr>
          <p:spPr>
            <a:xfrm>
              <a:off x="323808" y="305207"/>
              <a:ext cx="11523749" cy="6247586"/>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nvGrpSpPr>
            <p:cNvPr id="199" name="组合 198"/>
            <p:cNvGrpSpPr/>
            <p:nvPr/>
          </p:nvGrpSpPr>
          <p:grpSpPr>
            <a:xfrm rot="10800000">
              <a:off x="-16540" y="5025659"/>
              <a:ext cx="787152" cy="228570"/>
              <a:chOff x="11404745" y="946150"/>
              <a:chExt cx="787255" cy="228600"/>
            </a:xfrm>
          </p:grpSpPr>
          <p:cxnSp>
            <p:nvCxnSpPr>
              <p:cNvPr id="313" name="直接连接符 312"/>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14" name="椭圆 313"/>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200" name="组合 199"/>
            <p:cNvGrpSpPr/>
            <p:nvPr/>
          </p:nvGrpSpPr>
          <p:grpSpPr>
            <a:xfrm rot="10800000">
              <a:off x="-16540" y="1489328"/>
              <a:ext cx="787152" cy="228570"/>
              <a:chOff x="11404745" y="946150"/>
              <a:chExt cx="787255" cy="228600"/>
            </a:xfrm>
          </p:grpSpPr>
          <p:cxnSp>
            <p:nvCxnSpPr>
              <p:cNvPr id="201" name="直接连接符 200"/>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12" name="椭圆 311"/>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spTree>
    <p:extLst>
      <p:ext uri="{BB962C8B-B14F-4D97-AF65-F5344CB8AC3E}">
        <p14:creationId xmlns:p14="http://schemas.microsoft.com/office/powerpoint/2010/main" val="184156057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1000"/>
                                        <p:tgtEl>
                                          <p:spTgt spid="144"/>
                                        </p:tgtEl>
                                      </p:cBhvr>
                                    </p:animEffect>
                                    <p:anim calcmode="lin" valueType="num">
                                      <p:cBhvr>
                                        <p:cTn id="8" dur="1000" fill="hold"/>
                                        <p:tgtEl>
                                          <p:spTgt spid="144"/>
                                        </p:tgtEl>
                                        <p:attrNameLst>
                                          <p:attrName>ppt_x</p:attrName>
                                        </p:attrNameLst>
                                      </p:cBhvr>
                                      <p:tavLst>
                                        <p:tav tm="0">
                                          <p:val>
                                            <p:strVal val="#ppt_x"/>
                                          </p:val>
                                        </p:tav>
                                        <p:tav tm="100000">
                                          <p:val>
                                            <p:strVal val="#ppt_x"/>
                                          </p:val>
                                        </p:tav>
                                      </p:tavLst>
                                    </p:anim>
                                    <p:anim calcmode="lin" valueType="num">
                                      <p:cBhvr>
                                        <p:cTn id="9" dur="1000" fill="hold"/>
                                        <p:tgtEl>
                                          <p:spTgt spid="1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32"/>
                                        </p:tgtEl>
                                        <p:attrNameLst>
                                          <p:attrName>style.visibility</p:attrName>
                                        </p:attrNameLst>
                                      </p:cBhvr>
                                      <p:to>
                                        <p:strVal val="visible"/>
                                      </p:to>
                                    </p:set>
                                    <p:animEffect transition="in" filter="fade">
                                      <p:cBhvr>
                                        <p:cTn id="13" dur="1000"/>
                                        <p:tgtEl>
                                          <p:spTgt spid="132"/>
                                        </p:tgtEl>
                                      </p:cBhvr>
                                    </p:animEffect>
                                    <p:anim calcmode="lin" valueType="num">
                                      <p:cBhvr>
                                        <p:cTn id="14" dur="1000" fill="hold"/>
                                        <p:tgtEl>
                                          <p:spTgt spid="132"/>
                                        </p:tgtEl>
                                        <p:attrNameLst>
                                          <p:attrName>ppt_x</p:attrName>
                                        </p:attrNameLst>
                                      </p:cBhvr>
                                      <p:tavLst>
                                        <p:tav tm="0">
                                          <p:val>
                                            <p:strVal val="#ppt_x"/>
                                          </p:val>
                                        </p:tav>
                                        <p:tav tm="100000">
                                          <p:val>
                                            <p:strVal val="#ppt_x"/>
                                          </p:val>
                                        </p:tav>
                                      </p:tavLst>
                                    </p:anim>
                                    <p:anim calcmode="lin" valueType="num">
                                      <p:cBhvr>
                                        <p:cTn id="15" dur="1000" fill="hold"/>
                                        <p:tgtEl>
                                          <p:spTgt spid="132"/>
                                        </p:tgtEl>
                                        <p:attrNameLst>
                                          <p:attrName>ppt_y</p:attrName>
                                        </p:attrNameLst>
                                      </p:cBhvr>
                                      <p:tavLst>
                                        <p:tav tm="0">
                                          <p:val>
                                            <p:strVal val="#ppt_y-.1"/>
                                          </p:val>
                                        </p:tav>
                                        <p:tav tm="100000">
                                          <p:val>
                                            <p:strVal val="#ppt_y"/>
                                          </p:val>
                                        </p:tav>
                                      </p:tavLst>
                                    </p:anim>
                                  </p:childTnLst>
                                </p:cTn>
                              </p:par>
                              <p:par>
                                <p:cTn id="16" presetID="16" presetClass="entr" presetSubtype="37" fill="hold" nodeType="withEffect">
                                  <p:stCondLst>
                                    <p:cond delay="1500"/>
                                  </p:stCondLst>
                                  <p:childTnLst>
                                    <p:set>
                                      <p:cBhvr>
                                        <p:cTn id="17" dur="1" fill="hold">
                                          <p:stCondLst>
                                            <p:cond delay="0"/>
                                          </p:stCondLst>
                                        </p:cTn>
                                        <p:tgtEl>
                                          <p:spTgt spid="224"/>
                                        </p:tgtEl>
                                        <p:attrNameLst>
                                          <p:attrName>style.visibility</p:attrName>
                                        </p:attrNameLst>
                                      </p:cBhvr>
                                      <p:to>
                                        <p:strVal val="visible"/>
                                      </p:to>
                                    </p:set>
                                    <p:animEffect transition="in" filter="barn(outVertical)">
                                      <p:cBhvr>
                                        <p:cTn id="18" dur="500"/>
                                        <p:tgtEl>
                                          <p:spTgt spid="224"/>
                                        </p:tgtEl>
                                      </p:cBhvr>
                                    </p:animEffect>
                                  </p:childTnLst>
                                </p:cTn>
                              </p:par>
                            </p:childTnLst>
                          </p:cTn>
                        </p:par>
                        <p:par>
                          <p:cTn id="19" fill="hold">
                            <p:stCondLst>
                              <p:cond delay="3000"/>
                            </p:stCondLst>
                            <p:childTnLst>
                              <p:par>
                                <p:cTn id="20" presetID="42" presetClass="entr" presetSubtype="0" fill="hold" nodeType="afterEffect">
                                  <p:stCondLst>
                                    <p:cond delay="0"/>
                                  </p:stCondLst>
                                  <p:childTnLst>
                                    <p:set>
                                      <p:cBhvr>
                                        <p:cTn id="21" dur="1" fill="hold">
                                          <p:stCondLst>
                                            <p:cond delay="0"/>
                                          </p:stCondLst>
                                        </p:cTn>
                                        <p:tgtEl>
                                          <p:spTgt spid="227"/>
                                        </p:tgtEl>
                                        <p:attrNameLst>
                                          <p:attrName>style.visibility</p:attrName>
                                        </p:attrNameLst>
                                      </p:cBhvr>
                                      <p:to>
                                        <p:strVal val="visible"/>
                                      </p:to>
                                    </p:set>
                                    <p:animEffect transition="in" filter="fade">
                                      <p:cBhvr>
                                        <p:cTn id="22" dur="1000"/>
                                        <p:tgtEl>
                                          <p:spTgt spid="227"/>
                                        </p:tgtEl>
                                      </p:cBhvr>
                                    </p:animEffect>
                                    <p:anim calcmode="lin" valueType="num">
                                      <p:cBhvr>
                                        <p:cTn id="23" dur="1000" fill="hold"/>
                                        <p:tgtEl>
                                          <p:spTgt spid="227"/>
                                        </p:tgtEl>
                                        <p:attrNameLst>
                                          <p:attrName>ppt_x</p:attrName>
                                        </p:attrNameLst>
                                      </p:cBhvr>
                                      <p:tavLst>
                                        <p:tav tm="0">
                                          <p:val>
                                            <p:strVal val="#ppt_x"/>
                                          </p:val>
                                        </p:tav>
                                        <p:tav tm="100000">
                                          <p:val>
                                            <p:strVal val="#ppt_x"/>
                                          </p:val>
                                        </p:tav>
                                      </p:tavLst>
                                    </p:anim>
                                    <p:anim calcmode="lin" valueType="num">
                                      <p:cBhvr>
                                        <p:cTn id="24" dur="1000" fill="hold"/>
                                        <p:tgtEl>
                                          <p:spTgt spid="227"/>
                                        </p:tgtEl>
                                        <p:attrNameLst>
                                          <p:attrName>ppt_y</p:attrName>
                                        </p:attrNameLst>
                                      </p:cBhvr>
                                      <p:tavLst>
                                        <p:tav tm="0">
                                          <p:val>
                                            <p:strVal val="#ppt_y+.1"/>
                                          </p:val>
                                        </p:tav>
                                        <p:tav tm="100000">
                                          <p:val>
                                            <p:strVal val="#ppt_y"/>
                                          </p:val>
                                        </p:tav>
                                      </p:tavLst>
                                    </p:anim>
                                  </p:childTnLst>
                                </p:cTn>
                              </p:par>
                            </p:childTnLst>
                          </p:cTn>
                        </p:par>
                        <p:par>
                          <p:cTn id="25" fill="hold">
                            <p:stCondLst>
                              <p:cond delay="4000"/>
                            </p:stCondLst>
                            <p:childTnLst>
                              <p:par>
                                <p:cTn id="26" presetID="47" presetClass="entr" presetSubtype="0" fill="hold" nodeType="afterEffect">
                                  <p:stCondLst>
                                    <p:cond delay="0"/>
                                  </p:stCondLst>
                                  <p:childTnLst>
                                    <p:set>
                                      <p:cBhvr>
                                        <p:cTn id="27" dur="1" fill="hold">
                                          <p:stCondLst>
                                            <p:cond delay="0"/>
                                          </p:stCondLst>
                                        </p:cTn>
                                        <p:tgtEl>
                                          <p:spTgt spid="230"/>
                                        </p:tgtEl>
                                        <p:attrNameLst>
                                          <p:attrName>style.visibility</p:attrName>
                                        </p:attrNameLst>
                                      </p:cBhvr>
                                      <p:to>
                                        <p:strVal val="visible"/>
                                      </p:to>
                                    </p:set>
                                    <p:animEffect transition="in" filter="fade">
                                      <p:cBhvr>
                                        <p:cTn id="28" dur="1000"/>
                                        <p:tgtEl>
                                          <p:spTgt spid="230"/>
                                        </p:tgtEl>
                                      </p:cBhvr>
                                    </p:animEffect>
                                    <p:anim calcmode="lin" valueType="num">
                                      <p:cBhvr>
                                        <p:cTn id="29" dur="1000" fill="hold"/>
                                        <p:tgtEl>
                                          <p:spTgt spid="230"/>
                                        </p:tgtEl>
                                        <p:attrNameLst>
                                          <p:attrName>ppt_x</p:attrName>
                                        </p:attrNameLst>
                                      </p:cBhvr>
                                      <p:tavLst>
                                        <p:tav tm="0">
                                          <p:val>
                                            <p:strVal val="#ppt_x"/>
                                          </p:val>
                                        </p:tav>
                                        <p:tav tm="100000">
                                          <p:val>
                                            <p:strVal val="#ppt_x"/>
                                          </p:val>
                                        </p:tav>
                                      </p:tavLst>
                                    </p:anim>
                                    <p:anim calcmode="lin" valueType="num">
                                      <p:cBhvr>
                                        <p:cTn id="30" dur="1000" fill="hold"/>
                                        <p:tgtEl>
                                          <p:spTgt spid="230"/>
                                        </p:tgtEl>
                                        <p:attrNameLst>
                                          <p:attrName>ppt_y</p:attrName>
                                        </p:attrNameLst>
                                      </p:cBhvr>
                                      <p:tavLst>
                                        <p:tav tm="0">
                                          <p:val>
                                            <p:strVal val="#ppt_y-.1"/>
                                          </p:val>
                                        </p:tav>
                                        <p:tav tm="100000">
                                          <p:val>
                                            <p:strVal val="#ppt_y"/>
                                          </p:val>
                                        </p:tav>
                                      </p:tavLst>
                                    </p:anim>
                                  </p:childTnLst>
                                </p:cTn>
                              </p:par>
                            </p:childTnLst>
                          </p:cTn>
                        </p:par>
                        <p:par>
                          <p:cTn id="31" fill="hold">
                            <p:stCondLst>
                              <p:cond delay="5000"/>
                            </p:stCondLst>
                            <p:childTnLst>
                              <p:par>
                                <p:cTn id="32" presetID="42" presetClass="entr" presetSubtype="0" fill="hold" grpId="0" nodeType="afterEffect">
                                  <p:stCondLst>
                                    <p:cond delay="0"/>
                                  </p:stCondLst>
                                  <p:childTnLst>
                                    <p:set>
                                      <p:cBhvr>
                                        <p:cTn id="33" dur="1" fill="hold">
                                          <p:stCondLst>
                                            <p:cond delay="0"/>
                                          </p:stCondLst>
                                        </p:cTn>
                                        <p:tgtEl>
                                          <p:spTgt spid="264"/>
                                        </p:tgtEl>
                                        <p:attrNameLst>
                                          <p:attrName>style.visibility</p:attrName>
                                        </p:attrNameLst>
                                      </p:cBhvr>
                                      <p:to>
                                        <p:strVal val="visible"/>
                                      </p:to>
                                    </p:set>
                                    <p:animEffect transition="in" filter="fade">
                                      <p:cBhvr>
                                        <p:cTn id="34" dur="1000"/>
                                        <p:tgtEl>
                                          <p:spTgt spid="264"/>
                                        </p:tgtEl>
                                      </p:cBhvr>
                                    </p:animEffect>
                                    <p:anim calcmode="lin" valueType="num">
                                      <p:cBhvr>
                                        <p:cTn id="35" dur="1000" fill="hold"/>
                                        <p:tgtEl>
                                          <p:spTgt spid="264"/>
                                        </p:tgtEl>
                                        <p:attrNameLst>
                                          <p:attrName>ppt_x</p:attrName>
                                        </p:attrNameLst>
                                      </p:cBhvr>
                                      <p:tavLst>
                                        <p:tav tm="0">
                                          <p:val>
                                            <p:strVal val="#ppt_x"/>
                                          </p:val>
                                        </p:tav>
                                        <p:tav tm="100000">
                                          <p:val>
                                            <p:strVal val="#ppt_x"/>
                                          </p:val>
                                        </p:tav>
                                      </p:tavLst>
                                    </p:anim>
                                    <p:anim calcmode="lin" valueType="num">
                                      <p:cBhvr>
                                        <p:cTn id="36" dur="1000" fill="hold"/>
                                        <p:tgtEl>
                                          <p:spTgt spid="264"/>
                                        </p:tgtEl>
                                        <p:attrNameLst>
                                          <p:attrName>ppt_y</p:attrName>
                                        </p:attrNameLst>
                                      </p:cBhvr>
                                      <p:tavLst>
                                        <p:tav tm="0">
                                          <p:val>
                                            <p:strVal val="#ppt_y+.1"/>
                                          </p:val>
                                        </p:tav>
                                        <p:tav tm="100000">
                                          <p:val>
                                            <p:strVal val="#ppt_y"/>
                                          </p:val>
                                        </p:tav>
                                      </p:tavLst>
                                    </p:anim>
                                  </p:childTnLst>
                                </p:cTn>
                              </p:par>
                            </p:childTnLst>
                          </p:cTn>
                        </p:par>
                        <p:par>
                          <p:cTn id="37" fill="hold">
                            <p:stCondLst>
                              <p:cond delay="6000"/>
                            </p:stCondLst>
                            <p:childTnLst>
                              <p:par>
                                <p:cTn id="38" presetID="2" presetClass="entr" presetSubtype="8" fill="hold" nodeType="afterEffect">
                                  <p:stCondLst>
                                    <p:cond delay="0"/>
                                  </p:stCondLst>
                                  <p:childTnLst>
                                    <p:set>
                                      <p:cBhvr>
                                        <p:cTn id="39" dur="1" fill="hold">
                                          <p:stCondLst>
                                            <p:cond delay="0"/>
                                          </p:stCondLst>
                                        </p:cTn>
                                        <p:tgtEl>
                                          <p:spTgt spid="265"/>
                                        </p:tgtEl>
                                        <p:attrNameLst>
                                          <p:attrName>style.visibility</p:attrName>
                                        </p:attrNameLst>
                                      </p:cBhvr>
                                      <p:to>
                                        <p:strVal val="visible"/>
                                      </p:to>
                                    </p:set>
                                    <p:anim calcmode="lin" valueType="num">
                                      <p:cBhvr additive="base">
                                        <p:cTn id="40" dur="500" fill="hold"/>
                                        <p:tgtEl>
                                          <p:spTgt spid="265"/>
                                        </p:tgtEl>
                                        <p:attrNameLst>
                                          <p:attrName>ppt_x</p:attrName>
                                        </p:attrNameLst>
                                      </p:cBhvr>
                                      <p:tavLst>
                                        <p:tav tm="0">
                                          <p:val>
                                            <p:strVal val="0-#ppt_w/2"/>
                                          </p:val>
                                        </p:tav>
                                        <p:tav tm="100000">
                                          <p:val>
                                            <p:strVal val="#ppt_x"/>
                                          </p:val>
                                        </p:tav>
                                      </p:tavLst>
                                    </p:anim>
                                    <p:anim calcmode="lin" valueType="num">
                                      <p:cBhvr additive="base">
                                        <p:cTn id="41" dur="500" fill="hold"/>
                                        <p:tgtEl>
                                          <p:spTgt spid="265"/>
                                        </p:tgtEl>
                                        <p:attrNameLst>
                                          <p:attrName>ppt_y</p:attrName>
                                        </p:attrNameLst>
                                      </p:cBhvr>
                                      <p:tavLst>
                                        <p:tav tm="0">
                                          <p:val>
                                            <p:strVal val="#ppt_y"/>
                                          </p:val>
                                        </p:tav>
                                        <p:tav tm="100000">
                                          <p:val>
                                            <p:strVal val="#ppt_y"/>
                                          </p:val>
                                        </p:tav>
                                      </p:tavLst>
                                    </p:anim>
                                  </p:childTnLst>
                                </p:cTn>
                              </p:par>
                            </p:childTnLst>
                          </p:cTn>
                        </p:par>
                        <p:par>
                          <p:cTn id="42" fill="hold">
                            <p:stCondLst>
                              <p:cond delay="6500"/>
                            </p:stCondLst>
                            <p:childTnLst>
                              <p:par>
                                <p:cTn id="43" presetID="22" presetClass="entr" presetSubtype="4" fill="hold" nodeType="afterEffect">
                                  <p:stCondLst>
                                    <p:cond delay="0"/>
                                  </p:stCondLst>
                                  <p:childTnLst>
                                    <p:set>
                                      <p:cBhvr>
                                        <p:cTn id="44" dur="1" fill="hold">
                                          <p:stCondLst>
                                            <p:cond delay="0"/>
                                          </p:stCondLst>
                                        </p:cTn>
                                        <p:tgtEl>
                                          <p:spTgt spid="280"/>
                                        </p:tgtEl>
                                        <p:attrNameLst>
                                          <p:attrName>style.visibility</p:attrName>
                                        </p:attrNameLst>
                                      </p:cBhvr>
                                      <p:to>
                                        <p:strVal val="visible"/>
                                      </p:to>
                                    </p:set>
                                    <p:animEffect transition="in" filter="wipe(down)">
                                      <p:cBhvr>
                                        <p:cTn id="45" dur="500"/>
                                        <p:tgtEl>
                                          <p:spTgt spid="280"/>
                                        </p:tgtEl>
                                      </p:cBhvr>
                                    </p:animEffect>
                                  </p:childTnLst>
                                </p:cTn>
                              </p:par>
                            </p:childTnLst>
                          </p:cTn>
                        </p:par>
                        <p:par>
                          <p:cTn id="46" fill="hold">
                            <p:stCondLst>
                              <p:cond delay="7000"/>
                            </p:stCondLst>
                            <p:childTnLst>
                              <p:par>
                                <p:cTn id="47" presetID="10" presetClass="entr" presetSubtype="0" fill="hold" nodeType="afterEffect">
                                  <p:stCondLst>
                                    <p:cond delay="0"/>
                                  </p:stCondLst>
                                  <p:childTnLst>
                                    <p:set>
                                      <p:cBhvr>
                                        <p:cTn id="48" dur="1" fill="hold">
                                          <p:stCondLst>
                                            <p:cond delay="0"/>
                                          </p:stCondLst>
                                        </p:cTn>
                                        <p:tgtEl>
                                          <p:spTgt spid="297"/>
                                        </p:tgtEl>
                                        <p:attrNameLst>
                                          <p:attrName>style.visibility</p:attrName>
                                        </p:attrNameLst>
                                      </p:cBhvr>
                                      <p:to>
                                        <p:strVal val="visible"/>
                                      </p:to>
                                    </p:set>
                                    <p:animEffect transition="in" filter="fade">
                                      <p:cBhvr>
                                        <p:cTn id="49" dur="500"/>
                                        <p:tgtEl>
                                          <p:spTgt spid="297"/>
                                        </p:tgtEl>
                                      </p:cBhvr>
                                    </p:animEffect>
                                  </p:childTnLst>
                                </p:cTn>
                              </p:par>
                            </p:childTnLst>
                          </p:cTn>
                        </p:par>
                        <p:par>
                          <p:cTn id="50" fill="hold">
                            <p:stCondLst>
                              <p:cond delay="7500"/>
                            </p:stCondLst>
                            <p:childTnLst>
                              <p:par>
                                <p:cTn id="51" presetID="37" presetClass="entr" presetSubtype="0" fill="hold" nodeType="afterEffect">
                                  <p:stCondLst>
                                    <p:cond delay="0"/>
                                  </p:stCondLst>
                                  <p:childTnLst>
                                    <p:set>
                                      <p:cBhvr>
                                        <p:cTn id="52" dur="1" fill="hold">
                                          <p:stCondLst>
                                            <p:cond delay="0"/>
                                          </p:stCondLst>
                                        </p:cTn>
                                        <p:tgtEl>
                                          <p:spTgt spid="302"/>
                                        </p:tgtEl>
                                        <p:attrNameLst>
                                          <p:attrName>style.visibility</p:attrName>
                                        </p:attrNameLst>
                                      </p:cBhvr>
                                      <p:to>
                                        <p:strVal val="visible"/>
                                      </p:to>
                                    </p:set>
                                    <p:animEffect transition="in" filter="fade">
                                      <p:cBhvr>
                                        <p:cTn id="53" dur="1000"/>
                                        <p:tgtEl>
                                          <p:spTgt spid="302"/>
                                        </p:tgtEl>
                                      </p:cBhvr>
                                    </p:animEffect>
                                    <p:anim calcmode="lin" valueType="num">
                                      <p:cBhvr>
                                        <p:cTn id="54" dur="1000" fill="hold"/>
                                        <p:tgtEl>
                                          <p:spTgt spid="302"/>
                                        </p:tgtEl>
                                        <p:attrNameLst>
                                          <p:attrName>ppt_x</p:attrName>
                                        </p:attrNameLst>
                                      </p:cBhvr>
                                      <p:tavLst>
                                        <p:tav tm="0">
                                          <p:val>
                                            <p:strVal val="#ppt_x"/>
                                          </p:val>
                                        </p:tav>
                                        <p:tav tm="100000">
                                          <p:val>
                                            <p:strVal val="#ppt_x"/>
                                          </p:val>
                                        </p:tav>
                                      </p:tavLst>
                                    </p:anim>
                                    <p:anim calcmode="lin" valueType="num">
                                      <p:cBhvr>
                                        <p:cTn id="55" dur="900" decel="100000" fill="hold"/>
                                        <p:tgtEl>
                                          <p:spTgt spid="302"/>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30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26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4882458" y="908720"/>
            <a:ext cx="244827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4" name="TextBox 30"/>
          <p:cNvSpPr txBox="1"/>
          <p:nvPr/>
        </p:nvSpPr>
        <p:spPr>
          <a:xfrm>
            <a:off x="4583038" y="416277"/>
            <a:ext cx="3047113" cy="49244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B30B0B"/>
                </a:solidFill>
                <a:effectLst/>
                <a:uLnTx/>
                <a:uFillTx/>
                <a:latin typeface="Arial"/>
                <a:ea typeface="微软雅黑"/>
                <a:cs typeface="+mn-ea"/>
                <a:sym typeface="+mn-lt"/>
              </a:rPr>
              <a:t>工作重点</a:t>
            </a:r>
            <a:endParaRPr kumimoji="0" lang="zh-CN" altLang="en-US" sz="20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grpSp>
        <p:nvGrpSpPr>
          <p:cNvPr id="132" name="组合 131"/>
          <p:cNvGrpSpPr/>
          <p:nvPr/>
        </p:nvGrpSpPr>
        <p:grpSpPr>
          <a:xfrm>
            <a:off x="500802" y="1454587"/>
            <a:ext cx="697860" cy="1291724"/>
            <a:chOff x="5262588" y="513303"/>
            <a:chExt cx="3290764" cy="6091138"/>
          </a:xfrm>
          <a:solidFill>
            <a:srgbClr val="C00000"/>
          </a:solidFill>
        </p:grpSpPr>
        <p:sp>
          <p:nvSpPr>
            <p:cNvPr id="133" name="Freeform 6"/>
            <p:cNvSpPr>
              <a:spLocks/>
            </p:cNvSpPr>
            <p:nvPr/>
          </p:nvSpPr>
          <p:spPr bwMode="auto">
            <a:xfrm>
              <a:off x="6740669" y="2952214"/>
              <a:ext cx="353788" cy="3652227"/>
            </a:xfrm>
            <a:custGeom>
              <a:avLst/>
              <a:gdLst>
                <a:gd name="T0" fmla="*/ 123 w 195"/>
                <a:gd name="T1" fmla="*/ 1162 h 2013"/>
                <a:gd name="T2" fmla="*/ 123 w 195"/>
                <a:gd name="T3" fmla="*/ 1587 h 2013"/>
                <a:gd name="T4" fmla="*/ 122 w 195"/>
                <a:gd name="T5" fmla="*/ 2010 h 2013"/>
                <a:gd name="T6" fmla="*/ 112 w 195"/>
                <a:gd name="T7" fmla="*/ 949 h 2013"/>
                <a:gd name="T8" fmla="*/ 103 w 195"/>
                <a:gd name="T9" fmla="*/ 2013 h 2013"/>
                <a:gd name="T10" fmla="*/ 94 w 195"/>
                <a:gd name="T11" fmla="*/ 949 h 2013"/>
                <a:gd name="T12" fmla="*/ 85 w 195"/>
                <a:gd name="T13" fmla="*/ 2010 h 2013"/>
                <a:gd name="T14" fmla="*/ 73 w 195"/>
                <a:gd name="T15" fmla="*/ 2003 h 2013"/>
                <a:gd name="T16" fmla="*/ 72 w 195"/>
                <a:gd name="T17" fmla="*/ 971 h 2013"/>
                <a:gd name="T18" fmla="*/ 64 w 195"/>
                <a:gd name="T19" fmla="*/ 949 h 2013"/>
                <a:gd name="T20" fmla="*/ 55 w 195"/>
                <a:gd name="T21" fmla="*/ 2011 h 2013"/>
                <a:gd name="T22" fmla="*/ 45 w 195"/>
                <a:gd name="T23" fmla="*/ 949 h 2013"/>
                <a:gd name="T24" fmla="*/ 35 w 195"/>
                <a:gd name="T25" fmla="*/ 2011 h 2013"/>
                <a:gd name="T26" fmla="*/ 33 w 195"/>
                <a:gd name="T27" fmla="*/ 1281 h 2013"/>
                <a:gd name="T28" fmla="*/ 45 w 195"/>
                <a:gd name="T29" fmla="*/ 838 h 2013"/>
                <a:gd name="T30" fmla="*/ 26 w 195"/>
                <a:gd name="T31" fmla="*/ 599 h 2013"/>
                <a:gd name="T32" fmla="*/ 67 w 195"/>
                <a:gd name="T33" fmla="*/ 471 h 2013"/>
                <a:gd name="T34" fmla="*/ 79 w 195"/>
                <a:gd name="T35" fmla="*/ 354 h 2013"/>
                <a:gd name="T36" fmla="*/ 68 w 195"/>
                <a:gd name="T37" fmla="*/ 237 h 2013"/>
                <a:gd name="T38" fmla="*/ 43 w 195"/>
                <a:gd name="T39" fmla="*/ 120 h 2013"/>
                <a:gd name="T40" fmla="*/ 76 w 195"/>
                <a:gd name="T41" fmla="*/ 13 h 2013"/>
                <a:gd name="T42" fmla="*/ 167 w 195"/>
                <a:gd name="T43" fmla="*/ 65 h 2013"/>
                <a:gd name="T44" fmla="*/ 127 w 195"/>
                <a:gd name="T45" fmla="*/ 144 h 2013"/>
                <a:gd name="T46" fmla="*/ 131 w 195"/>
                <a:gd name="T47" fmla="*/ 330 h 2013"/>
                <a:gd name="T48" fmla="*/ 109 w 195"/>
                <a:gd name="T49" fmla="*/ 438 h 2013"/>
                <a:gd name="T50" fmla="*/ 142 w 195"/>
                <a:gd name="T51" fmla="*/ 496 h 2013"/>
                <a:gd name="T52" fmla="*/ 167 w 195"/>
                <a:gd name="T53" fmla="*/ 599 h 2013"/>
                <a:gd name="T54" fmla="*/ 143 w 195"/>
                <a:gd name="T55" fmla="*/ 768 h 2013"/>
                <a:gd name="T56" fmla="*/ 161 w 195"/>
                <a:gd name="T57" fmla="*/ 883 h 2013"/>
                <a:gd name="T58" fmla="*/ 162 w 195"/>
                <a:gd name="T59" fmla="*/ 1974 h 2013"/>
                <a:gd name="T60" fmla="*/ 150 w 195"/>
                <a:gd name="T61" fmla="*/ 2011 h 2013"/>
                <a:gd name="T62" fmla="*/ 141 w 195"/>
                <a:gd name="T63" fmla="*/ 950 h 2013"/>
                <a:gd name="T64" fmla="*/ 131 w 195"/>
                <a:gd name="T65" fmla="*/ 2012 h 2013"/>
                <a:gd name="T66" fmla="*/ 123 w 195"/>
                <a:gd name="T67" fmla="*/ 949 h 2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13">
                  <a:moveTo>
                    <a:pt x="123" y="949"/>
                  </a:moveTo>
                  <a:cubicBezTo>
                    <a:pt x="123" y="1020"/>
                    <a:pt x="123" y="1091"/>
                    <a:pt x="123" y="1162"/>
                  </a:cubicBezTo>
                  <a:cubicBezTo>
                    <a:pt x="123" y="1232"/>
                    <a:pt x="123" y="1303"/>
                    <a:pt x="123" y="1374"/>
                  </a:cubicBezTo>
                  <a:cubicBezTo>
                    <a:pt x="123" y="1445"/>
                    <a:pt x="123" y="1516"/>
                    <a:pt x="123" y="1587"/>
                  </a:cubicBezTo>
                  <a:cubicBezTo>
                    <a:pt x="123" y="1658"/>
                    <a:pt x="123" y="1729"/>
                    <a:pt x="123" y="1799"/>
                  </a:cubicBezTo>
                  <a:cubicBezTo>
                    <a:pt x="123" y="1870"/>
                    <a:pt x="125" y="1940"/>
                    <a:pt x="122" y="2010"/>
                  </a:cubicBezTo>
                  <a:cubicBezTo>
                    <a:pt x="119" y="2010"/>
                    <a:pt x="115" y="2010"/>
                    <a:pt x="112" y="2010"/>
                  </a:cubicBezTo>
                  <a:cubicBezTo>
                    <a:pt x="112" y="1656"/>
                    <a:pt x="112" y="1303"/>
                    <a:pt x="112" y="949"/>
                  </a:cubicBezTo>
                  <a:cubicBezTo>
                    <a:pt x="109" y="949"/>
                    <a:pt x="106" y="949"/>
                    <a:pt x="103" y="949"/>
                  </a:cubicBezTo>
                  <a:cubicBezTo>
                    <a:pt x="103" y="1304"/>
                    <a:pt x="103" y="1658"/>
                    <a:pt x="103" y="2013"/>
                  </a:cubicBezTo>
                  <a:cubicBezTo>
                    <a:pt x="100" y="2013"/>
                    <a:pt x="97" y="2013"/>
                    <a:pt x="94" y="2013"/>
                  </a:cubicBezTo>
                  <a:cubicBezTo>
                    <a:pt x="94" y="1658"/>
                    <a:pt x="94" y="1303"/>
                    <a:pt x="94" y="949"/>
                  </a:cubicBezTo>
                  <a:cubicBezTo>
                    <a:pt x="91" y="949"/>
                    <a:pt x="88" y="949"/>
                    <a:pt x="85" y="949"/>
                  </a:cubicBezTo>
                  <a:cubicBezTo>
                    <a:pt x="85" y="1303"/>
                    <a:pt x="85" y="1657"/>
                    <a:pt x="85" y="2010"/>
                  </a:cubicBezTo>
                  <a:cubicBezTo>
                    <a:pt x="83" y="2011"/>
                    <a:pt x="81" y="2012"/>
                    <a:pt x="79" y="2012"/>
                  </a:cubicBezTo>
                  <a:cubicBezTo>
                    <a:pt x="77" y="2009"/>
                    <a:pt x="73" y="2006"/>
                    <a:pt x="73" y="2003"/>
                  </a:cubicBezTo>
                  <a:cubicBezTo>
                    <a:pt x="72" y="1997"/>
                    <a:pt x="72" y="1991"/>
                    <a:pt x="72" y="1985"/>
                  </a:cubicBezTo>
                  <a:cubicBezTo>
                    <a:pt x="72" y="1647"/>
                    <a:pt x="72" y="1309"/>
                    <a:pt x="72" y="971"/>
                  </a:cubicBezTo>
                  <a:cubicBezTo>
                    <a:pt x="72" y="964"/>
                    <a:pt x="71" y="956"/>
                    <a:pt x="71" y="949"/>
                  </a:cubicBezTo>
                  <a:cubicBezTo>
                    <a:pt x="69" y="949"/>
                    <a:pt x="66" y="949"/>
                    <a:pt x="64" y="949"/>
                  </a:cubicBezTo>
                  <a:cubicBezTo>
                    <a:pt x="64" y="1303"/>
                    <a:pt x="64" y="1657"/>
                    <a:pt x="64" y="2011"/>
                  </a:cubicBezTo>
                  <a:cubicBezTo>
                    <a:pt x="61" y="2011"/>
                    <a:pt x="58" y="2011"/>
                    <a:pt x="55" y="2011"/>
                  </a:cubicBezTo>
                  <a:cubicBezTo>
                    <a:pt x="55" y="1657"/>
                    <a:pt x="55" y="1303"/>
                    <a:pt x="55" y="949"/>
                  </a:cubicBezTo>
                  <a:cubicBezTo>
                    <a:pt x="52" y="949"/>
                    <a:pt x="49" y="949"/>
                    <a:pt x="45" y="949"/>
                  </a:cubicBezTo>
                  <a:cubicBezTo>
                    <a:pt x="45" y="1303"/>
                    <a:pt x="45" y="1657"/>
                    <a:pt x="45" y="2010"/>
                  </a:cubicBezTo>
                  <a:cubicBezTo>
                    <a:pt x="42" y="2010"/>
                    <a:pt x="39" y="2011"/>
                    <a:pt x="35" y="2011"/>
                  </a:cubicBezTo>
                  <a:cubicBezTo>
                    <a:pt x="34" y="1999"/>
                    <a:pt x="33" y="1987"/>
                    <a:pt x="33" y="1975"/>
                  </a:cubicBezTo>
                  <a:cubicBezTo>
                    <a:pt x="33" y="1744"/>
                    <a:pt x="33" y="1513"/>
                    <a:pt x="33" y="1281"/>
                  </a:cubicBezTo>
                  <a:cubicBezTo>
                    <a:pt x="32" y="1155"/>
                    <a:pt x="31" y="1028"/>
                    <a:pt x="32" y="901"/>
                  </a:cubicBezTo>
                  <a:cubicBezTo>
                    <a:pt x="33" y="880"/>
                    <a:pt x="42" y="859"/>
                    <a:pt x="45" y="838"/>
                  </a:cubicBezTo>
                  <a:cubicBezTo>
                    <a:pt x="51" y="791"/>
                    <a:pt x="61" y="744"/>
                    <a:pt x="26" y="703"/>
                  </a:cubicBezTo>
                  <a:cubicBezTo>
                    <a:pt x="0" y="674"/>
                    <a:pt x="0" y="628"/>
                    <a:pt x="26" y="599"/>
                  </a:cubicBezTo>
                  <a:cubicBezTo>
                    <a:pt x="45" y="578"/>
                    <a:pt x="51" y="556"/>
                    <a:pt x="49" y="529"/>
                  </a:cubicBezTo>
                  <a:cubicBezTo>
                    <a:pt x="47" y="508"/>
                    <a:pt x="50" y="489"/>
                    <a:pt x="67" y="471"/>
                  </a:cubicBezTo>
                  <a:cubicBezTo>
                    <a:pt x="79" y="460"/>
                    <a:pt x="82" y="438"/>
                    <a:pt x="83" y="420"/>
                  </a:cubicBezTo>
                  <a:cubicBezTo>
                    <a:pt x="85" y="398"/>
                    <a:pt x="82" y="376"/>
                    <a:pt x="79" y="354"/>
                  </a:cubicBezTo>
                  <a:cubicBezTo>
                    <a:pt x="79" y="348"/>
                    <a:pt x="73" y="342"/>
                    <a:pt x="68" y="337"/>
                  </a:cubicBezTo>
                  <a:cubicBezTo>
                    <a:pt x="30" y="303"/>
                    <a:pt x="29" y="271"/>
                    <a:pt x="68" y="237"/>
                  </a:cubicBezTo>
                  <a:cubicBezTo>
                    <a:pt x="83" y="223"/>
                    <a:pt x="84" y="205"/>
                    <a:pt x="83" y="187"/>
                  </a:cubicBezTo>
                  <a:cubicBezTo>
                    <a:pt x="80" y="159"/>
                    <a:pt x="64" y="138"/>
                    <a:pt x="43" y="120"/>
                  </a:cubicBezTo>
                  <a:cubicBezTo>
                    <a:pt x="8" y="88"/>
                    <a:pt x="8" y="81"/>
                    <a:pt x="42" y="47"/>
                  </a:cubicBezTo>
                  <a:cubicBezTo>
                    <a:pt x="53" y="36"/>
                    <a:pt x="65" y="24"/>
                    <a:pt x="76" y="13"/>
                  </a:cubicBezTo>
                  <a:cubicBezTo>
                    <a:pt x="89" y="2"/>
                    <a:pt x="103" y="0"/>
                    <a:pt x="116" y="13"/>
                  </a:cubicBezTo>
                  <a:cubicBezTo>
                    <a:pt x="133" y="30"/>
                    <a:pt x="150" y="48"/>
                    <a:pt x="167" y="65"/>
                  </a:cubicBezTo>
                  <a:cubicBezTo>
                    <a:pt x="179" y="78"/>
                    <a:pt x="178" y="91"/>
                    <a:pt x="167" y="103"/>
                  </a:cubicBezTo>
                  <a:cubicBezTo>
                    <a:pt x="154" y="117"/>
                    <a:pt x="139" y="130"/>
                    <a:pt x="127" y="144"/>
                  </a:cubicBezTo>
                  <a:cubicBezTo>
                    <a:pt x="99" y="176"/>
                    <a:pt x="102" y="217"/>
                    <a:pt x="134" y="244"/>
                  </a:cubicBezTo>
                  <a:cubicBezTo>
                    <a:pt x="162" y="268"/>
                    <a:pt x="162" y="308"/>
                    <a:pt x="131" y="330"/>
                  </a:cubicBezTo>
                  <a:cubicBezTo>
                    <a:pt x="114" y="343"/>
                    <a:pt x="108" y="358"/>
                    <a:pt x="110" y="378"/>
                  </a:cubicBezTo>
                  <a:cubicBezTo>
                    <a:pt x="112" y="398"/>
                    <a:pt x="110" y="418"/>
                    <a:pt x="109" y="438"/>
                  </a:cubicBezTo>
                  <a:cubicBezTo>
                    <a:pt x="109" y="455"/>
                    <a:pt x="110" y="470"/>
                    <a:pt x="130" y="477"/>
                  </a:cubicBezTo>
                  <a:cubicBezTo>
                    <a:pt x="135" y="479"/>
                    <a:pt x="140" y="489"/>
                    <a:pt x="142" y="496"/>
                  </a:cubicBezTo>
                  <a:cubicBezTo>
                    <a:pt x="144" y="507"/>
                    <a:pt x="144" y="518"/>
                    <a:pt x="143" y="530"/>
                  </a:cubicBezTo>
                  <a:cubicBezTo>
                    <a:pt x="141" y="556"/>
                    <a:pt x="148" y="579"/>
                    <a:pt x="167" y="599"/>
                  </a:cubicBezTo>
                  <a:cubicBezTo>
                    <a:pt x="195" y="629"/>
                    <a:pt x="194" y="674"/>
                    <a:pt x="165" y="706"/>
                  </a:cubicBezTo>
                  <a:cubicBezTo>
                    <a:pt x="148" y="724"/>
                    <a:pt x="143" y="743"/>
                    <a:pt x="143" y="768"/>
                  </a:cubicBezTo>
                  <a:cubicBezTo>
                    <a:pt x="143" y="801"/>
                    <a:pt x="142" y="834"/>
                    <a:pt x="159" y="865"/>
                  </a:cubicBezTo>
                  <a:cubicBezTo>
                    <a:pt x="161" y="870"/>
                    <a:pt x="161" y="877"/>
                    <a:pt x="161" y="883"/>
                  </a:cubicBezTo>
                  <a:cubicBezTo>
                    <a:pt x="161" y="895"/>
                    <a:pt x="161" y="907"/>
                    <a:pt x="161" y="919"/>
                  </a:cubicBezTo>
                  <a:cubicBezTo>
                    <a:pt x="161" y="1271"/>
                    <a:pt x="162" y="1622"/>
                    <a:pt x="162" y="1974"/>
                  </a:cubicBezTo>
                  <a:cubicBezTo>
                    <a:pt x="162" y="1987"/>
                    <a:pt x="160" y="1999"/>
                    <a:pt x="159" y="2012"/>
                  </a:cubicBezTo>
                  <a:cubicBezTo>
                    <a:pt x="156" y="2011"/>
                    <a:pt x="153" y="2011"/>
                    <a:pt x="150" y="2011"/>
                  </a:cubicBezTo>
                  <a:cubicBezTo>
                    <a:pt x="150" y="1657"/>
                    <a:pt x="150" y="1303"/>
                    <a:pt x="150" y="950"/>
                  </a:cubicBezTo>
                  <a:cubicBezTo>
                    <a:pt x="147" y="950"/>
                    <a:pt x="144" y="950"/>
                    <a:pt x="141" y="950"/>
                  </a:cubicBezTo>
                  <a:cubicBezTo>
                    <a:pt x="141" y="1304"/>
                    <a:pt x="141" y="1658"/>
                    <a:pt x="141" y="2012"/>
                  </a:cubicBezTo>
                  <a:cubicBezTo>
                    <a:pt x="138" y="2012"/>
                    <a:pt x="134" y="2012"/>
                    <a:pt x="131" y="2012"/>
                  </a:cubicBezTo>
                  <a:cubicBezTo>
                    <a:pt x="131" y="1658"/>
                    <a:pt x="131" y="1304"/>
                    <a:pt x="131" y="949"/>
                  </a:cubicBezTo>
                  <a:cubicBezTo>
                    <a:pt x="129" y="949"/>
                    <a:pt x="126" y="949"/>
                    <a:pt x="123" y="9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4" name="Freeform 7"/>
            <p:cNvSpPr>
              <a:spLocks noEditPoints="1"/>
            </p:cNvSpPr>
            <p:nvPr/>
          </p:nvSpPr>
          <p:spPr bwMode="auto">
            <a:xfrm>
              <a:off x="6505066" y="513303"/>
              <a:ext cx="812715" cy="1247083"/>
            </a:xfrm>
            <a:custGeom>
              <a:avLst/>
              <a:gdLst>
                <a:gd name="T0" fmla="*/ 85 w 448"/>
                <a:gd name="T1" fmla="*/ 140 h 687"/>
                <a:gd name="T2" fmla="*/ 225 w 448"/>
                <a:gd name="T3" fmla="*/ 0 h 687"/>
                <a:gd name="T4" fmla="*/ 366 w 448"/>
                <a:gd name="T5" fmla="*/ 145 h 687"/>
                <a:gd name="T6" fmla="*/ 300 w 448"/>
                <a:gd name="T7" fmla="*/ 210 h 687"/>
                <a:gd name="T8" fmla="*/ 258 w 448"/>
                <a:gd name="T9" fmla="*/ 253 h 687"/>
                <a:gd name="T10" fmla="*/ 237 w 448"/>
                <a:gd name="T11" fmla="*/ 306 h 687"/>
                <a:gd name="T12" fmla="*/ 295 w 448"/>
                <a:gd name="T13" fmla="*/ 342 h 687"/>
                <a:gd name="T14" fmla="*/ 338 w 448"/>
                <a:gd name="T15" fmla="*/ 335 h 687"/>
                <a:gd name="T16" fmla="*/ 381 w 448"/>
                <a:gd name="T17" fmla="*/ 328 h 687"/>
                <a:gd name="T18" fmla="*/ 446 w 448"/>
                <a:gd name="T19" fmla="*/ 389 h 687"/>
                <a:gd name="T20" fmla="*/ 388 w 448"/>
                <a:gd name="T21" fmla="*/ 461 h 687"/>
                <a:gd name="T22" fmla="*/ 345 w 448"/>
                <a:gd name="T23" fmla="*/ 456 h 687"/>
                <a:gd name="T24" fmla="*/ 242 w 448"/>
                <a:gd name="T25" fmla="*/ 481 h 687"/>
                <a:gd name="T26" fmla="*/ 246 w 448"/>
                <a:gd name="T27" fmla="*/ 534 h 687"/>
                <a:gd name="T28" fmla="*/ 291 w 448"/>
                <a:gd name="T29" fmla="*/ 579 h 687"/>
                <a:gd name="T30" fmla="*/ 292 w 448"/>
                <a:gd name="T31" fmla="*/ 631 h 687"/>
                <a:gd name="T32" fmla="*/ 249 w 448"/>
                <a:gd name="T33" fmla="*/ 673 h 687"/>
                <a:gd name="T34" fmla="*/ 205 w 448"/>
                <a:gd name="T35" fmla="*/ 673 h 687"/>
                <a:gd name="T36" fmla="*/ 157 w 448"/>
                <a:gd name="T37" fmla="*/ 625 h 687"/>
                <a:gd name="T38" fmla="*/ 158 w 448"/>
                <a:gd name="T39" fmla="*/ 583 h 687"/>
                <a:gd name="T40" fmla="*/ 193 w 448"/>
                <a:gd name="T41" fmla="*/ 548 h 687"/>
                <a:gd name="T42" fmla="*/ 216 w 448"/>
                <a:gd name="T43" fmla="*/ 504 h 687"/>
                <a:gd name="T44" fmla="*/ 212 w 448"/>
                <a:gd name="T45" fmla="*/ 486 h 687"/>
                <a:gd name="T46" fmla="*/ 132 w 448"/>
                <a:gd name="T47" fmla="*/ 457 h 687"/>
                <a:gd name="T48" fmla="*/ 87 w 448"/>
                <a:gd name="T49" fmla="*/ 466 h 687"/>
                <a:gd name="T50" fmla="*/ 15 w 448"/>
                <a:gd name="T51" fmla="*/ 437 h 687"/>
                <a:gd name="T52" fmla="*/ 22 w 448"/>
                <a:gd name="T53" fmla="*/ 356 h 687"/>
                <a:gd name="T54" fmla="*/ 61 w 448"/>
                <a:gd name="T55" fmla="*/ 335 h 687"/>
                <a:gd name="T56" fmla="*/ 110 w 448"/>
                <a:gd name="T57" fmla="*/ 339 h 687"/>
                <a:gd name="T58" fmla="*/ 197 w 448"/>
                <a:gd name="T59" fmla="*/ 323 h 687"/>
                <a:gd name="T60" fmla="*/ 205 w 448"/>
                <a:gd name="T61" fmla="*/ 264 h 687"/>
                <a:gd name="T62" fmla="*/ 100 w 448"/>
                <a:gd name="T63" fmla="*/ 157 h 687"/>
                <a:gd name="T64" fmla="*/ 85 w 448"/>
                <a:gd name="T65" fmla="*/ 140 h 687"/>
                <a:gd name="T66" fmla="*/ 81 w 448"/>
                <a:gd name="T67" fmla="*/ 440 h 687"/>
                <a:gd name="T68" fmla="*/ 127 w 448"/>
                <a:gd name="T69" fmla="*/ 425 h 687"/>
                <a:gd name="T70" fmla="*/ 125 w 448"/>
                <a:gd name="T71" fmla="*/ 373 h 687"/>
                <a:gd name="T72" fmla="*/ 77 w 448"/>
                <a:gd name="T73" fmla="*/ 364 h 687"/>
                <a:gd name="T74" fmla="*/ 39 w 448"/>
                <a:gd name="T75" fmla="*/ 402 h 687"/>
                <a:gd name="T76" fmla="*/ 81 w 448"/>
                <a:gd name="T77" fmla="*/ 440 h 687"/>
                <a:gd name="T78" fmla="*/ 375 w 448"/>
                <a:gd name="T79" fmla="*/ 435 h 687"/>
                <a:gd name="T80" fmla="*/ 409 w 448"/>
                <a:gd name="T81" fmla="*/ 410 h 687"/>
                <a:gd name="T82" fmla="*/ 406 w 448"/>
                <a:gd name="T83" fmla="*/ 371 h 687"/>
                <a:gd name="T84" fmla="*/ 363 w 448"/>
                <a:gd name="T85" fmla="*/ 360 h 687"/>
                <a:gd name="T86" fmla="*/ 318 w 448"/>
                <a:gd name="T87" fmla="*/ 375 h 687"/>
                <a:gd name="T88" fmla="*/ 317 w 448"/>
                <a:gd name="T89" fmla="*/ 417 h 687"/>
                <a:gd name="T90" fmla="*/ 375 w 448"/>
                <a:gd name="T91" fmla="*/ 43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8" h="687">
                  <a:moveTo>
                    <a:pt x="85" y="140"/>
                  </a:moveTo>
                  <a:cubicBezTo>
                    <a:pt x="132" y="93"/>
                    <a:pt x="179" y="46"/>
                    <a:pt x="225" y="0"/>
                  </a:cubicBezTo>
                  <a:cubicBezTo>
                    <a:pt x="271" y="48"/>
                    <a:pt x="317" y="95"/>
                    <a:pt x="366" y="145"/>
                  </a:cubicBezTo>
                  <a:cubicBezTo>
                    <a:pt x="347" y="164"/>
                    <a:pt x="323" y="187"/>
                    <a:pt x="300" y="210"/>
                  </a:cubicBezTo>
                  <a:cubicBezTo>
                    <a:pt x="286" y="225"/>
                    <a:pt x="272" y="239"/>
                    <a:pt x="258" y="253"/>
                  </a:cubicBezTo>
                  <a:cubicBezTo>
                    <a:pt x="243" y="268"/>
                    <a:pt x="229" y="287"/>
                    <a:pt x="237" y="306"/>
                  </a:cubicBezTo>
                  <a:cubicBezTo>
                    <a:pt x="247" y="328"/>
                    <a:pt x="269" y="341"/>
                    <a:pt x="295" y="342"/>
                  </a:cubicBezTo>
                  <a:cubicBezTo>
                    <a:pt x="309" y="342"/>
                    <a:pt x="324" y="338"/>
                    <a:pt x="338" y="335"/>
                  </a:cubicBezTo>
                  <a:cubicBezTo>
                    <a:pt x="352" y="333"/>
                    <a:pt x="367" y="328"/>
                    <a:pt x="381" y="328"/>
                  </a:cubicBezTo>
                  <a:cubicBezTo>
                    <a:pt x="420" y="327"/>
                    <a:pt x="444" y="350"/>
                    <a:pt x="446" y="389"/>
                  </a:cubicBezTo>
                  <a:cubicBezTo>
                    <a:pt x="448" y="429"/>
                    <a:pt x="426" y="458"/>
                    <a:pt x="388" y="461"/>
                  </a:cubicBezTo>
                  <a:cubicBezTo>
                    <a:pt x="374" y="462"/>
                    <a:pt x="359" y="461"/>
                    <a:pt x="345" y="456"/>
                  </a:cubicBezTo>
                  <a:cubicBezTo>
                    <a:pt x="313" y="446"/>
                    <a:pt x="265" y="457"/>
                    <a:pt x="242" y="481"/>
                  </a:cubicBezTo>
                  <a:cubicBezTo>
                    <a:pt x="230" y="494"/>
                    <a:pt x="231" y="519"/>
                    <a:pt x="246" y="534"/>
                  </a:cubicBezTo>
                  <a:cubicBezTo>
                    <a:pt x="261" y="550"/>
                    <a:pt x="276" y="564"/>
                    <a:pt x="291" y="579"/>
                  </a:cubicBezTo>
                  <a:cubicBezTo>
                    <a:pt x="310" y="598"/>
                    <a:pt x="310" y="612"/>
                    <a:pt x="292" y="631"/>
                  </a:cubicBezTo>
                  <a:cubicBezTo>
                    <a:pt x="278" y="645"/>
                    <a:pt x="264" y="659"/>
                    <a:pt x="249" y="673"/>
                  </a:cubicBezTo>
                  <a:cubicBezTo>
                    <a:pt x="234" y="687"/>
                    <a:pt x="220" y="687"/>
                    <a:pt x="205" y="673"/>
                  </a:cubicBezTo>
                  <a:cubicBezTo>
                    <a:pt x="189" y="658"/>
                    <a:pt x="173" y="642"/>
                    <a:pt x="157" y="625"/>
                  </a:cubicBezTo>
                  <a:cubicBezTo>
                    <a:pt x="143" y="610"/>
                    <a:pt x="144" y="598"/>
                    <a:pt x="158" y="583"/>
                  </a:cubicBezTo>
                  <a:cubicBezTo>
                    <a:pt x="170" y="571"/>
                    <a:pt x="183" y="561"/>
                    <a:pt x="193" y="548"/>
                  </a:cubicBezTo>
                  <a:cubicBezTo>
                    <a:pt x="203" y="535"/>
                    <a:pt x="209" y="519"/>
                    <a:pt x="216" y="504"/>
                  </a:cubicBezTo>
                  <a:cubicBezTo>
                    <a:pt x="218" y="499"/>
                    <a:pt x="215" y="490"/>
                    <a:pt x="212" y="486"/>
                  </a:cubicBezTo>
                  <a:cubicBezTo>
                    <a:pt x="190" y="462"/>
                    <a:pt x="165" y="449"/>
                    <a:pt x="132" y="457"/>
                  </a:cubicBezTo>
                  <a:cubicBezTo>
                    <a:pt x="117" y="461"/>
                    <a:pt x="102" y="464"/>
                    <a:pt x="87" y="466"/>
                  </a:cubicBezTo>
                  <a:cubicBezTo>
                    <a:pt x="58" y="470"/>
                    <a:pt x="31" y="465"/>
                    <a:pt x="15" y="437"/>
                  </a:cubicBezTo>
                  <a:cubicBezTo>
                    <a:pt x="0" y="410"/>
                    <a:pt x="4" y="381"/>
                    <a:pt x="22" y="356"/>
                  </a:cubicBezTo>
                  <a:cubicBezTo>
                    <a:pt x="30" y="346"/>
                    <a:pt x="47" y="338"/>
                    <a:pt x="61" y="335"/>
                  </a:cubicBezTo>
                  <a:cubicBezTo>
                    <a:pt x="76" y="333"/>
                    <a:pt x="94" y="335"/>
                    <a:pt x="110" y="339"/>
                  </a:cubicBezTo>
                  <a:cubicBezTo>
                    <a:pt x="142" y="347"/>
                    <a:pt x="170" y="342"/>
                    <a:pt x="197" y="323"/>
                  </a:cubicBezTo>
                  <a:cubicBezTo>
                    <a:pt x="222" y="306"/>
                    <a:pt x="227" y="286"/>
                    <a:pt x="205" y="264"/>
                  </a:cubicBezTo>
                  <a:cubicBezTo>
                    <a:pt x="171" y="227"/>
                    <a:pt x="135" y="192"/>
                    <a:pt x="100" y="157"/>
                  </a:cubicBezTo>
                  <a:cubicBezTo>
                    <a:pt x="95" y="151"/>
                    <a:pt x="90" y="145"/>
                    <a:pt x="85" y="140"/>
                  </a:cubicBezTo>
                  <a:close/>
                  <a:moveTo>
                    <a:pt x="81" y="440"/>
                  </a:moveTo>
                  <a:cubicBezTo>
                    <a:pt x="97" y="435"/>
                    <a:pt x="113" y="432"/>
                    <a:pt x="127" y="425"/>
                  </a:cubicBezTo>
                  <a:cubicBezTo>
                    <a:pt x="151" y="411"/>
                    <a:pt x="150" y="385"/>
                    <a:pt x="125" y="373"/>
                  </a:cubicBezTo>
                  <a:cubicBezTo>
                    <a:pt x="111" y="367"/>
                    <a:pt x="94" y="364"/>
                    <a:pt x="77" y="364"/>
                  </a:cubicBezTo>
                  <a:cubicBezTo>
                    <a:pt x="54" y="363"/>
                    <a:pt x="38" y="380"/>
                    <a:pt x="39" y="402"/>
                  </a:cubicBezTo>
                  <a:cubicBezTo>
                    <a:pt x="39" y="425"/>
                    <a:pt x="54" y="438"/>
                    <a:pt x="81" y="440"/>
                  </a:cubicBezTo>
                  <a:close/>
                  <a:moveTo>
                    <a:pt x="375" y="435"/>
                  </a:moveTo>
                  <a:cubicBezTo>
                    <a:pt x="386" y="428"/>
                    <a:pt x="402" y="422"/>
                    <a:pt x="409" y="410"/>
                  </a:cubicBezTo>
                  <a:cubicBezTo>
                    <a:pt x="414" y="400"/>
                    <a:pt x="411" y="382"/>
                    <a:pt x="406" y="371"/>
                  </a:cubicBezTo>
                  <a:cubicBezTo>
                    <a:pt x="397" y="354"/>
                    <a:pt x="379" y="356"/>
                    <a:pt x="363" y="360"/>
                  </a:cubicBezTo>
                  <a:cubicBezTo>
                    <a:pt x="348" y="364"/>
                    <a:pt x="332" y="368"/>
                    <a:pt x="318" y="375"/>
                  </a:cubicBezTo>
                  <a:cubicBezTo>
                    <a:pt x="301" y="383"/>
                    <a:pt x="300" y="409"/>
                    <a:pt x="317" y="417"/>
                  </a:cubicBezTo>
                  <a:cubicBezTo>
                    <a:pt x="334" y="424"/>
                    <a:pt x="352" y="428"/>
                    <a:pt x="375" y="4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5" name="Freeform 9"/>
            <p:cNvSpPr>
              <a:spLocks/>
            </p:cNvSpPr>
            <p:nvPr/>
          </p:nvSpPr>
          <p:spPr bwMode="auto">
            <a:xfrm>
              <a:off x="7653150" y="1861688"/>
              <a:ext cx="900202" cy="961597"/>
            </a:xfrm>
            <a:custGeom>
              <a:avLst/>
              <a:gdLst>
                <a:gd name="T0" fmla="*/ 496 w 496"/>
                <a:gd name="T1" fmla="*/ 273 h 530"/>
                <a:gd name="T2" fmla="*/ 461 w 496"/>
                <a:gd name="T3" fmla="*/ 431 h 530"/>
                <a:gd name="T4" fmla="*/ 298 w 496"/>
                <a:gd name="T5" fmla="*/ 526 h 530"/>
                <a:gd name="T6" fmla="*/ 25 w 496"/>
                <a:gd name="T7" fmla="*/ 426 h 530"/>
                <a:gd name="T8" fmla="*/ 11 w 496"/>
                <a:gd name="T9" fmla="*/ 410 h 530"/>
                <a:gd name="T10" fmla="*/ 10 w 496"/>
                <a:gd name="T11" fmla="*/ 379 h 530"/>
                <a:gd name="T12" fmla="*/ 42 w 496"/>
                <a:gd name="T13" fmla="*/ 371 h 530"/>
                <a:gd name="T14" fmla="*/ 107 w 496"/>
                <a:gd name="T15" fmla="*/ 410 h 530"/>
                <a:gd name="T16" fmla="*/ 279 w 496"/>
                <a:gd name="T17" fmla="*/ 467 h 530"/>
                <a:gd name="T18" fmla="*/ 418 w 496"/>
                <a:gd name="T19" fmla="*/ 358 h 530"/>
                <a:gd name="T20" fmla="*/ 416 w 496"/>
                <a:gd name="T21" fmla="*/ 172 h 530"/>
                <a:gd name="T22" fmla="*/ 258 w 496"/>
                <a:gd name="T23" fmla="*/ 74 h 530"/>
                <a:gd name="T24" fmla="*/ 71 w 496"/>
                <a:gd name="T25" fmla="*/ 150 h 530"/>
                <a:gd name="T26" fmla="*/ 47 w 496"/>
                <a:gd name="T27" fmla="*/ 167 h 530"/>
                <a:gd name="T28" fmla="*/ 11 w 496"/>
                <a:gd name="T29" fmla="*/ 163 h 530"/>
                <a:gd name="T30" fmla="*/ 13 w 496"/>
                <a:gd name="T31" fmla="*/ 126 h 530"/>
                <a:gd name="T32" fmla="*/ 15 w 496"/>
                <a:gd name="T33" fmla="*/ 124 h 530"/>
                <a:gd name="T34" fmla="*/ 335 w 496"/>
                <a:gd name="T35" fmla="*/ 19 h 530"/>
                <a:gd name="T36" fmla="*/ 469 w 496"/>
                <a:gd name="T37" fmla="*/ 127 h 530"/>
                <a:gd name="T38" fmla="*/ 496 w 496"/>
                <a:gd name="T39" fmla="*/ 27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530">
                  <a:moveTo>
                    <a:pt x="496" y="273"/>
                  </a:moveTo>
                  <a:cubicBezTo>
                    <a:pt x="495" y="327"/>
                    <a:pt x="487" y="381"/>
                    <a:pt x="461" y="431"/>
                  </a:cubicBezTo>
                  <a:cubicBezTo>
                    <a:pt x="426" y="496"/>
                    <a:pt x="369" y="524"/>
                    <a:pt x="298" y="526"/>
                  </a:cubicBezTo>
                  <a:cubicBezTo>
                    <a:pt x="194" y="530"/>
                    <a:pt x="104" y="492"/>
                    <a:pt x="25" y="426"/>
                  </a:cubicBezTo>
                  <a:cubicBezTo>
                    <a:pt x="20" y="422"/>
                    <a:pt x="13" y="416"/>
                    <a:pt x="11" y="410"/>
                  </a:cubicBezTo>
                  <a:cubicBezTo>
                    <a:pt x="8" y="400"/>
                    <a:pt x="7" y="388"/>
                    <a:pt x="10" y="379"/>
                  </a:cubicBezTo>
                  <a:cubicBezTo>
                    <a:pt x="16" y="367"/>
                    <a:pt x="30" y="365"/>
                    <a:pt x="42" y="371"/>
                  </a:cubicBezTo>
                  <a:cubicBezTo>
                    <a:pt x="64" y="384"/>
                    <a:pt x="85" y="397"/>
                    <a:pt x="107" y="410"/>
                  </a:cubicBezTo>
                  <a:cubicBezTo>
                    <a:pt x="160" y="442"/>
                    <a:pt x="214" y="469"/>
                    <a:pt x="279" y="467"/>
                  </a:cubicBezTo>
                  <a:cubicBezTo>
                    <a:pt x="355" y="465"/>
                    <a:pt x="397" y="432"/>
                    <a:pt x="418" y="358"/>
                  </a:cubicBezTo>
                  <a:cubicBezTo>
                    <a:pt x="437" y="295"/>
                    <a:pt x="436" y="233"/>
                    <a:pt x="416" y="172"/>
                  </a:cubicBezTo>
                  <a:cubicBezTo>
                    <a:pt x="393" y="100"/>
                    <a:pt x="334" y="65"/>
                    <a:pt x="258" y="74"/>
                  </a:cubicBezTo>
                  <a:cubicBezTo>
                    <a:pt x="188" y="82"/>
                    <a:pt x="127" y="110"/>
                    <a:pt x="71" y="150"/>
                  </a:cubicBezTo>
                  <a:cubicBezTo>
                    <a:pt x="63" y="156"/>
                    <a:pt x="55" y="162"/>
                    <a:pt x="47" y="167"/>
                  </a:cubicBezTo>
                  <a:cubicBezTo>
                    <a:pt x="34" y="175"/>
                    <a:pt x="21" y="176"/>
                    <a:pt x="11" y="163"/>
                  </a:cubicBezTo>
                  <a:cubicBezTo>
                    <a:pt x="0" y="150"/>
                    <a:pt x="3" y="138"/>
                    <a:pt x="13" y="126"/>
                  </a:cubicBezTo>
                  <a:cubicBezTo>
                    <a:pt x="14" y="125"/>
                    <a:pt x="14" y="125"/>
                    <a:pt x="15" y="124"/>
                  </a:cubicBezTo>
                  <a:cubicBezTo>
                    <a:pt x="106" y="42"/>
                    <a:pt x="211" y="0"/>
                    <a:pt x="335" y="19"/>
                  </a:cubicBezTo>
                  <a:cubicBezTo>
                    <a:pt x="400" y="29"/>
                    <a:pt x="444" y="67"/>
                    <a:pt x="469" y="127"/>
                  </a:cubicBezTo>
                  <a:cubicBezTo>
                    <a:pt x="489" y="173"/>
                    <a:pt x="496" y="221"/>
                    <a:pt x="496" y="2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6" name="Freeform 10"/>
            <p:cNvSpPr>
              <a:spLocks/>
            </p:cNvSpPr>
            <p:nvPr/>
          </p:nvSpPr>
          <p:spPr bwMode="auto">
            <a:xfrm>
              <a:off x="5262588" y="1887013"/>
              <a:ext cx="915551" cy="943179"/>
            </a:xfrm>
            <a:custGeom>
              <a:avLst/>
              <a:gdLst>
                <a:gd name="T0" fmla="*/ 224 w 505"/>
                <a:gd name="T1" fmla="*/ 1 h 520"/>
                <a:gd name="T2" fmla="*/ 486 w 505"/>
                <a:gd name="T3" fmla="*/ 106 h 520"/>
                <a:gd name="T4" fmla="*/ 494 w 505"/>
                <a:gd name="T5" fmla="*/ 150 h 520"/>
                <a:gd name="T6" fmla="*/ 451 w 505"/>
                <a:gd name="T7" fmla="*/ 149 h 520"/>
                <a:gd name="T8" fmla="*/ 275 w 505"/>
                <a:gd name="T9" fmla="*/ 65 h 520"/>
                <a:gd name="T10" fmla="*/ 192 w 505"/>
                <a:gd name="T11" fmla="*/ 65 h 520"/>
                <a:gd name="T12" fmla="*/ 80 w 505"/>
                <a:gd name="T13" fmla="*/ 187 h 520"/>
                <a:gd name="T14" fmla="*/ 83 w 505"/>
                <a:gd name="T15" fmla="*/ 336 h 520"/>
                <a:gd name="T16" fmla="*/ 242 w 505"/>
                <a:gd name="T17" fmla="*/ 453 h 520"/>
                <a:gd name="T18" fmla="*/ 439 w 505"/>
                <a:gd name="T19" fmla="*/ 373 h 520"/>
                <a:gd name="T20" fmla="*/ 462 w 505"/>
                <a:gd name="T21" fmla="*/ 357 h 520"/>
                <a:gd name="T22" fmla="*/ 494 w 505"/>
                <a:gd name="T23" fmla="*/ 364 h 520"/>
                <a:gd name="T24" fmla="*/ 495 w 505"/>
                <a:gd name="T25" fmla="*/ 397 h 520"/>
                <a:gd name="T26" fmla="*/ 489 w 505"/>
                <a:gd name="T27" fmla="*/ 404 h 520"/>
                <a:gd name="T28" fmla="*/ 191 w 505"/>
                <a:gd name="T29" fmla="*/ 511 h 520"/>
                <a:gd name="T30" fmla="*/ 33 w 505"/>
                <a:gd name="T31" fmla="*/ 390 h 520"/>
                <a:gd name="T32" fmla="*/ 23 w 505"/>
                <a:gd name="T33" fmla="*/ 152 h 520"/>
                <a:gd name="T34" fmla="*/ 224 w 505"/>
                <a:gd name="T35" fmla="*/ 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5" h="520">
                  <a:moveTo>
                    <a:pt x="224" y="1"/>
                  </a:moveTo>
                  <a:cubicBezTo>
                    <a:pt x="326" y="0"/>
                    <a:pt x="411" y="41"/>
                    <a:pt x="486" y="106"/>
                  </a:cubicBezTo>
                  <a:cubicBezTo>
                    <a:pt x="503" y="121"/>
                    <a:pt x="505" y="136"/>
                    <a:pt x="494" y="150"/>
                  </a:cubicBezTo>
                  <a:cubicBezTo>
                    <a:pt x="483" y="162"/>
                    <a:pt x="470" y="163"/>
                    <a:pt x="451" y="149"/>
                  </a:cubicBezTo>
                  <a:cubicBezTo>
                    <a:pt x="398" y="109"/>
                    <a:pt x="342" y="75"/>
                    <a:pt x="275" y="65"/>
                  </a:cubicBezTo>
                  <a:cubicBezTo>
                    <a:pt x="248" y="61"/>
                    <a:pt x="219" y="60"/>
                    <a:pt x="192" y="65"/>
                  </a:cubicBezTo>
                  <a:cubicBezTo>
                    <a:pt x="130" y="75"/>
                    <a:pt x="90" y="119"/>
                    <a:pt x="80" y="187"/>
                  </a:cubicBezTo>
                  <a:cubicBezTo>
                    <a:pt x="73" y="237"/>
                    <a:pt x="72" y="286"/>
                    <a:pt x="83" y="336"/>
                  </a:cubicBezTo>
                  <a:cubicBezTo>
                    <a:pt x="101" y="416"/>
                    <a:pt x="160" y="460"/>
                    <a:pt x="242" y="453"/>
                  </a:cubicBezTo>
                  <a:cubicBezTo>
                    <a:pt x="316" y="447"/>
                    <a:pt x="380" y="416"/>
                    <a:pt x="439" y="373"/>
                  </a:cubicBezTo>
                  <a:cubicBezTo>
                    <a:pt x="447" y="367"/>
                    <a:pt x="454" y="361"/>
                    <a:pt x="462" y="357"/>
                  </a:cubicBezTo>
                  <a:cubicBezTo>
                    <a:pt x="474" y="351"/>
                    <a:pt x="488" y="351"/>
                    <a:pt x="494" y="364"/>
                  </a:cubicBezTo>
                  <a:cubicBezTo>
                    <a:pt x="498" y="373"/>
                    <a:pt x="496" y="385"/>
                    <a:pt x="495" y="397"/>
                  </a:cubicBezTo>
                  <a:cubicBezTo>
                    <a:pt x="495" y="399"/>
                    <a:pt x="492" y="402"/>
                    <a:pt x="489" y="404"/>
                  </a:cubicBezTo>
                  <a:cubicBezTo>
                    <a:pt x="404" y="479"/>
                    <a:pt x="307" y="520"/>
                    <a:pt x="191" y="511"/>
                  </a:cubicBezTo>
                  <a:cubicBezTo>
                    <a:pt x="113" y="505"/>
                    <a:pt x="60" y="464"/>
                    <a:pt x="33" y="390"/>
                  </a:cubicBezTo>
                  <a:cubicBezTo>
                    <a:pt x="5" y="312"/>
                    <a:pt x="0" y="233"/>
                    <a:pt x="23" y="152"/>
                  </a:cubicBezTo>
                  <a:cubicBezTo>
                    <a:pt x="53" y="46"/>
                    <a:pt x="113" y="1"/>
                    <a:pt x="2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7" name="Freeform 12"/>
            <p:cNvSpPr>
              <a:spLocks/>
            </p:cNvSpPr>
            <p:nvPr/>
          </p:nvSpPr>
          <p:spPr bwMode="auto">
            <a:xfrm>
              <a:off x="7791289" y="2142570"/>
              <a:ext cx="560996" cy="417485"/>
            </a:xfrm>
            <a:custGeom>
              <a:avLst/>
              <a:gdLst>
                <a:gd name="T0" fmla="*/ 168 w 309"/>
                <a:gd name="T1" fmla="*/ 229 h 230"/>
                <a:gd name="T2" fmla="*/ 27 w 309"/>
                <a:gd name="T3" fmla="*/ 186 h 230"/>
                <a:gd name="T4" fmla="*/ 11 w 309"/>
                <a:gd name="T5" fmla="*/ 166 h 230"/>
                <a:gd name="T6" fmla="*/ 13 w 309"/>
                <a:gd name="T7" fmla="*/ 137 h 230"/>
                <a:gd name="T8" fmla="*/ 41 w 309"/>
                <a:gd name="T9" fmla="*/ 135 h 230"/>
                <a:gd name="T10" fmla="*/ 137 w 309"/>
                <a:gd name="T11" fmla="*/ 172 h 230"/>
                <a:gd name="T12" fmla="*/ 166 w 309"/>
                <a:gd name="T13" fmla="*/ 180 h 230"/>
                <a:gd name="T14" fmla="*/ 234 w 309"/>
                <a:gd name="T15" fmla="*/ 154 h 230"/>
                <a:gd name="T16" fmla="*/ 224 w 309"/>
                <a:gd name="T17" fmla="*/ 74 h 230"/>
                <a:gd name="T18" fmla="*/ 175 w 309"/>
                <a:gd name="T19" fmla="*/ 59 h 230"/>
                <a:gd name="T20" fmla="*/ 44 w 309"/>
                <a:gd name="T21" fmla="*/ 95 h 230"/>
                <a:gd name="T22" fmla="*/ 7 w 309"/>
                <a:gd name="T23" fmla="*/ 87 h 230"/>
                <a:gd name="T24" fmla="*/ 25 w 309"/>
                <a:gd name="T25" fmla="*/ 46 h 230"/>
                <a:gd name="T26" fmla="*/ 83 w 309"/>
                <a:gd name="T27" fmla="*/ 26 h 230"/>
                <a:gd name="T28" fmla="*/ 127 w 309"/>
                <a:gd name="T29" fmla="*/ 13 h 230"/>
                <a:gd name="T30" fmla="*/ 214 w 309"/>
                <a:gd name="T31" fmla="*/ 11 h 230"/>
                <a:gd name="T32" fmla="*/ 286 w 309"/>
                <a:gd name="T33" fmla="*/ 163 h 230"/>
                <a:gd name="T34" fmla="*/ 168 w 309"/>
                <a:gd name="T35" fmla="*/ 22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 h="230">
                  <a:moveTo>
                    <a:pt x="168" y="229"/>
                  </a:moveTo>
                  <a:cubicBezTo>
                    <a:pt x="122" y="229"/>
                    <a:pt x="73" y="211"/>
                    <a:pt x="27" y="186"/>
                  </a:cubicBezTo>
                  <a:cubicBezTo>
                    <a:pt x="20" y="182"/>
                    <a:pt x="13" y="174"/>
                    <a:pt x="11" y="166"/>
                  </a:cubicBezTo>
                  <a:cubicBezTo>
                    <a:pt x="9" y="157"/>
                    <a:pt x="8" y="144"/>
                    <a:pt x="13" y="137"/>
                  </a:cubicBezTo>
                  <a:cubicBezTo>
                    <a:pt x="17" y="132"/>
                    <a:pt x="32" y="132"/>
                    <a:pt x="41" y="135"/>
                  </a:cubicBezTo>
                  <a:cubicBezTo>
                    <a:pt x="73" y="147"/>
                    <a:pt x="105" y="160"/>
                    <a:pt x="137" y="172"/>
                  </a:cubicBezTo>
                  <a:cubicBezTo>
                    <a:pt x="147" y="176"/>
                    <a:pt x="157" y="178"/>
                    <a:pt x="166" y="180"/>
                  </a:cubicBezTo>
                  <a:cubicBezTo>
                    <a:pt x="197" y="187"/>
                    <a:pt x="221" y="177"/>
                    <a:pt x="234" y="154"/>
                  </a:cubicBezTo>
                  <a:cubicBezTo>
                    <a:pt x="247" y="131"/>
                    <a:pt x="243" y="94"/>
                    <a:pt x="224" y="74"/>
                  </a:cubicBezTo>
                  <a:cubicBezTo>
                    <a:pt x="211" y="59"/>
                    <a:pt x="194" y="54"/>
                    <a:pt x="175" y="59"/>
                  </a:cubicBezTo>
                  <a:cubicBezTo>
                    <a:pt x="131" y="71"/>
                    <a:pt x="88" y="82"/>
                    <a:pt x="44" y="95"/>
                  </a:cubicBezTo>
                  <a:cubicBezTo>
                    <a:pt x="30" y="99"/>
                    <a:pt x="16" y="106"/>
                    <a:pt x="7" y="87"/>
                  </a:cubicBezTo>
                  <a:cubicBezTo>
                    <a:pt x="0" y="71"/>
                    <a:pt x="7" y="53"/>
                    <a:pt x="25" y="46"/>
                  </a:cubicBezTo>
                  <a:cubicBezTo>
                    <a:pt x="44" y="38"/>
                    <a:pt x="64" y="33"/>
                    <a:pt x="83" y="26"/>
                  </a:cubicBezTo>
                  <a:cubicBezTo>
                    <a:pt x="98" y="22"/>
                    <a:pt x="114" y="19"/>
                    <a:pt x="127" y="13"/>
                  </a:cubicBezTo>
                  <a:cubicBezTo>
                    <a:pt x="156" y="0"/>
                    <a:pt x="185" y="5"/>
                    <a:pt x="214" y="11"/>
                  </a:cubicBezTo>
                  <a:cubicBezTo>
                    <a:pt x="274" y="23"/>
                    <a:pt x="309" y="98"/>
                    <a:pt x="286" y="163"/>
                  </a:cubicBezTo>
                  <a:cubicBezTo>
                    <a:pt x="269" y="209"/>
                    <a:pt x="235" y="230"/>
                    <a:pt x="168"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8" name="Freeform 13"/>
            <p:cNvSpPr>
              <a:spLocks/>
            </p:cNvSpPr>
            <p:nvPr/>
          </p:nvSpPr>
          <p:spPr bwMode="auto">
            <a:xfrm>
              <a:off x="5510470" y="2154081"/>
              <a:ext cx="527996" cy="415183"/>
            </a:xfrm>
            <a:custGeom>
              <a:avLst/>
              <a:gdLst>
                <a:gd name="T0" fmla="*/ 129 w 291"/>
                <a:gd name="T1" fmla="*/ 2 h 229"/>
                <a:gd name="T2" fmla="*/ 261 w 291"/>
                <a:gd name="T3" fmla="*/ 37 h 229"/>
                <a:gd name="T4" fmla="*/ 276 w 291"/>
                <a:gd name="T5" fmla="*/ 48 h 229"/>
                <a:gd name="T6" fmla="*/ 280 w 291"/>
                <a:gd name="T7" fmla="*/ 83 h 229"/>
                <a:gd name="T8" fmla="*/ 251 w 291"/>
                <a:gd name="T9" fmla="*/ 89 h 229"/>
                <a:gd name="T10" fmla="*/ 164 w 291"/>
                <a:gd name="T11" fmla="*/ 60 h 229"/>
                <a:gd name="T12" fmla="*/ 98 w 291"/>
                <a:gd name="T13" fmla="*/ 54 h 229"/>
                <a:gd name="T14" fmla="*/ 52 w 291"/>
                <a:gd name="T15" fmla="*/ 128 h 229"/>
                <a:gd name="T16" fmla="*/ 121 w 291"/>
                <a:gd name="T17" fmla="*/ 174 h 229"/>
                <a:gd name="T18" fmla="*/ 249 w 291"/>
                <a:gd name="T19" fmla="*/ 131 h 229"/>
                <a:gd name="T20" fmla="*/ 282 w 291"/>
                <a:gd name="T21" fmla="*/ 134 h 229"/>
                <a:gd name="T22" fmla="*/ 277 w 291"/>
                <a:gd name="T23" fmla="*/ 174 h 229"/>
                <a:gd name="T24" fmla="*/ 252 w 291"/>
                <a:gd name="T25" fmla="*/ 186 h 229"/>
                <a:gd name="T26" fmla="*/ 127 w 291"/>
                <a:gd name="T27" fmla="*/ 225 h 229"/>
                <a:gd name="T28" fmla="*/ 41 w 291"/>
                <a:gd name="T29" fmla="*/ 205 h 229"/>
                <a:gd name="T30" fmla="*/ 2 w 291"/>
                <a:gd name="T31" fmla="*/ 139 h 229"/>
                <a:gd name="T32" fmla="*/ 2 w 291"/>
                <a:gd name="T33" fmla="*/ 87 h 229"/>
                <a:gd name="T34" fmla="*/ 129 w 291"/>
                <a:gd name="T35" fmla="*/ 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1" h="229">
                  <a:moveTo>
                    <a:pt x="129" y="2"/>
                  </a:moveTo>
                  <a:cubicBezTo>
                    <a:pt x="168" y="2"/>
                    <a:pt x="215" y="17"/>
                    <a:pt x="261" y="37"/>
                  </a:cubicBezTo>
                  <a:cubicBezTo>
                    <a:pt x="267" y="39"/>
                    <a:pt x="275" y="43"/>
                    <a:pt x="276" y="48"/>
                  </a:cubicBezTo>
                  <a:cubicBezTo>
                    <a:pt x="280" y="59"/>
                    <a:pt x="284" y="73"/>
                    <a:pt x="280" y="83"/>
                  </a:cubicBezTo>
                  <a:cubicBezTo>
                    <a:pt x="278" y="88"/>
                    <a:pt x="260" y="92"/>
                    <a:pt x="251" y="89"/>
                  </a:cubicBezTo>
                  <a:cubicBezTo>
                    <a:pt x="221" y="81"/>
                    <a:pt x="193" y="67"/>
                    <a:pt x="164" y="60"/>
                  </a:cubicBezTo>
                  <a:cubicBezTo>
                    <a:pt x="143" y="54"/>
                    <a:pt x="119" y="51"/>
                    <a:pt x="98" y="54"/>
                  </a:cubicBezTo>
                  <a:cubicBezTo>
                    <a:pt x="62" y="59"/>
                    <a:pt x="45" y="91"/>
                    <a:pt x="52" y="128"/>
                  </a:cubicBezTo>
                  <a:cubicBezTo>
                    <a:pt x="59" y="164"/>
                    <a:pt x="85" y="184"/>
                    <a:pt x="121" y="174"/>
                  </a:cubicBezTo>
                  <a:cubicBezTo>
                    <a:pt x="164" y="163"/>
                    <a:pt x="206" y="146"/>
                    <a:pt x="249" y="131"/>
                  </a:cubicBezTo>
                  <a:cubicBezTo>
                    <a:pt x="261" y="126"/>
                    <a:pt x="273" y="119"/>
                    <a:pt x="282" y="134"/>
                  </a:cubicBezTo>
                  <a:cubicBezTo>
                    <a:pt x="290" y="148"/>
                    <a:pt x="291" y="163"/>
                    <a:pt x="277" y="174"/>
                  </a:cubicBezTo>
                  <a:cubicBezTo>
                    <a:pt x="270" y="179"/>
                    <a:pt x="261" y="184"/>
                    <a:pt x="252" y="186"/>
                  </a:cubicBezTo>
                  <a:cubicBezTo>
                    <a:pt x="211" y="200"/>
                    <a:pt x="170" y="219"/>
                    <a:pt x="127" y="225"/>
                  </a:cubicBezTo>
                  <a:cubicBezTo>
                    <a:pt x="99" y="229"/>
                    <a:pt x="68" y="217"/>
                    <a:pt x="41" y="205"/>
                  </a:cubicBezTo>
                  <a:cubicBezTo>
                    <a:pt x="15" y="194"/>
                    <a:pt x="5" y="167"/>
                    <a:pt x="2" y="139"/>
                  </a:cubicBezTo>
                  <a:cubicBezTo>
                    <a:pt x="0" y="122"/>
                    <a:pt x="0" y="104"/>
                    <a:pt x="2" y="87"/>
                  </a:cubicBezTo>
                  <a:cubicBezTo>
                    <a:pt x="10" y="32"/>
                    <a:pt x="53" y="0"/>
                    <a:pt x="1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9" name="Freeform 17"/>
            <p:cNvSpPr>
              <a:spLocks/>
            </p:cNvSpPr>
            <p:nvPr/>
          </p:nvSpPr>
          <p:spPr bwMode="auto">
            <a:xfrm>
              <a:off x="7281711" y="2718146"/>
              <a:ext cx="482717" cy="482717"/>
            </a:xfrm>
            <a:custGeom>
              <a:avLst/>
              <a:gdLst>
                <a:gd name="T0" fmla="*/ 7 w 266"/>
                <a:gd name="T1" fmla="*/ 125 h 266"/>
                <a:gd name="T2" fmla="*/ 40 w 266"/>
                <a:gd name="T3" fmla="*/ 141 h 266"/>
                <a:gd name="T4" fmla="*/ 90 w 266"/>
                <a:gd name="T5" fmla="*/ 187 h 266"/>
                <a:gd name="T6" fmla="*/ 157 w 266"/>
                <a:gd name="T7" fmla="*/ 221 h 266"/>
                <a:gd name="T8" fmla="*/ 212 w 266"/>
                <a:gd name="T9" fmla="*/ 207 h 266"/>
                <a:gd name="T10" fmla="*/ 218 w 266"/>
                <a:gd name="T11" fmla="*/ 155 h 266"/>
                <a:gd name="T12" fmla="*/ 146 w 266"/>
                <a:gd name="T13" fmla="*/ 48 h 266"/>
                <a:gd name="T14" fmla="*/ 129 w 266"/>
                <a:gd name="T15" fmla="*/ 26 h 266"/>
                <a:gd name="T16" fmla="*/ 131 w 266"/>
                <a:gd name="T17" fmla="*/ 5 h 266"/>
                <a:gd name="T18" fmla="*/ 156 w 266"/>
                <a:gd name="T19" fmla="*/ 5 h 266"/>
                <a:gd name="T20" fmla="*/ 252 w 266"/>
                <a:gd name="T21" fmla="*/ 123 h 266"/>
                <a:gd name="T22" fmla="*/ 228 w 266"/>
                <a:gd name="T23" fmla="*/ 236 h 266"/>
                <a:gd name="T24" fmla="*/ 124 w 266"/>
                <a:gd name="T25" fmla="*/ 252 h 266"/>
                <a:gd name="T26" fmla="*/ 8 w 266"/>
                <a:gd name="T27" fmla="*/ 163 h 266"/>
                <a:gd name="T28" fmla="*/ 0 w 266"/>
                <a:gd name="T29" fmla="*/ 131 h 266"/>
                <a:gd name="T30" fmla="*/ 7 w 266"/>
                <a:gd name="T31" fmla="*/ 12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266">
                  <a:moveTo>
                    <a:pt x="7" y="125"/>
                  </a:moveTo>
                  <a:cubicBezTo>
                    <a:pt x="18" y="131"/>
                    <a:pt x="31" y="134"/>
                    <a:pt x="40" y="141"/>
                  </a:cubicBezTo>
                  <a:cubicBezTo>
                    <a:pt x="58" y="155"/>
                    <a:pt x="72" y="174"/>
                    <a:pt x="90" y="187"/>
                  </a:cubicBezTo>
                  <a:cubicBezTo>
                    <a:pt x="111" y="201"/>
                    <a:pt x="134" y="212"/>
                    <a:pt x="157" y="221"/>
                  </a:cubicBezTo>
                  <a:cubicBezTo>
                    <a:pt x="177" y="229"/>
                    <a:pt x="197" y="223"/>
                    <a:pt x="212" y="207"/>
                  </a:cubicBezTo>
                  <a:cubicBezTo>
                    <a:pt x="226" y="191"/>
                    <a:pt x="228" y="172"/>
                    <a:pt x="218" y="155"/>
                  </a:cubicBezTo>
                  <a:cubicBezTo>
                    <a:pt x="195" y="118"/>
                    <a:pt x="171" y="83"/>
                    <a:pt x="146" y="48"/>
                  </a:cubicBezTo>
                  <a:cubicBezTo>
                    <a:pt x="141" y="40"/>
                    <a:pt x="133" y="34"/>
                    <a:pt x="129" y="26"/>
                  </a:cubicBezTo>
                  <a:cubicBezTo>
                    <a:pt x="127" y="20"/>
                    <a:pt x="128" y="7"/>
                    <a:pt x="131" y="5"/>
                  </a:cubicBezTo>
                  <a:cubicBezTo>
                    <a:pt x="138" y="2"/>
                    <a:pt x="151" y="0"/>
                    <a:pt x="156" y="5"/>
                  </a:cubicBezTo>
                  <a:cubicBezTo>
                    <a:pt x="196" y="38"/>
                    <a:pt x="234" y="73"/>
                    <a:pt x="252" y="123"/>
                  </a:cubicBezTo>
                  <a:cubicBezTo>
                    <a:pt x="266" y="165"/>
                    <a:pt x="259" y="204"/>
                    <a:pt x="228" y="236"/>
                  </a:cubicBezTo>
                  <a:cubicBezTo>
                    <a:pt x="198" y="266"/>
                    <a:pt x="161" y="266"/>
                    <a:pt x="124" y="252"/>
                  </a:cubicBezTo>
                  <a:cubicBezTo>
                    <a:pt x="76" y="234"/>
                    <a:pt x="39" y="202"/>
                    <a:pt x="8" y="163"/>
                  </a:cubicBezTo>
                  <a:cubicBezTo>
                    <a:pt x="1" y="156"/>
                    <a:pt x="2" y="142"/>
                    <a:pt x="0" y="131"/>
                  </a:cubicBezTo>
                  <a:cubicBezTo>
                    <a:pt x="2" y="129"/>
                    <a:pt x="4" y="127"/>
                    <a:pt x="7"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0" name="Freeform 18"/>
            <p:cNvSpPr>
              <a:spLocks/>
            </p:cNvSpPr>
            <p:nvPr/>
          </p:nvSpPr>
          <p:spPr bwMode="auto">
            <a:xfrm>
              <a:off x="6066093" y="2719681"/>
              <a:ext cx="484252" cy="488089"/>
            </a:xfrm>
            <a:custGeom>
              <a:avLst/>
              <a:gdLst>
                <a:gd name="T0" fmla="*/ 144 w 267"/>
                <a:gd name="T1" fmla="*/ 9 h 269"/>
                <a:gd name="T2" fmla="*/ 126 w 267"/>
                <a:gd name="T3" fmla="*/ 41 h 269"/>
                <a:gd name="T4" fmla="*/ 70 w 267"/>
                <a:gd name="T5" fmla="*/ 106 h 269"/>
                <a:gd name="T6" fmla="*/ 47 w 267"/>
                <a:gd name="T7" fmla="*/ 159 h 269"/>
                <a:gd name="T8" fmla="*/ 63 w 267"/>
                <a:gd name="T9" fmla="*/ 213 h 269"/>
                <a:gd name="T10" fmla="*/ 115 w 267"/>
                <a:gd name="T11" fmla="*/ 218 h 269"/>
                <a:gd name="T12" fmla="*/ 224 w 267"/>
                <a:gd name="T13" fmla="*/ 144 h 269"/>
                <a:gd name="T14" fmla="*/ 259 w 267"/>
                <a:gd name="T15" fmla="*/ 122 h 269"/>
                <a:gd name="T16" fmla="*/ 253 w 267"/>
                <a:gd name="T17" fmla="*/ 171 h 269"/>
                <a:gd name="T18" fmla="*/ 160 w 267"/>
                <a:gd name="T19" fmla="*/ 245 h 269"/>
                <a:gd name="T20" fmla="*/ 39 w 267"/>
                <a:gd name="T21" fmla="*/ 233 h 269"/>
                <a:gd name="T22" fmla="*/ 17 w 267"/>
                <a:gd name="T23" fmla="*/ 124 h 269"/>
                <a:gd name="T24" fmla="*/ 107 w 267"/>
                <a:gd name="T25" fmla="*/ 7 h 269"/>
                <a:gd name="T26" fmla="*/ 138 w 267"/>
                <a:gd name="T27" fmla="*/ 0 h 269"/>
                <a:gd name="T28" fmla="*/ 144 w 267"/>
                <a:gd name="T29" fmla="*/ 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7" h="269">
                  <a:moveTo>
                    <a:pt x="144" y="9"/>
                  </a:moveTo>
                  <a:cubicBezTo>
                    <a:pt x="138" y="20"/>
                    <a:pt x="134" y="32"/>
                    <a:pt x="126" y="41"/>
                  </a:cubicBezTo>
                  <a:cubicBezTo>
                    <a:pt x="108" y="63"/>
                    <a:pt x="87" y="83"/>
                    <a:pt x="70" y="106"/>
                  </a:cubicBezTo>
                  <a:cubicBezTo>
                    <a:pt x="59" y="122"/>
                    <a:pt x="52" y="140"/>
                    <a:pt x="47" y="159"/>
                  </a:cubicBezTo>
                  <a:cubicBezTo>
                    <a:pt x="40" y="179"/>
                    <a:pt x="46" y="198"/>
                    <a:pt x="63" y="213"/>
                  </a:cubicBezTo>
                  <a:cubicBezTo>
                    <a:pt x="79" y="226"/>
                    <a:pt x="99" y="228"/>
                    <a:pt x="115" y="218"/>
                  </a:cubicBezTo>
                  <a:cubicBezTo>
                    <a:pt x="153" y="195"/>
                    <a:pt x="188" y="169"/>
                    <a:pt x="224" y="144"/>
                  </a:cubicBezTo>
                  <a:cubicBezTo>
                    <a:pt x="235" y="137"/>
                    <a:pt x="246" y="130"/>
                    <a:pt x="259" y="122"/>
                  </a:cubicBezTo>
                  <a:cubicBezTo>
                    <a:pt x="267" y="144"/>
                    <a:pt x="267" y="159"/>
                    <a:pt x="253" y="171"/>
                  </a:cubicBezTo>
                  <a:cubicBezTo>
                    <a:pt x="222" y="196"/>
                    <a:pt x="193" y="223"/>
                    <a:pt x="160" y="245"/>
                  </a:cubicBezTo>
                  <a:cubicBezTo>
                    <a:pt x="124" y="269"/>
                    <a:pt x="71" y="261"/>
                    <a:pt x="39" y="233"/>
                  </a:cubicBezTo>
                  <a:cubicBezTo>
                    <a:pt x="7" y="206"/>
                    <a:pt x="0" y="169"/>
                    <a:pt x="17" y="124"/>
                  </a:cubicBezTo>
                  <a:cubicBezTo>
                    <a:pt x="35" y="75"/>
                    <a:pt x="68" y="38"/>
                    <a:pt x="107" y="7"/>
                  </a:cubicBezTo>
                  <a:cubicBezTo>
                    <a:pt x="114" y="1"/>
                    <a:pt x="127" y="2"/>
                    <a:pt x="138" y="0"/>
                  </a:cubicBezTo>
                  <a:cubicBezTo>
                    <a:pt x="140" y="3"/>
                    <a:pt x="142" y="6"/>
                    <a:pt x="14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1" name="Freeform 19"/>
            <p:cNvSpPr>
              <a:spLocks/>
            </p:cNvSpPr>
            <p:nvPr/>
          </p:nvSpPr>
          <p:spPr bwMode="auto">
            <a:xfrm>
              <a:off x="6066093" y="1509435"/>
              <a:ext cx="491159" cy="495764"/>
            </a:xfrm>
            <a:custGeom>
              <a:avLst/>
              <a:gdLst>
                <a:gd name="T0" fmla="*/ 44 w 271"/>
                <a:gd name="T1" fmla="*/ 105 h 273"/>
                <a:gd name="T2" fmla="*/ 67 w 271"/>
                <a:gd name="T3" fmla="*/ 157 h 273"/>
                <a:gd name="T4" fmla="*/ 126 w 271"/>
                <a:gd name="T5" fmla="*/ 224 h 273"/>
                <a:gd name="T6" fmla="*/ 139 w 271"/>
                <a:gd name="T7" fmla="*/ 259 h 273"/>
                <a:gd name="T8" fmla="*/ 99 w 271"/>
                <a:gd name="T9" fmla="*/ 257 h 273"/>
                <a:gd name="T10" fmla="*/ 9 w 271"/>
                <a:gd name="T11" fmla="*/ 108 h 273"/>
                <a:gd name="T12" fmla="*/ 95 w 271"/>
                <a:gd name="T13" fmla="*/ 3 h 273"/>
                <a:gd name="T14" fmla="*/ 178 w 271"/>
                <a:gd name="T15" fmla="*/ 34 h 273"/>
                <a:gd name="T16" fmla="*/ 262 w 271"/>
                <a:gd name="T17" fmla="*/ 105 h 273"/>
                <a:gd name="T18" fmla="*/ 268 w 271"/>
                <a:gd name="T19" fmla="*/ 132 h 273"/>
                <a:gd name="T20" fmla="*/ 238 w 271"/>
                <a:gd name="T21" fmla="*/ 133 h 273"/>
                <a:gd name="T22" fmla="*/ 193 w 271"/>
                <a:gd name="T23" fmla="*/ 94 h 273"/>
                <a:gd name="T24" fmla="*/ 108 w 271"/>
                <a:gd name="T25" fmla="*/ 44 h 273"/>
                <a:gd name="T26" fmla="*/ 44 w 271"/>
                <a:gd name="T27"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1" h="273">
                  <a:moveTo>
                    <a:pt x="44" y="105"/>
                  </a:moveTo>
                  <a:cubicBezTo>
                    <a:pt x="49" y="116"/>
                    <a:pt x="55" y="139"/>
                    <a:pt x="67" y="157"/>
                  </a:cubicBezTo>
                  <a:cubicBezTo>
                    <a:pt x="84" y="181"/>
                    <a:pt x="106" y="202"/>
                    <a:pt x="126" y="224"/>
                  </a:cubicBezTo>
                  <a:cubicBezTo>
                    <a:pt x="136" y="235"/>
                    <a:pt x="149" y="247"/>
                    <a:pt x="139" y="259"/>
                  </a:cubicBezTo>
                  <a:cubicBezTo>
                    <a:pt x="128" y="273"/>
                    <a:pt x="112" y="267"/>
                    <a:pt x="99" y="257"/>
                  </a:cubicBezTo>
                  <a:cubicBezTo>
                    <a:pt x="53" y="217"/>
                    <a:pt x="21" y="168"/>
                    <a:pt x="9" y="108"/>
                  </a:cubicBezTo>
                  <a:cubicBezTo>
                    <a:pt x="0" y="58"/>
                    <a:pt x="45" y="0"/>
                    <a:pt x="95" y="3"/>
                  </a:cubicBezTo>
                  <a:cubicBezTo>
                    <a:pt x="123" y="5"/>
                    <a:pt x="153" y="19"/>
                    <a:pt x="178" y="34"/>
                  </a:cubicBezTo>
                  <a:cubicBezTo>
                    <a:pt x="209" y="54"/>
                    <a:pt x="235" y="80"/>
                    <a:pt x="262" y="105"/>
                  </a:cubicBezTo>
                  <a:cubicBezTo>
                    <a:pt x="267" y="110"/>
                    <a:pt x="271" y="125"/>
                    <a:pt x="268" y="132"/>
                  </a:cubicBezTo>
                  <a:cubicBezTo>
                    <a:pt x="261" y="145"/>
                    <a:pt x="247" y="140"/>
                    <a:pt x="238" y="133"/>
                  </a:cubicBezTo>
                  <a:cubicBezTo>
                    <a:pt x="222" y="121"/>
                    <a:pt x="207" y="108"/>
                    <a:pt x="193" y="94"/>
                  </a:cubicBezTo>
                  <a:cubicBezTo>
                    <a:pt x="168" y="71"/>
                    <a:pt x="142" y="51"/>
                    <a:pt x="108" y="44"/>
                  </a:cubicBezTo>
                  <a:cubicBezTo>
                    <a:pt x="74" y="37"/>
                    <a:pt x="44" y="60"/>
                    <a:pt x="44"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2" name="Freeform 20"/>
            <p:cNvSpPr>
              <a:spLocks/>
            </p:cNvSpPr>
            <p:nvPr/>
          </p:nvSpPr>
          <p:spPr bwMode="auto">
            <a:xfrm>
              <a:off x="7281711" y="1511737"/>
              <a:ext cx="480415" cy="476578"/>
            </a:xfrm>
            <a:custGeom>
              <a:avLst/>
              <a:gdLst>
                <a:gd name="T0" fmla="*/ 124 w 265"/>
                <a:gd name="T1" fmla="*/ 257 h 263"/>
                <a:gd name="T2" fmla="*/ 142 w 265"/>
                <a:gd name="T3" fmla="*/ 223 h 263"/>
                <a:gd name="T4" fmla="*/ 196 w 265"/>
                <a:gd name="T5" fmla="*/ 159 h 263"/>
                <a:gd name="T6" fmla="*/ 220 w 265"/>
                <a:gd name="T7" fmla="*/ 107 h 263"/>
                <a:gd name="T8" fmla="*/ 156 w 265"/>
                <a:gd name="T9" fmla="*/ 44 h 263"/>
                <a:gd name="T10" fmla="*/ 81 w 265"/>
                <a:gd name="T11" fmla="*/ 85 h 263"/>
                <a:gd name="T12" fmla="*/ 35 w 265"/>
                <a:gd name="T13" fmla="*/ 129 h 263"/>
                <a:gd name="T14" fmla="*/ 5 w 265"/>
                <a:gd name="T15" fmla="*/ 135 h 263"/>
                <a:gd name="T16" fmla="*/ 5 w 265"/>
                <a:gd name="T17" fmla="*/ 106 h 263"/>
                <a:gd name="T18" fmla="*/ 134 w 265"/>
                <a:gd name="T19" fmla="*/ 10 h 263"/>
                <a:gd name="T20" fmla="*/ 231 w 265"/>
                <a:gd name="T21" fmla="*/ 30 h 263"/>
                <a:gd name="T22" fmla="*/ 255 w 265"/>
                <a:gd name="T23" fmla="*/ 128 h 263"/>
                <a:gd name="T24" fmla="*/ 161 w 265"/>
                <a:gd name="T25" fmla="*/ 257 h 263"/>
                <a:gd name="T26" fmla="*/ 128 w 265"/>
                <a:gd name="T27" fmla="*/ 262 h 263"/>
                <a:gd name="T28" fmla="*/ 124 w 265"/>
                <a:gd name="T29"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5" h="263">
                  <a:moveTo>
                    <a:pt x="124" y="257"/>
                  </a:moveTo>
                  <a:cubicBezTo>
                    <a:pt x="130" y="245"/>
                    <a:pt x="134" y="233"/>
                    <a:pt x="142" y="223"/>
                  </a:cubicBezTo>
                  <a:cubicBezTo>
                    <a:pt x="159" y="201"/>
                    <a:pt x="180" y="182"/>
                    <a:pt x="196" y="159"/>
                  </a:cubicBezTo>
                  <a:cubicBezTo>
                    <a:pt x="207" y="144"/>
                    <a:pt x="216" y="125"/>
                    <a:pt x="220" y="107"/>
                  </a:cubicBezTo>
                  <a:cubicBezTo>
                    <a:pt x="231" y="64"/>
                    <a:pt x="198" y="31"/>
                    <a:pt x="156" y="44"/>
                  </a:cubicBezTo>
                  <a:cubicBezTo>
                    <a:pt x="129" y="53"/>
                    <a:pt x="105" y="69"/>
                    <a:pt x="81" y="85"/>
                  </a:cubicBezTo>
                  <a:cubicBezTo>
                    <a:pt x="64" y="97"/>
                    <a:pt x="52" y="116"/>
                    <a:pt x="35" y="129"/>
                  </a:cubicBezTo>
                  <a:cubicBezTo>
                    <a:pt x="28" y="134"/>
                    <a:pt x="15" y="133"/>
                    <a:pt x="5" y="135"/>
                  </a:cubicBezTo>
                  <a:cubicBezTo>
                    <a:pt x="5" y="126"/>
                    <a:pt x="0" y="112"/>
                    <a:pt x="5" y="106"/>
                  </a:cubicBezTo>
                  <a:cubicBezTo>
                    <a:pt x="40" y="63"/>
                    <a:pt x="79" y="26"/>
                    <a:pt x="134" y="10"/>
                  </a:cubicBezTo>
                  <a:cubicBezTo>
                    <a:pt x="170" y="0"/>
                    <a:pt x="204" y="4"/>
                    <a:pt x="231" y="30"/>
                  </a:cubicBezTo>
                  <a:cubicBezTo>
                    <a:pt x="259" y="57"/>
                    <a:pt x="265" y="91"/>
                    <a:pt x="255" y="128"/>
                  </a:cubicBezTo>
                  <a:cubicBezTo>
                    <a:pt x="240" y="182"/>
                    <a:pt x="202" y="221"/>
                    <a:pt x="161" y="257"/>
                  </a:cubicBezTo>
                  <a:cubicBezTo>
                    <a:pt x="154" y="263"/>
                    <a:pt x="139" y="261"/>
                    <a:pt x="128" y="262"/>
                  </a:cubicBezTo>
                  <a:cubicBezTo>
                    <a:pt x="127" y="261"/>
                    <a:pt x="125" y="259"/>
                    <a:pt x="124"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3" name="Freeform 25"/>
            <p:cNvSpPr>
              <a:spLocks/>
            </p:cNvSpPr>
            <p:nvPr/>
          </p:nvSpPr>
          <p:spPr bwMode="auto">
            <a:xfrm>
              <a:off x="6773669" y="2182476"/>
              <a:ext cx="286254" cy="317718"/>
            </a:xfrm>
            <a:custGeom>
              <a:avLst/>
              <a:gdLst>
                <a:gd name="T0" fmla="*/ 158 w 158"/>
                <a:gd name="T1" fmla="*/ 89 h 175"/>
                <a:gd name="T2" fmla="*/ 80 w 158"/>
                <a:gd name="T3" fmla="*/ 174 h 175"/>
                <a:gd name="T4" fmla="*/ 61 w 158"/>
                <a:gd name="T5" fmla="*/ 168 h 175"/>
                <a:gd name="T6" fmla="*/ 16 w 158"/>
                <a:gd name="T7" fmla="*/ 124 h 175"/>
                <a:gd name="T8" fmla="*/ 15 w 158"/>
                <a:gd name="T9" fmla="*/ 66 h 175"/>
                <a:gd name="T10" fmla="*/ 23 w 158"/>
                <a:gd name="T11" fmla="*/ 56 h 175"/>
                <a:gd name="T12" fmla="*/ 127 w 158"/>
                <a:gd name="T13" fmla="*/ 54 h 175"/>
                <a:gd name="T14" fmla="*/ 158 w 158"/>
                <a:gd name="T15" fmla="*/ 8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75">
                  <a:moveTo>
                    <a:pt x="158" y="89"/>
                  </a:moveTo>
                  <a:cubicBezTo>
                    <a:pt x="157" y="114"/>
                    <a:pt x="96" y="175"/>
                    <a:pt x="80" y="174"/>
                  </a:cubicBezTo>
                  <a:cubicBezTo>
                    <a:pt x="73" y="174"/>
                    <a:pt x="66" y="172"/>
                    <a:pt x="61" y="168"/>
                  </a:cubicBezTo>
                  <a:cubicBezTo>
                    <a:pt x="45" y="154"/>
                    <a:pt x="29" y="140"/>
                    <a:pt x="16" y="124"/>
                  </a:cubicBezTo>
                  <a:cubicBezTo>
                    <a:pt x="0" y="105"/>
                    <a:pt x="1" y="86"/>
                    <a:pt x="15" y="66"/>
                  </a:cubicBezTo>
                  <a:cubicBezTo>
                    <a:pt x="18" y="62"/>
                    <a:pt x="20" y="59"/>
                    <a:pt x="23" y="56"/>
                  </a:cubicBezTo>
                  <a:cubicBezTo>
                    <a:pt x="83" y="0"/>
                    <a:pt x="81" y="8"/>
                    <a:pt x="127" y="54"/>
                  </a:cubicBezTo>
                  <a:cubicBezTo>
                    <a:pt x="140" y="67"/>
                    <a:pt x="150" y="80"/>
                    <a:pt x="158"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2" name="Freeform 26"/>
            <p:cNvSpPr>
              <a:spLocks/>
            </p:cNvSpPr>
            <p:nvPr/>
          </p:nvSpPr>
          <p:spPr bwMode="auto">
            <a:xfrm>
              <a:off x="7142038" y="1832525"/>
              <a:ext cx="300835" cy="303137"/>
            </a:xfrm>
            <a:custGeom>
              <a:avLst/>
              <a:gdLst>
                <a:gd name="T0" fmla="*/ 0 w 166"/>
                <a:gd name="T1" fmla="*/ 82 h 167"/>
                <a:gd name="T2" fmla="*/ 12 w 166"/>
                <a:gd name="T3" fmla="*/ 63 h 167"/>
                <a:gd name="T4" fmla="*/ 60 w 166"/>
                <a:gd name="T5" fmla="*/ 15 h 167"/>
                <a:gd name="T6" fmla="*/ 102 w 166"/>
                <a:gd name="T7" fmla="*/ 14 h 167"/>
                <a:gd name="T8" fmla="*/ 150 w 166"/>
                <a:gd name="T9" fmla="*/ 62 h 167"/>
                <a:gd name="T10" fmla="*/ 151 w 166"/>
                <a:gd name="T11" fmla="*/ 103 h 167"/>
                <a:gd name="T12" fmla="*/ 101 w 166"/>
                <a:gd name="T13" fmla="*/ 154 h 167"/>
                <a:gd name="T14" fmla="*/ 65 w 166"/>
                <a:gd name="T15" fmla="*/ 156 h 167"/>
                <a:gd name="T16" fmla="*/ 7 w 166"/>
                <a:gd name="T17" fmla="*/ 98 h 167"/>
                <a:gd name="T18" fmla="*/ 0 w 166"/>
                <a:gd name="T19" fmla="*/ 8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7">
                  <a:moveTo>
                    <a:pt x="0" y="82"/>
                  </a:moveTo>
                  <a:cubicBezTo>
                    <a:pt x="4" y="76"/>
                    <a:pt x="7" y="68"/>
                    <a:pt x="12" y="63"/>
                  </a:cubicBezTo>
                  <a:cubicBezTo>
                    <a:pt x="28" y="46"/>
                    <a:pt x="44" y="30"/>
                    <a:pt x="60" y="15"/>
                  </a:cubicBezTo>
                  <a:cubicBezTo>
                    <a:pt x="75" y="0"/>
                    <a:pt x="87" y="0"/>
                    <a:pt x="102" y="14"/>
                  </a:cubicBezTo>
                  <a:cubicBezTo>
                    <a:pt x="119" y="29"/>
                    <a:pt x="134" y="46"/>
                    <a:pt x="150" y="62"/>
                  </a:cubicBezTo>
                  <a:cubicBezTo>
                    <a:pt x="163" y="75"/>
                    <a:pt x="166" y="89"/>
                    <a:pt x="151" y="103"/>
                  </a:cubicBezTo>
                  <a:cubicBezTo>
                    <a:pt x="135" y="120"/>
                    <a:pt x="118" y="138"/>
                    <a:pt x="101" y="154"/>
                  </a:cubicBezTo>
                  <a:cubicBezTo>
                    <a:pt x="90" y="165"/>
                    <a:pt x="77" y="167"/>
                    <a:pt x="65" y="156"/>
                  </a:cubicBezTo>
                  <a:cubicBezTo>
                    <a:pt x="45" y="138"/>
                    <a:pt x="26" y="118"/>
                    <a:pt x="7" y="98"/>
                  </a:cubicBezTo>
                  <a:cubicBezTo>
                    <a:pt x="4" y="95"/>
                    <a:pt x="3" y="89"/>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3" name="Freeform 27"/>
            <p:cNvSpPr>
              <a:spLocks/>
            </p:cNvSpPr>
            <p:nvPr/>
          </p:nvSpPr>
          <p:spPr bwMode="auto">
            <a:xfrm>
              <a:off x="6394556" y="2213941"/>
              <a:ext cx="299300" cy="291626"/>
            </a:xfrm>
            <a:custGeom>
              <a:avLst/>
              <a:gdLst>
                <a:gd name="T0" fmla="*/ 81 w 165"/>
                <a:gd name="T1" fmla="*/ 0 h 161"/>
                <a:gd name="T2" fmla="*/ 99 w 165"/>
                <a:gd name="T3" fmla="*/ 7 h 161"/>
                <a:gd name="T4" fmla="*/ 155 w 165"/>
                <a:gd name="T5" fmla="*/ 64 h 161"/>
                <a:gd name="T6" fmla="*/ 154 w 165"/>
                <a:gd name="T7" fmla="*/ 96 h 161"/>
                <a:gd name="T8" fmla="*/ 99 w 165"/>
                <a:gd name="T9" fmla="*/ 151 h 161"/>
                <a:gd name="T10" fmla="*/ 65 w 165"/>
                <a:gd name="T11" fmla="*/ 151 h 161"/>
                <a:gd name="T12" fmla="*/ 10 w 165"/>
                <a:gd name="T13" fmla="*/ 97 h 161"/>
                <a:gd name="T14" fmla="*/ 9 w 165"/>
                <a:gd name="T15" fmla="*/ 62 h 161"/>
                <a:gd name="T16" fmla="*/ 64 w 165"/>
                <a:gd name="T17" fmla="*/ 7 h 161"/>
                <a:gd name="T18" fmla="*/ 81 w 165"/>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1">
                  <a:moveTo>
                    <a:pt x="81" y="0"/>
                  </a:moveTo>
                  <a:cubicBezTo>
                    <a:pt x="87" y="2"/>
                    <a:pt x="95" y="3"/>
                    <a:pt x="99" y="7"/>
                  </a:cubicBezTo>
                  <a:cubicBezTo>
                    <a:pt x="118" y="26"/>
                    <a:pt x="137" y="45"/>
                    <a:pt x="155" y="64"/>
                  </a:cubicBezTo>
                  <a:cubicBezTo>
                    <a:pt x="165" y="75"/>
                    <a:pt x="163" y="86"/>
                    <a:pt x="154" y="96"/>
                  </a:cubicBezTo>
                  <a:cubicBezTo>
                    <a:pt x="136" y="114"/>
                    <a:pt x="118" y="133"/>
                    <a:pt x="99" y="151"/>
                  </a:cubicBezTo>
                  <a:cubicBezTo>
                    <a:pt x="88" y="161"/>
                    <a:pt x="75" y="161"/>
                    <a:pt x="65" y="151"/>
                  </a:cubicBezTo>
                  <a:cubicBezTo>
                    <a:pt x="46" y="134"/>
                    <a:pt x="27" y="115"/>
                    <a:pt x="10" y="97"/>
                  </a:cubicBezTo>
                  <a:cubicBezTo>
                    <a:pt x="0" y="86"/>
                    <a:pt x="0" y="73"/>
                    <a:pt x="9" y="62"/>
                  </a:cubicBezTo>
                  <a:cubicBezTo>
                    <a:pt x="27" y="43"/>
                    <a:pt x="46" y="25"/>
                    <a:pt x="64" y="7"/>
                  </a:cubicBezTo>
                  <a:cubicBezTo>
                    <a:pt x="68" y="3"/>
                    <a:pt x="75"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4" name="Freeform 28"/>
            <p:cNvSpPr>
              <a:spLocks/>
            </p:cNvSpPr>
            <p:nvPr/>
          </p:nvSpPr>
          <p:spPr bwMode="auto">
            <a:xfrm>
              <a:off x="6579508" y="2396591"/>
              <a:ext cx="295463" cy="292393"/>
            </a:xfrm>
            <a:custGeom>
              <a:avLst/>
              <a:gdLst>
                <a:gd name="T0" fmla="*/ 81 w 163"/>
                <a:gd name="T1" fmla="*/ 161 h 161"/>
                <a:gd name="T2" fmla="*/ 62 w 163"/>
                <a:gd name="T3" fmla="*/ 151 h 161"/>
                <a:gd name="T4" fmla="*/ 13 w 163"/>
                <a:gd name="T5" fmla="*/ 101 h 161"/>
                <a:gd name="T6" fmla="*/ 11 w 163"/>
                <a:gd name="T7" fmla="*/ 64 h 161"/>
                <a:gd name="T8" fmla="*/ 59 w 163"/>
                <a:gd name="T9" fmla="*/ 16 h 161"/>
                <a:gd name="T10" fmla="*/ 108 w 163"/>
                <a:gd name="T11" fmla="*/ 17 h 161"/>
                <a:gd name="T12" fmla="*/ 154 w 163"/>
                <a:gd name="T13" fmla="*/ 64 h 161"/>
                <a:gd name="T14" fmla="*/ 159 w 163"/>
                <a:gd name="T15" fmla="*/ 90 h 161"/>
                <a:gd name="T16" fmla="*/ 95 w 163"/>
                <a:gd name="T17" fmla="*/ 157 h 161"/>
                <a:gd name="T18" fmla="*/ 81 w 163"/>
                <a:gd name="T19"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1">
                  <a:moveTo>
                    <a:pt x="81" y="161"/>
                  </a:moveTo>
                  <a:cubicBezTo>
                    <a:pt x="76" y="158"/>
                    <a:pt x="68" y="156"/>
                    <a:pt x="62" y="151"/>
                  </a:cubicBezTo>
                  <a:cubicBezTo>
                    <a:pt x="45" y="135"/>
                    <a:pt x="29" y="118"/>
                    <a:pt x="13" y="101"/>
                  </a:cubicBezTo>
                  <a:cubicBezTo>
                    <a:pt x="2" y="90"/>
                    <a:pt x="0" y="76"/>
                    <a:pt x="11" y="64"/>
                  </a:cubicBezTo>
                  <a:cubicBezTo>
                    <a:pt x="26" y="47"/>
                    <a:pt x="42" y="31"/>
                    <a:pt x="59" y="16"/>
                  </a:cubicBezTo>
                  <a:cubicBezTo>
                    <a:pt x="76" y="0"/>
                    <a:pt x="91" y="1"/>
                    <a:pt x="108" y="17"/>
                  </a:cubicBezTo>
                  <a:cubicBezTo>
                    <a:pt x="124" y="32"/>
                    <a:pt x="140" y="47"/>
                    <a:pt x="154" y="64"/>
                  </a:cubicBezTo>
                  <a:cubicBezTo>
                    <a:pt x="159" y="70"/>
                    <a:pt x="163" y="85"/>
                    <a:pt x="159" y="90"/>
                  </a:cubicBezTo>
                  <a:cubicBezTo>
                    <a:pt x="139" y="113"/>
                    <a:pt x="117" y="135"/>
                    <a:pt x="95" y="157"/>
                  </a:cubicBezTo>
                  <a:cubicBezTo>
                    <a:pt x="92" y="159"/>
                    <a:pt x="87" y="159"/>
                    <a:pt x="8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5" name="Freeform 29"/>
            <p:cNvSpPr>
              <a:spLocks/>
            </p:cNvSpPr>
            <p:nvPr/>
          </p:nvSpPr>
          <p:spPr bwMode="auto">
            <a:xfrm>
              <a:off x="6769832" y="2585380"/>
              <a:ext cx="290091" cy="287021"/>
            </a:xfrm>
            <a:custGeom>
              <a:avLst/>
              <a:gdLst>
                <a:gd name="T0" fmla="*/ 160 w 160"/>
                <a:gd name="T1" fmla="*/ 78 h 158"/>
                <a:gd name="T2" fmla="*/ 82 w 160"/>
                <a:gd name="T3" fmla="*/ 158 h 158"/>
                <a:gd name="T4" fmla="*/ 64 w 160"/>
                <a:gd name="T5" fmla="*/ 152 h 158"/>
                <a:gd name="T6" fmla="*/ 11 w 160"/>
                <a:gd name="T7" fmla="*/ 99 h 158"/>
                <a:gd name="T8" fmla="*/ 13 w 160"/>
                <a:gd name="T9" fmla="*/ 60 h 158"/>
                <a:gd name="T10" fmla="*/ 65 w 160"/>
                <a:gd name="T11" fmla="*/ 8 h 158"/>
                <a:gd name="T12" fmla="*/ 88 w 160"/>
                <a:gd name="T13" fmla="*/ 3 h 158"/>
                <a:gd name="T14" fmla="*/ 157 w 160"/>
                <a:gd name="T15" fmla="*/ 69 h 158"/>
                <a:gd name="T16" fmla="*/ 160 w 160"/>
                <a:gd name="T17" fmla="*/ 7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58">
                  <a:moveTo>
                    <a:pt x="160" y="78"/>
                  </a:moveTo>
                  <a:cubicBezTo>
                    <a:pt x="159" y="95"/>
                    <a:pt x="98" y="158"/>
                    <a:pt x="82" y="158"/>
                  </a:cubicBezTo>
                  <a:cubicBezTo>
                    <a:pt x="76" y="158"/>
                    <a:pt x="68" y="156"/>
                    <a:pt x="64" y="152"/>
                  </a:cubicBezTo>
                  <a:cubicBezTo>
                    <a:pt x="46" y="135"/>
                    <a:pt x="27" y="118"/>
                    <a:pt x="11" y="99"/>
                  </a:cubicBezTo>
                  <a:cubicBezTo>
                    <a:pt x="0" y="86"/>
                    <a:pt x="0" y="72"/>
                    <a:pt x="13" y="60"/>
                  </a:cubicBezTo>
                  <a:cubicBezTo>
                    <a:pt x="30" y="42"/>
                    <a:pt x="47" y="24"/>
                    <a:pt x="65" y="8"/>
                  </a:cubicBezTo>
                  <a:cubicBezTo>
                    <a:pt x="71" y="4"/>
                    <a:pt x="84" y="0"/>
                    <a:pt x="88" y="3"/>
                  </a:cubicBezTo>
                  <a:cubicBezTo>
                    <a:pt x="112" y="24"/>
                    <a:pt x="134" y="46"/>
                    <a:pt x="157" y="69"/>
                  </a:cubicBezTo>
                  <a:cubicBezTo>
                    <a:pt x="159" y="71"/>
                    <a:pt x="159" y="76"/>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6" name="Freeform 30"/>
            <p:cNvSpPr>
              <a:spLocks/>
            </p:cNvSpPr>
            <p:nvPr/>
          </p:nvSpPr>
          <p:spPr bwMode="auto">
            <a:xfrm>
              <a:off x="6586415" y="2764960"/>
              <a:ext cx="296230" cy="293928"/>
            </a:xfrm>
            <a:custGeom>
              <a:avLst/>
              <a:gdLst>
                <a:gd name="T0" fmla="*/ 82 w 163"/>
                <a:gd name="T1" fmla="*/ 162 h 162"/>
                <a:gd name="T2" fmla="*/ 76 w 163"/>
                <a:gd name="T3" fmla="*/ 162 h 162"/>
                <a:gd name="T4" fmla="*/ 1 w 163"/>
                <a:gd name="T5" fmla="*/ 85 h 162"/>
                <a:gd name="T6" fmla="*/ 10 w 163"/>
                <a:gd name="T7" fmla="*/ 62 h 162"/>
                <a:gd name="T8" fmla="*/ 58 w 163"/>
                <a:gd name="T9" fmla="*/ 14 h 162"/>
                <a:gd name="T10" fmla="*/ 99 w 163"/>
                <a:gd name="T11" fmla="*/ 14 h 162"/>
                <a:gd name="T12" fmla="*/ 148 w 163"/>
                <a:gd name="T13" fmla="*/ 63 h 162"/>
                <a:gd name="T14" fmla="*/ 150 w 163"/>
                <a:gd name="T15" fmla="*/ 102 h 162"/>
                <a:gd name="T16" fmla="*/ 96 w 163"/>
                <a:gd name="T17" fmla="*/ 155 h 162"/>
                <a:gd name="T18" fmla="*/ 82 w 163"/>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2">
                  <a:moveTo>
                    <a:pt x="82" y="162"/>
                  </a:moveTo>
                  <a:cubicBezTo>
                    <a:pt x="77" y="162"/>
                    <a:pt x="77" y="162"/>
                    <a:pt x="76" y="162"/>
                  </a:cubicBezTo>
                  <a:cubicBezTo>
                    <a:pt x="60" y="161"/>
                    <a:pt x="0" y="101"/>
                    <a:pt x="1" y="85"/>
                  </a:cubicBezTo>
                  <a:cubicBezTo>
                    <a:pt x="1" y="77"/>
                    <a:pt x="5" y="68"/>
                    <a:pt x="10" y="62"/>
                  </a:cubicBezTo>
                  <a:cubicBezTo>
                    <a:pt x="25" y="45"/>
                    <a:pt x="42" y="29"/>
                    <a:pt x="58" y="14"/>
                  </a:cubicBezTo>
                  <a:cubicBezTo>
                    <a:pt x="71" y="1"/>
                    <a:pt x="85" y="0"/>
                    <a:pt x="99" y="14"/>
                  </a:cubicBezTo>
                  <a:cubicBezTo>
                    <a:pt x="115" y="30"/>
                    <a:pt x="132" y="46"/>
                    <a:pt x="148" y="63"/>
                  </a:cubicBezTo>
                  <a:cubicBezTo>
                    <a:pt x="160" y="75"/>
                    <a:pt x="163" y="88"/>
                    <a:pt x="150" y="102"/>
                  </a:cubicBezTo>
                  <a:cubicBezTo>
                    <a:pt x="132" y="120"/>
                    <a:pt x="114" y="138"/>
                    <a:pt x="96" y="155"/>
                  </a:cubicBezTo>
                  <a:cubicBezTo>
                    <a:pt x="92" y="160"/>
                    <a:pt x="85" y="161"/>
                    <a:pt x="82"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7" name="Freeform 31"/>
            <p:cNvSpPr>
              <a:spLocks/>
            </p:cNvSpPr>
            <p:nvPr/>
          </p:nvSpPr>
          <p:spPr bwMode="auto">
            <a:xfrm>
              <a:off x="6399928" y="2587682"/>
              <a:ext cx="288556" cy="291626"/>
            </a:xfrm>
            <a:custGeom>
              <a:avLst/>
              <a:gdLst>
                <a:gd name="T0" fmla="*/ 159 w 159"/>
                <a:gd name="T1" fmla="*/ 80 h 161"/>
                <a:gd name="T2" fmla="*/ 150 w 159"/>
                <a:gd name="T3" fmla="*/ 97 h 161"/>
                <a:gd name="T4" fmla="*/ 97 w 159"/>
                <a:gd name="T5" fmla="*/ 151 h 161"/>
                <a:gd name="T6" fmla="*/ 61 w 159"/>
                <a:gd name="T7" fmla="*/ 150 h 161"/>
                <a:gd name="T8" fmla="*/ 14 w 159"/>
                <a:gd name="T9" fmla="*/ 104 h 161"/>
                <a:gd name="T10" fmla="*/ 15 w 159"/>
                <a:gd name="T11" fmla="*/ 53 h 161"/>
                <a:gd name="T12" fmla="*/ 62 w 159"/>
                <a:gd name="T13" fmla="*/ 7 h 161"/>
                <a:gd name="T14" fmla="*/ 89 w 159"/>
                <a:gd name="T15" fmla="*/ 4 h 161"/>
                <a:gd name="T16" fmla="*/ 153 w 159"/>
                <a:gd name="T17" fmla="*/ 64 h 161"/>
                <a:gd name="T18" fmla="*/ 159 w 159"/>
                <a:gd name="T19"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1">
                  <a:moveTo>
                    <a:pt x="159" y="80"/>
                  </a:moveTo>
                  <a:cubicBezTo>
                    <a:pt x="156" y="86"/>
                    <a:pt x="155" y="93"/>
                    <a:pt x="150" y="97"/>
                  </a:cubicBezTo>
                  <a:cubicBezTo>
                    <a:pt x="133" y="115"/>
                    <a:pt x="115" y="134"/>
                    <a:pt x="97" y="151"/>
                  </a:cubicBezTo>
                  <a:cubicBezTo>
                    <a:pt x="86" y="161"/>
                    <a:pt x="72" y="161"/>
                    <a:pt x="61" y="150"/>
                  </a:cubicBezTo>
                  <a:cubicBezTo>
                    <a:pt x="44" y="136"/>
                    <a:pt x="28" y="120"/>
                    <a:pt x="14" y="104"/>
                  </a:cubicBezTo>
                  <a:cubicBezTo>
                    <a:pt x="0" y="88"/>
                    <a:pt x="0" y="69"/>
                    <a:pt x="15" y="53"/>
                  </a:cubicBezTo>
                  <a:cubicBezTo>
                    <a:pt x="29" y="37"/>
                    <a:pt x="45" y="21"/>
                    <a:pt x="62" y="7"/>
                  </a:cubicBezTo>
                  <a:cubicBezTo>
                    <a:pt x="68" y="2"/>
                    <a:pt x="84" y="0"/>
                    <a:pt x="89" y="4"/>
                  </a:cubicBezTo>
                  <a:cubicBezTo>
                    <a:pt x="112" y="23"/>
                    <a:pt x="132" y="44"/>
                    <a:pt x="153" y="64"/>
                  </a:cubicBezTo>
                  <a:cubicBezTo>
                    <a:pt x="156" y="68"/>
                    <a:pt x="157" y="74"/>
                    <a:pt x="15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8" name="Freeform 32"/>
            <p:cNvSpPr>
              <a:spLocks/>
            </p:cNvSpPr>
            <p:nvPr/>
          </p:nvSpPr>
          <p:spPr bwMode="auto">
            <a:xfrm>
              <a:off x="6203464" y="2028222"/>
              <a:ext cx="303137" cy="293928"/>
            </a:xfrm>
            <a:custGeom>
              <a:avLst/>
              <a:gdLst>
                <a:gd name="T0" fmla="*/ 86 w 167"/>
                <a:gd name="T1" fmla="*/ 0 h 162"/>
                <a:gd name="T2" fmla="*/ 103 w 167"/>
                <a:gd name="T3" fmla="*/ 9 h 162"/>
                <a:gd name="T4" fmla="*/ 157 w 167"/>
                <a:gd name="T5" fmla="*/ 63 h 162"/>
                <a:gd name="T6" fmla="*/ 158 w 167"/>
                <a:gd name="T7" fmla="*/ 93 h 162"/>
                <a:gd name="T8" fmla="*/ 99 w 167"/>
                <a:gd name="T9" fmla="*/ 152 h 162"/>
                <a:gd name="T10" fmla="*/ 64 w 167"/>
                <a:gd name="T11" fmla="*/ 149 h 162"/>
                <a:gd name="T12" fmla="*/ 12 w 167"/>
                <a:gd name="T13" fmla="*/ 97 h 162"/>
                <a:gd name="T14" fmla="*/ 10 w 167"/>
                <a:gd name="T15" fmla="*/ 64 h 162"/>
                <a:gd name="T16" fmla="*/ 65 w 167"/>
                <a:gd name="T17" fmla="*/ 9 h 162"/>
                <a:gd name="T18" fmla="*/ 86 w 167"/>
                <a:gd name="T1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2">
                  <a:moveTo>
                    <a:pt x="86" y="0"/>
                  </a:moveTo>
                  <a:cubicBezTo>
                    <a:pt x="92" y="3"/>
                    <a:pt x="98" y="5"/>
                    <a:pt x="103" y="9"/>
                  </a:cubicBezTo>
                  <a:cubicBezTo>
                    <a:pt x="121" y="27"/>
                    <a:pt x="139" y="45"/>
                    <a:pt x="157" y="63"/>
                  </a:cubicBezTo>
                  <a:cubicBezTo>
                    <a:pt x="166" y="72"/>
                    <a:pt x="167" y="83"/>
                    <a:pt x="158" y="93"/>
                  </a:cubicBezTo>
                  <a:cubicBezTo>
                    <a:pt x="139" y="113"/>
                    <a:pt x="120" y="134"/>
                    <a:pt x="99" y="152"/>
                  </a:cubicBezTo>
                  <a:cubicBezTo>
                    <a:pt x="88" y="162"/>
                    <a:pt x="75" y="159"/>
                    <a:pt x="64" y="149"/>
                  </a:cubicBezTo>
                  <a:cubicBezTo>
                    <a:pt x="47" y="132"/>
                    <a:pt x="29" y="115"/>
                    <a:pt x="12" y="97"/>
                  </a:cubicBezTo>
                  <a:cubicBezTo>
                    <a:pt x="3" y="87"/>
                    <a:pt x="0" y="74"/>
                    <a:pt x="10" y="64"/>
                  </a:cubicBezTo>
                  <a:cubicBezTo>
                    <a:pt x="27" y="45"/>
                    <a:pt x="46" y="27"/>
                    <a:pt x="65" y="9"/>
                  </a:cubicBezTo>
                  <a:cubicBezTo>
                    <a:pt x="70" y="5"/>
                    <a:pt x="78" y="3"/>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9" name="Freeform 33"/>
            <p:cNvSpPr>
              <a:spLocks/>
            </p:cNvSpPr>
            <p:nvPr/>
          </p:nvSpPr>
          <p:spPr bwMode="auto">
            <a:xfrm>
              <a:off x="6960156" y="2034361"/>
              <a:ext cx="284719" cy="286254"/>
            </a:xfrm>
            <a:custGeom>
              <a:avLst/>
              <a:gdLst>
                <a:gd name="T0" fmla="*/ 81 w 157"/>
                <a:gd name="T1" fmla="*/ 0 h 158"/>
                <a:gd name="T2" fmla="*/ 96 w 157"/>
                <a:gd name="T3" fmla="*/ 5 h 158"/>
                <a:gd name="T4" fmla="*/ 152 w 157"/>
                <a:gd name="T5" fmla="*/ 61 h 158"/>
                <a:gd name="T6" fmla="*/ 150 w 157"/>
                <a:gd name="T7" fmla="*/ 91 h 158"/>
                <a:gd name="T8" fmla="*/ 95 w 157"/>
                <a:gd name="T9" fmla="*/ 148 h 158"/>
                <a:gd name="T10" fmla="*/ 60 w 157"/>
                <a:gd name="T11" fmla="*/ 147 h 158"/>
                <a:gd name="T12" fmla="*/ 8 w 157"/>
                <a:gd name="T13" fmla="*/ 94 h 158"/>
                <a:gd name="T14" fmla="*/ 4 w 157"/>
                <a:gd name="T15" fmla="*/ 63 h 158"/>
                <a:gd name="T16" fmla="*/ 62 w 157"/>
                <a:gd name="T17" fmla="*/ 5 h 158"/>
                <a:gd name="T18" fmla="*/ 81 w 157"/>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158">
                  <a:moveTo>
                    <a:pt x="81" y="0"/>
                  </a:moveTo>
                  <a:cubicBezTo>
                    <a:pt x="86" y="1"/>
                    <a:pt x="92" y="2"/>
                    <a:pt x="96" y="5"/>
                  </a:cubicBezTo>
                  <a:cubicBezTo>
                    <a:pt x="115" y="23"/>
                    <a:pt x="135" y="41"/>
                    <a:pt x="152" y="61"/>
                  </a:cubicBezTo>
                  <a:cubicBezTo>
                    <a:pt x="157" y="67"/>
                    <a:pt x="156" y="85"/>
                    <a:pt x="150" y="91"/>
                  </a:cubicBezTo>
                  <a:cubicBezTo>
                    <a:pt x="134" y="112"/>
                    <a:pt x="114" y="130"/>
                    <a:pt x="95" y="148"/>
                  </a:cubicBezTo>
                  <a:cubicBezTo>
                    <a:pt x="84" y="158"/>
                    <a:pt x="71" y="157"/>
                    <a:pt x="60" y="147"/>
                  </a:cubicBezTo>
                  <a:cubicBezTo>
                    <a:pt x="42" y="130"/>
                    <a:pt x="24" y="114"/>
                    <a:pt x="8" y="94"/>
                  </a:cubicBezTo>
                  <a:cubicBezTo>
                    <a:pt x="2" y="87"/>
                    <a:pt x="0" y="69"/>
                    <a:pt x="4" y="63"/>
                  </a:cubicBezTo>
                  <a:cubicBezTo>
                    <a:pt x="21" y="42"/>
                    <a:pt x="42" y="24"/>
                    <a:pt x="62" y="5"/>
                  </a:cubicBezTo>
                  <a:cubicBezTo>
                    <a:pt x="66" y="1"/>
                    <a:pt x="74"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0" name="Freeform 34"/>
            <p:cNvSpPr>
              <a:spLocks/>
            </p:cNvSpPr>
            <p:nvPr/>
          </p:nvSpPr>
          <p:spPr bwMode="auto">
            <a:xfrm>
              <a:off x="6018512" y="2206267"/>
              <a:ext cx="293928" cy="295463"/>
            </a:xfrm>
            <a:custGeom>
              <a:avLst/>
              <a:gdLst>
                <a:gd name="T0" fmla="*/ 162 w 162"/>
                <a:gd name="T1" fmla="*/ 80 h 163"/>
                <a:gd name="T2" fmla="*/ 83 w 162"/>
                <a:gd name="T3" fmla="*/ 162 h 163"/>
                <a:gd name="T4" fmla="*/ 65 w 162"/>
                <a:gd name="T5" fmla="*/ 155 h 163"/>
                <a:gd name="T6" fmla="*/ 12 w 162"/>
                <a:gd name="T7" fmla="*/ 103 h 163"/>
                <a:gd name="T8" fmla="*/ 13 w 162"/>
                <a:gd name="T9" fmla="*/ 64 h 163"/>
                <a:gd name="T10" fmla="*/ 62 w 162"/>
                <a:gd name="T11" fmla="*/ 14 h 163"/>
                <a:gd name="T12" fmla="*/ 103 w 162"/>
                <a:gd name="T13" fmla="*/ 13 h 163"/>
                <a:gd name="T14" fmla="*/ 155 w 162"/>
                <a:gd name="T15" fmla="*/ 66 h 163"/>
                <a:gd name="T16" fmla="*/ 162 w 162"/>
                <a:gd name="T17" fmla="*/ 8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63">
                  <a:moveTo>
                    <a:pt x="162" y="80"/>
                  </a:moveTo>
                  <a:cubicBezTo>
                    <a:pt x="162" y="101"/>
                    <a:pt x="100" y="163"/>
                    <a:pt x="83" y="162"/>
                  </a:cubicBezTo>
                  <a:cubicBezTo>
                    <a:pt x="77" y="162"/>
                    <a:pt x="69" y="159"/>
                    <a:pt x="65" y="155"/>
                  </a:cubicBezTo>
                  <a:cubicBezTo>
                    <a:pt x="47" y="138"/>
                    <a:pt x="30" y="120"/>
                    <a:pt x="12" y="103"/>
                  </a:cubicBezTo>
                  <a:cubicBezTo>
                    <a:pt x="0" y="90"/>
                    <a:pt x="1" y="76"/>
                    <a:pt x="13" y="64"/>
                  </a:cubicBezTo>
                  <a:cubicBezTo>
                    <a:pt x="29" y="47"/>
                    <a:pt x="46" y="30"/>
                    <a:pt x="62" y="14"/>
                  </a:cubicBezTo>
                  <a:cubicBezTo>
                    <a:pt x="75" y="2"/>
                    <a:pt x="89" y="0"/>
                    <a:pt x="103" y="13"/>
                  </a:cubicBezTo>
                  <a:cubicBezTo>
                    <a:pt x="120" y="31"/>
                    <a:pt x="138" y="48"/>
                    <a:pt x="155" y="66"/>
                  </a:cubicBezTo>
                  <a:cubicBezTo>
                    <a:pt x="159" y="70"/>
                    <a:pt x="161" y="77"/>
                    <a:pt x="16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1" name="Freeform 35"/>
            <p:cNvSpPr>
              <a:spLocks/>
            </p:cNvSpPr>
            <p:nvPr/>
          </p:nvSpPr>
          <p:spPr bwMode="auto">
            <a:xfrm>
              <a:off x="7517314" y="2215476"/>
              <a:ext cx="292393" cy="292393"/>
            </a:xfrm>
            <a:custGeom>
              <a:avLst/>
              <a:gdLst>
                <a:gd name="T0" fmla="*/ 76 w 161"/>
                <a:gd name="T1" fmla="*/ 0 h 161"/>
                <a:gd name="T2" fmla="*/ 159 w 161"/>
                <a:gd name="T3" fmla="*/ 79 h 161"/>
                <a:gd name="T4" fmla="*/ 150 w 161"/>
                <a:gd name="T5" fmla="*/ 98 h 161"/>
                <a:gd name="T6" fmla="*/ 99 w 161"/>
                <a:gd name="T7" fmla="*/ 149 h 161"/>
                <a:gd name="T8" fmla="*/ 62 w 161"/>
                <a:gd name="T9" fmla="*/ 149 h 161"/>
                <a:gd name="T10" fmla="*/ 14 w 161"/>
                <a:gd name="T11" fmla="*/ 101 h 161"/>
                <a:gd name="T12" fmla="*/ 16 w 161"/>
                <a:gd name="T13" fmla="*/ 53 h 161"/>
                <a:gd name="T14" fmla="*/ 61 w 161"/>
                <a:gd name="T15" fmla="*/ 8 h 161"/>
                <a:gd name="T16" fmla="*/ 76 w 161"/>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1">
                  <a:moveTo>
                    <a:pt x="76" y="0"/>
                  </a:moveTo>
                  <a:cubicBezTo>
                    <a:pt x="98" y="0"/>
                    <a:pt x="161" y="61"/>
                    <a:pt x="159" y="79"/>
                  </a:cubicBezTo>
                  <a:cubicBezTo>
                    <a:pt x="159" y="85"/>
                    <a:pt x="155" y="93"/>
                    <a:pt x="150" y="98"/>
                  </a:cubicBezTo>
                  <a:cubicBezTo>
                    <a:pt x="134" y="115"/>
                    <a:pt x="116" y="132"/>
                    <a:pt x="99" y="149"/>
                  </a:cubicBezTo>
                  <a:cubicBezTo>
                    <a:pt x="87" y="160"/>
                    <a:pt x="74" y="161"/>
                    <a:pt x="62" y="149"/>
                  </a:cubicBezTo>
                  <a:cubicBezTo>
                    <a:pt x="45" y="134"/>
                    <a:pt x="29" y="118"/>
                    <a:pt x="14" y="101"/>
                  </a:cubicBezTo>
                  <a:cubicBezTo>
                    <a:pt x="0" y="84"/>
                    <a:pt x="1" y="70"/>
                    <a:pt x="16" y="53"/>
                  </a:cubicBezTo>
                  <a:cubicBezTo>
                    <a:pt x="30" y="38"/>
                    <a:pt x="45" y="23"/>
                    <a:pt x="61" y="8"/>
                  </a:cubicBezTo>
                  <a:cubicBezTo>
                    <a:pt x="66" y="4"/>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2" name="Freeform 36"/>
            <p:cNvSpPr>
              <a:spLocks/>
            </p:cNvSpPr>
            <p:nvPr/>
          </p:nvSpPr>
          <p:spPr bwMode="auto">
            <a:xfrm>
              <a:off x="6951714" y="2393521"/>
              <a:ext cx="304672" cy="295463"/>
            </a:xfrm>
            <a:custGeom>
              <a:avLst/>
              <a:gdLst>
                <a:gd name="T0" fmla="*/ 83 w 168"/>
                <a:gd name="T1" fmla="*/ 163 h 163"/>
                <a:gd name="T2" fmla="*/ 64 w 168"/>
                <a:gd name="T3" fmla="*/ 153 h 163"/>
                <a:gd name="T4" fmla="*/ 15 w 168"/>
                <a:gd name="T5" fmla="*/ 106 h 163"/>
                <a:gd name="T6" fmla="*/ 16 w 168"/>
                <a:gd name="T7" fmla="*/ 60 h 163"/>
                <a:gd name="T8" fmla="*/ 61 w 168"/>
                <a:gd name="T9" fmla="*/ 15 h 163"/>
                <a:gd name="T10" fmla="*/ 105 w 168"/>
                <a:gd name="T11" fmla="*/ 14 h 163"/>
                <a:gd name="T12" fmla="*/ 153 w 168"/>
                <a:gd name="T13" fmla="*/ 63 h 163"/>
                <a:gd name="T14" fmla="*/ 156 w 168"/>
                <a:gd name="T15" fmla="*/ 99 h 163"/>
                <a:gd name="T16" fmla="*/ 100 w 168"/>
                <a:gd name="T17" fmla="*/ 156 h 163"/>
                <a:gd name="T18" fmla="*/ 83 w 168"/>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3">
                  <a:moveTo>
                    <a:pt x="83" y="163"/>
                  </a:moveTo>
                  <a:cubicBezTo>
                    <a:pt x="76" y="160"/>
                    <a:pt x="69" y="158"/>
                    <a:pt x="64" y="153"/>
                  </a:cubicBezTo>
                  <a:cubicBezTo>
                    <a:pt x="47" y="138"/>
                    <a:pt x="31" y="122"/>
                    <a:pt x="15" y="106"/>
                  </a:cubicBezTo>
                  <a:cubicBezTo>
                    <a:pt x="0" y="90"/>
                    <a:pt x="1" y="76"/>
                    <a:pt x="16" y="60"/>
                  </a:cubicBezTo>
                  <a:cubicBezTo>
                    <a:pt x="31" y="45"/>
                    <a:pt x="46" y="30"/>
                    <a:pt x="61" y="15"/>
                  </a:cubicBezTo>
                  <a:cubicBezTo>
                    <a:pt x="77" y="0"/>
                    <a:pt x="89" y="0"/>
                    <a:pt x="105" y="14"/>
                  </a:cubicBezTo>
                  <a:cubicBezTo>
                    <a:pt x="121" y="30"/>
                    <a:pt x="137" y="46"/>
                    <a:pt x="153" y="63"/>
                  </a:cubicBezTo>
                  <a:cubicBezTo>
                    <a:pt x="163" y="74"/>
                    <a:pt x="168" y="87"/>
                    <a:pt x="156" y="99"/>
                  </a:cubicBezTo>
                  <a:cubicBezTo>
                    <a:pt x="138" y="119"/>
                    <a:pt x="119" y="138"/>
                    <a:pt x="100" y="156"/>
                  </a:cubicBezTo>
                  <a:cubicBezTo>
                    <a:pt x="96" y="160"/>
                    <a:pt x="89" y="161"/>
                    <a:pt x="8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3" name="Freeform 37"/>
            <p:cNvSpPr>
              <a:spLocks/>
            </p:cNvSpPr>
            <p:nvPr/>
          </p:nvSpPr>
          <p:spPr bwMode="auto">
            <a:xfrm>
              <a:off x="6396091" y="1830991"/>
              <a:ext cx="292393" cy="304672"/>
            </a:xfrm>
            <a:custGeom>
              <a:avLst/>
              <a:gdLst>
                <a:gd name="T0" fmla="*/ 161 w 161"/>
                <a:gd name="T1" fmla="*/ 86 h 168"/>
                <a:gd name="T2" fmla="*/ 150 w 161"/>
                <a:gd name="T3" fmla="*/ 105 h 168"/>
                <a:gd name="T4" fmla="*/ 101 w 161"/>
                <a:gd name="T5" fmla="*/ 155 h 168"/>
                <a:gd name="T6" fmla="*/ 62 w 161"/>
                <a:gd name="T7" fmla="*/ 156 h 168"/>
                <a:gd name="T8" fmla="*/ 15 w 161"/>
                <a:gd name="T9" fmla="*/ 108 h 168"/>
                <a:gd name="T10" fmla="*/ 16 w 161"/>
                <a:gd name="T11" fmla="*/ 60 h 168"/>
                <a:gd name="T12" fmla="*/ 63 w 161"/>
                <a:gd name="T13" fmla="*/ 14 h 168"/>
                <a:gd name="T14" fmla="*/ 95 w 161"/>
                <a:gd name="T15" fmla="*/ 11 h 168"/>
                <a:gd name="T16" fmla="*/ 154 w 161"/>
                <a:gd name="T17" fmla="*/ 69 h 168"/>
                <a:gd name="T18" fmla="*/ 161 w 161"/>
                <a:gd name="T19" fmla="*/ 8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8">
                  <a:moveTo>
                    <a:pt x="161" y="86"/>
                  </a:moveTo>
                  <a:cubicBezTo>
                    <a:pt x="158" y="92"/>
                    <a:pt x="155" y="100"/>
                    <a:pt x="150" y="105"/>
                  </a:cubicBezTo>
                  <a:cubicBezTo>
                    <a:pt x="134" y="122"/>
                    <a:pt x="118" y="139"/>
                    <a:pt x="101" y="155"/>
                  </a:cubicBezTo>
                  <a:cubicBezTo>
                    <a:pt x="89" y="167"/>
                    <a:pt x="74" y="168"/>
                    <a:pt x="62" y="156"/>
                  </a:cubicBezTo>
                  <a:cubicBezTo>
                    <a:pt x="45" y="141"/>
                    <a:pt x="29" y="125"/>
                    <a:pt x="15" y="108"/>
                  </a:cubicBezTo>
                  <a:cubicBezTo>
                    <a:pt x="0" y="91"/>
                    <a:pt x="1" y="76"/>
                    <a:pt x="16" y="60"/>
                  </a:cubicBezTo>
                  <a:cubicBezTo>
                    <a:pt x="31" y="44"/>
                    <a:pt x="47" y="29"/>
                    <a:pt x="63" y="14"/>
                  </a:cubicBezTo>
                  <a:cubicBezTo>
                    <a:pt x="72" y="5"/>
                    <a:pt x="84" y="0"/>
                    <a:pt x="95" y="11"/>
                  </a:cubicBezTo>
                  <a:cubicBezTo>
                    <a:pt x="115" y="30"/>
                    <a:pt x="135" y="49"/>
                    <a:pt x="154" y="69"/>
                  </a:cubicBezTo>
                  <a:cubicBezTo>
                    <a:pt x="158" y="73"/>
                    <a:pt x="158" y="79"/>
                    <a:pt x="161"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4" name="Freeform 38"/>
            <p:cNvSpPr>
              <a:spLocks/>
            </p:cNvSpPr>
            <p:nvPr/>
          </p:nvSpPr>
          <p:spPr bwMode="auto">
            <a:xfrm>
              <a:off x="6584880" y="2032059"/>
              <a:ext cx="293928" cy="288556"/>
            </a:xfrm>
            <a:custGeom>
              <a:avLst/>
              <a:gdLst>
                <a:gd name="T0" fmla="*/ 80 w 162"/>
                <a:gd name="T1" fmla="*/ 0 h 159"/>
                <a:gd name="T2" fmla="*/ 106 w 162"/>
                <a:gd name="T3" fmla="*/ 13 h 159"/>
                <a:gd name="T4" fmla="*/ 151 w 162"/>
                <a:gd name="T5" fmla="*/ 58 h 159"/>
                <a:gd name="T6" fmla="*/ 151 w 162"/>
                <a:gd name="T7" fmla="*/ 94 h 159"/>
                <a:gd name="T8" fmla="*/ 97 w 162"/>
                <a:gd name="T9" fmla="*/ 149 h 159"/>
                <a:gd name="T10" fmla="*/ 62 w 162"/>
                <a:gd name="T11" fmla="*/ 149 h 159"/>
                <a:gd name="T12" fmla="*/ 14 w 162"/>
                <a:gd name="T13" fmla="*/ 101 h 159"/>
                <a:gd name="T14" fmla="*/ 15 w 162"/>
                <a:gd name="T15" fmla="*/ 51 h 159"/>
                <a:gd name="T16" fmla="*/ 56 w 162"/>
                <a:gd name="T17" fmla="*/ 10 h 159"/>
                <a:gd name="T18" fmla="*/ 80 w 162"/>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80" y="0"/>
                  </a:moveTo>
                  <a:cubicBezTo>
                    <a:pt x="89" y="4"/>
                    <a:pt x="100" y="7"/>
                    <a:pt x="106" y="13"/>
                  </a:cubicBezTo>
                  <a:cubicBezTo>
                    <a:pt x="122" y="27"/>
                    <a:pt x="137" y="43"/>
                    <a:pt x="151" y="58"/>
                  </a:cubicBezTo>
                  <a:cubicBezTo>
                    <a:pt x="162" y="70"/>
                    <a:pt x="162" y="82"/>
                    <a:pt x="151" y="94"/>
                  </a:cubicBezTo>
                  <a:cubicBezTo>
                    <a:pt x="133" y="112"/>
                    <a:pt x="116" y="131"/>
                    <a:pt x="97" y="149"/>
                  </a:cubicBezTo>
                  <a:cubicBezTo>
                    <a:pt x="86" y="158"/>
                    <a:pt x="73" y="159"/>
                    <a:pt x="62" y="149"/>
                  </a:cubicBezTo>
                  <a:cubicBezTo>
                    <a:pt x="46" y="134"/>
                    <a:pt x="29" y="118"/>
                    <a:pt x="14" y="101"/>
                  </a:cubicBezTo>
                  <a:cubicBezTo>
                    <a:pt x="0" y="85"/>
                    <a:pt x="1" y="67"/>
                    <a:pt x="15" y="51"/>
                  </a:cubicBezTo>
                  <a:cubicBezTo>
                    <a:pt x="28" y="36"/>
                    <a:pt x="41" y="23"/>
                    <a:pt x="56" y="10"/>
                  </a:cubicBezTo>
                  <a:cubicBezTo>
                    <a:pt x="62" y="5"/>
                    <a:pt x="71" y="4"/>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5" name="Freeform 39"/>
            <p:cNvSpPr>
              <a:spLocks/>
            </p:cNvSpPr>
            <p:nvPr/>
          </p:nvSpPr>
          <p:spPr bwMode="auto">
            <a:xfrm>
              <a:off x="6958621" y="2775704"/>
              <a:ext cx="286254" cy="285486"/>
            </a:xfrm>
            <a:custGeom>
              <a:avLst/>
              <a:gdLst>
                <a:gd name="T0" fmla="*/ 82 w 158"/>
                <a:gd name="T1" fmla="*/ 157 h 157"/>
                <a:gd name="T2" fmla="*/ 0 w 158"/>
                <a:gd name="T3" fmla="*/ 78 h 157"/>
                <a:gd name="T4" fmla="*/ 1 w 158"/>
                <a:gd name="T5" fmla="*/ 72 h 157"/>
                <a:gd name="T6" fmla="*/ 75 w 158"/>
                <a:gd name="T7" fmla="*/ 2 h 157"/>
                <a:gd name="T8" fmla="*/ 97 w 158"/>
                <a:gd name="T9" fmla="*/ 7 h 157"/>
                <a:gd name="T10" fmla="*/ 151 w 158"/>
                <a:gd name="T11" fmla="*/ 62 h 157"/>
                <a:gd name="T12" fmla="*/ 154 w 158"/>
                <a:gd name="T13" fmla="*/ 88 h 157"/>
                <a:gd name="T14" fmla="*/ 92 w 158"/>
                <a:gd name="T15" fmla="*/ 153 h 157"/>
                <a:gd name="T16" fmla="*/ 82 w 158"/>
                <a:gd name="T17"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7">
                  <a:moveTo>
                    <a:pt x="82" y="157"/>
                  </a:moveTo>
                  <a:cubicBezTo>
                    <a:pt x="62" y="156"/>
                    <a:pt x="0" y="94"/>
                    <a:pt x="0" y="78"/>
                  </a:cubicBezTo>
                  <a:cubicBezTo>
                    <a:pt x="0" y="76"/>
                    <a:pt x="0" y="73"/>
                    <a:pt x="1" y="72"/>
                  </a:cubicBezTo>
                  <a:cubicBezTo>
                    <a:pt x="21" y="43"/>
                    <a:pt x="42" y="16"/>
                    <a:pt x="75" y="2"/>
                  </a:cubicBezTo>
                  <a:cubicBezTo>
                    <a:pt x="81" y="0"/>
                    <a:pt x="92" y="3"/>
                    <a:pt x="97" y="7"/>
                  </a:cubicBezTo>
                  <a:cubicBezTo>
                    <a:pt x="116" y="24"/>
                    <a:pt x="135" y="43"/>
                    <a:pt x="151" y="62"/>
                  </a:cubicBezTo>
                  <a:cubicBezTo>
                    <a:pt x="156" y="68"/>
                    <a:pt x="158" y="83"/>
                    <a:pt x="154" y="88"/>
                  </a:cubicBezTo>
                  <a:cubicBezTo>
                    <a:pt x="135" y="111"/>
                    <a:pt x="113" y="132"/>
                    <a:pt x="92" y="153"/>
                  </a:cubicBezTo>
                  <a:cubicBezTo>
                    <a:pt x="89" y="156"/>
                    <a:pt x="84" y="156"/>
                    <a:pt x="82"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6" name="Freeform 40"/>
            <p:cNvSpPr>
              <a:spLocks/>
            </p:cNvSpPr>
            <p:nvPr/>
          </p:nvSpPr>
          <p:spPr bwMode="auto">
            <a:xfrm>
              <a:off x="6769832" y="1832525"/>
              <a:ext cx="292393" cy="301602"/>
            </a:xfrm>
            <a:custGeom>
              <a:avLst/>
              <a:gdLst>
                <a:gd name="T0" fmla="*/ 161 w 161"/>
                <a:gd name="T1" fmla="*/ 84 h 166"/>
                <a:gd name="T2" fmla="*/ 152 w 161"/>
                <a:gd name="T3" fmla="*/ 102 h 166"/>
                <a:gd name="T4" fmla="*/ 98 w 161"/>
                <a:gd name="T5" fmla="*/ 155 h 166"/>
                <a:gd name="T6" fmla="*/ 63 w 161"/>
                <a:gd name="T7" fmla="*/ 156 h 166"/>
                <a:gd name="T8" fmla="*/ 15 w 161"/>
                <a:gd name="T9" fmla="*/ 108 h 166"/>
                <a:gd name="T10" fmla="*/ 16 w 161"/>
                <a:gd name="T11" fmla="*/ 58 h 166"/>
                <a:gd name="T12" fmla="*/ 61 w 161"/>
                <a:gd name="T13" fmla="*/ 13 h 166"/>
                <a:gd name="T14" fmla="*/ 95 w 161"/>
                <a:gd name="T15" fmla="*/ 10 h 166"/>
                <a:gd name="T16" fmla="*/ 154 w 161"/>
                <a:gd name="T17" fmla="*/ 69 h 166"/>
                <a:gd name="T18" fmla="*/ 161 w 161"/>
                <a:gd name="T19" fmla="*/ 8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6">
                  <a:moveTo>
                    <a:pt x="161" y="84"/>
                  </a:moveTo>
                  <a:cubicBezTo>
                    <a:pt x="158" y="90"/>
                    <a:pt x="156" y="97"/>
                    <a:pt x="152" y="102"/>
                  </a:cubicBezTo>
                  <a:cubicBezTo>
                    <a:pt x="135" y="120"/>
                    <a:pt x="117" y="138"/>
                    <a:pt x="98" y="155"/>
                  </a:cubicBezTo>
                  <a:cubicBezTo>
                    <a:pt x="87" y="166"/>
                    <a:pt x="74" y="166"/>
                    <a:pt x="63" y="156"/>
                  </a:cubicBezTo>
                  <a:cubicBezTo>
                    <a:pt x="46" y="140"/>
                    <a:pt x="30" y="125"/>
                    <a:pt x="15" y="108"/>
                  </a:cubicBezTo>
                  <a:cubicBezTo>
                    <a:pt x="0" y="90"/>
                    <a:pt x="1" y="75"/>
                    <a:pt x="16" y="58"/>
                  </a:cubicBezTo>
                  <a:cubicBezTo>
                    <a:pt x="31" y="43"/>
                    <a:pt x="46" y="28"/>
                    <a:pt x="61" y="13"/>
                  </a:cubicBezTo>
                  <a:cubicBezTo>
                    <a:pt x="72" y="3"/>
                    <a:pt x="84" y="0"/>
                    <a:pt x="95" y="10"/>
                  </a:cubicBezTo>
                  <a:cubicBezTo>
                    <a:pt x="116" y="29"/>
                    <a:pt x="135" y="49"/>
                    <a:pt x="154" y="69"/>
                  </a:cubicBezTo>
                  <a:cubicBezTo>
                    <a:pt x="158" y="72"/>
                    <a:pt x="159" y="78"/>
                    <a:pt x="161"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7" name="Freeform 41"/>
            <p:cNvSpPr>
              <a:spLocks/>
            </p:cNvSpPr>
            <p:nvPr/>
          </p:nvSpPr>
          <p:spPr bwMode="auto">
            <a:xfrm>
              <a:off x="6590252" y="1647573"/>
              <a:ext cx="283184" cy="295463"/>
            </a:xfrm>
            <a:custGeom>
              <a:avLst/>
              <a:gdLst>
                <a:gd name="T0" fmla="*/ 78 w 156"/>
                <a:gd name="T1" fmla="*/ 163 h 163"/>
                <a:gd name="T2" fmla="*/ 71 w 156"/>
                <a:gd name="T3" fmla="*/ 161 h 163"/>
                <a:gd name="T4" fmla="*/ 2 w 156"/>
                <a:gd name="T5" fmla="*/ 87 h 163"/>
                <a:gd name="T6" fmla="*/ 8 w 156"/>
                <a:gd name="T7" fmla="*/ 64 h 163"/>
                <a:gd name="T8" fmla="*/ 62 w 156"/>
                <a:gd name="T9" fmla="*/ 10 h 163"/>
                <a:gd name="T10" fmla="*/ 90 w 156"/>
                <a:gd name="T11" fmla="*/ 9 h 163"/>
                <a:gd name="T12" fmla="*/ 150 w 156"/>
                <a:gd name="T13" fmla="*/ 67 h 163"/>
                <a:gd name="T14" fmla="*/ 151 w 156"/>
                <a:gd name="T15" fmla="*/ 96 h 163"/>
                <a:gd name="T16" fmla="*/ 90 w 156"/>
                <a:gd name="T17" fmla="*/ 158 h 163"/>
                <a:gd name="T18" fmla="*/ 78 w 156"/>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63">
                  <a:moveTo>
                    <a:pt x="78" y="163"/>
                  </a:moveTo>
                  <a:cubicBezTo>
                    <a:pt x="74" y="162"/>
                    <a:pt x="72" y="162"/>
                    <a:pt x="71" y="161"/>
                  </a:cubicBezTo>
                  <a:cubicBezTo>
                    <a:pt x="42" y="141"/>
                    <a:pt x="14" y="121"/>
                    <a:pt x="2" y="87"/>
                  </a:cubicBezTo>
                  <a:cubicBezTo>
                    <a:pt x="0" y="80"/>
                    <a:pt x="4" y="69"/>
                    <a:pt x="8" y="64"/>
                  </a:cubicBezTo>
                  <a:cubicBezTo>
                    <a:pt x="25" y="45"/>
                    <a:pt x="44" y="27"/>
                    <a:pt x="62" y="10"/>
                  </a:cubicBezTo>
                  <a:cubicBezTo>
                    <a:pt x="71" y="1"/>
                    <a:pt x="81" y="0"/>
                    <a:pt x="90" y="9"/>
                  </a:cubicBezTo>
                  <a:cubicBezTo>
                    <a:pt x="110" y="28"/>
                    <a:pt x="131" y="46"/>
                    <a:pt x="150" y="67"/>
                  </a:cubicBezTo>
                  <a:cubicBezTo>
                    <a:pt x="155" y="73"/>
                    <a:pt x="156" y="90"/>
                    <a:pt x="151" y="96"/>
                  </a:cubicBezTo>
                  <a:cubicBezTo>
                    <a:pt x="132" y="118"/>
                    <a:pt x="111" y="138"/>
                    <a:pt x="90" y="158"/>
                  </a:cubicBezTo>
                  <a:cubicBezTo>
                    <a:pt x="87" y="161"/>
                    <a:pt x="81" y="162"/>
                    <a:pt x="78"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8" name="Freeform 42"/>
            <p:cNvSpPr>
              <a:spLocks/>
            </p:cNvSpPr>
            <p:nvPr/>
          </p:nvSpPr>
          <p:spPr bwMode="auto">
            <a:xfrm>
              <a:off x="6963993" y="1651411"/>
              <a:ext cx="279347" cy="290091"/>
            </a:xfrm>
            <a:custGeom>
              <a:avLst/>
              <a:gdLst>
                <a:gd name="T0" fmla="*/ 0 w 154"/>
                <a:gd name="T1" fmla="*/ 80 h 160"/>
                <a:gd name="T2" fmla="*/ 2 w 154"/>
                <a:gd name="T3" fmla="*/ 71 h 160"/>
                <a:gd name="T4" fmla="*/ 71 w 154"/>
                <a:gd name="T5" fmla="*/ 3 h 160"/>
                <a:gd name="T6" fmla="*/ 94 w 154"/>
                <a:gd name="T7" fmla="*/ 9 h 160"/>
                <a:gd name="T8" fmla="*/ 148 w 154"/>
                <a:gd name="T9" fmla="*/ 64 h 160"/>
                <a:gd name="T10" fmla="*/ 149 w 154"/>
                <a:gd name="T11" fmla="*/ 96 h 160"/>
                <a:gd name="T12" fmla="*/ 90 w 154"/>
                <a:gd name="T13" fmla="*/ 155 h 160"/>
                <a:gd name="T14" fmla="*/ 65 w 154"/>
                <a:gd name="T15" fmla="*/ 156 h 160"/>
                <a:gd name="T16" fmla="*/ 5 w 154"/>
                <a:gd name="T17" fmla="*/ 95 h 160"/>
                <a:gd name="T18" fmla="*/ 0 w 154"/>
                <a:gd name="T19"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60">
                  <a:moveTo>
                    <a:pt x="0" y="80"/>
                  </a:moveTo>
                  <a:cubicBezTo>
                    <a:pt x="1" y="76"/>
                    <a:pt x="0" y="72"/>
                    <a:pt x="2" y="71"/>
                  </a:cubicBezTo>
                  <a:cubicBezTo>
                    <a:pt x="24" y="48"/>
                    <a:pt x="47" y="25"/>
                    <a:pt x="71" y="3"/>
                  </a:cubicBezTo>
                  <a:cubicBezTo>
                    <a:pt x="74" y="0"/>
                    <a:pt x="88" y="4"/>
                    <a:pt x="94" y="9"/>
                  </a:cubicBezTo>
                  <a:cubicBezTo>
                    <a:pt x="113" y="26"/>
                    <a:pt x="132" y="44"/>
                    <a:pt x="148" y="64"/>
                  </a:cubicBezTo>
                  <a:cubicBezTo>
                    <a:pt x="154" y="71"/>
                    <a:pt x="154" y="89"/>
                    <a:pt x="149" y="96"/>
                  </a:cubicBezTo>
                  <a:cubicBezTo>
                    <a:pt x="131" y="117"/>
                    <a:pt x="111" y="137"/>
                    <a:pt x="90" y="155"/>
                  </a:cubicBezTo>
                  <a:cubicBezTo>
                    <a:pt x="85" y="159"/>
                    <a:pt x="70" y="160"/>
                    <a:pt x="65" y="156"/>
                  </a:cubicBezTo>
                  <a:cubicBezTo>
                    <a:pt x="44" y="137"/>
                    <a:pt x="24" y="116"/>
                    <a:pt x="5" y="95"/>
                  </a:cubicBezTo>
                  <a:cubicBezTo>
                    <a:pt x="1" y="92"/>
                    <a:pt x="1" y="84"/>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9" name="Freeform 43"/>
            <p:cNvSpPr>
              <a:spLocks/>
            </p:cNvSpPr>
            <p:nvPr/>
          </p:nvSpPr>
          <p:spPr bwMode="auto">
            <a:xfrm>
              <a:off x="7147410" y="2585380"/>
              <a:ext cx="277812" cy="288556"/>
            </a:xfrm>
            <a:custGeom>
              <a:avLst/>
              <a:gdLst>
                <a:gd name="T0" fmla="*/ 76 w 153"/>
                <a:gd name="T1" fmla="*/ 0 h 159"/>
                <a:gd name="T2" fmla="*/ 82 w 153"/>
                <a:gd name="T3" fmla="*/ 1 h 159"/>
                <a:gd name="T4" fmla="*/ 153 w 153"/>
                <a:gd name="T5" fmla="*/ 77 h 159"/>
                <a:gd name="T6" fmla="*/ 153 w 153"/>
                <a:gd name="T7" fmla="*/ 87 h 159"/>
                <a:gd name="T8" fmla="*/ 81 w 153"/>
                <a:gd name="T9" fmla="*/ 158 h 159"/>
                <a:gd name="T10" fmla="*/ 61 w 153"/>
                <a:gd name="T11" fmla="*/ 151 h 159"/>
                <a:gd name="T12" fmla="*/ 8 w 153"/>
                <a:gd name="T13" fmla="*/ 98 h 159"/>
                <a:gd name="T14" fmla="*/ 5 w 153"/>
                <a:gd name="T15" fmla="*/ 66 h 159"/>
                <a:gd name="T16" fmla="*/ 65 w 153"/>
                <a:gd name="T17" fmla="*/ 5 h 159"/>
                <a:gd name="T18" fmla="*/ 76 w 153"/>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59">
                  <a:moveTo>
                    <a:pt x="76" y="0"/>
                  </a:moveTo>
                  <a:cubicBezTo>
                    <a:pt x="79" y="1"/>
                    <a:pt x="80" y="1"/>
                    <a:pt x="82" y="1"/>
                  </a:cubicBezTo>
                  <a:cubicBezTo>
                    <a:pt x="100" y="4"/>
                    <a:pt x="152" y="59"/>
                    <a:pt x="153" y="77"/>
                  </a:cubicBezTo>
                  <a:cubicBezTo>
                    <a:pt x="153" y="80"/>
                    <a:pt x="153" y="84"/>
                    <a:pt x="153" y="87"/>
                  </a:cubicBezTo>
                  <a:cubicBezTo>
                    <a:pt x="150" y="103"/>
                    <a:pt x="97" y="157"/>
                    <a:pt x="81" y="158"/>
                  </a:cubicBezTo>
                  <a:cubicBezTo>
                    <a:pt x="74" y="159"/>
                    <a:pt x="66" y="155"/>
                    <a:pt x="61" y="151"/>
                  </a:cubicBezTo>
                  <a:cubicBezTo>
                    <a:pt x="43" y="134"/>
                    <a:pt x="23" y="117"/>
                    <a:pt x="8" y="98"/>
                  </a:cubicBezTo>
                  <a:cubicBezTo>
                    <a:pt x="2" y="91"/>
                    <a:pt x="0" y="72"/>
                    <a:pt x="5" y="66"/>
                  </a:cubicBezTo>
                  <a:cubicBezTo>
                    <a:pt x="23" y="44"/>
                    <a:pt x="44" y="25"/>
                    <a:pt x="65" y="5"/>
                  </a:cubicBezTo>
                  <a:cubicBezTo>
                    <a:pt x="68" y="2"/>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0" name="Freeform 44"/>
            <p:cNvSpPr>
              <a:spLocks/>
            </p:cNvSpPr>
            <p:nvPr/>
          </p:nvSpPr>
          <p:spPr bwMode="auto">
            <a:xfrm>
              <a:off x="7143573" y="2206267"/>
              <a:ext cx="288556" cy="297765"/>
            </a:xfrm>
            <a:custGeom>
              <a:avLst/>
              <a:gdLst>
                <a:gd name="T0" fmla="*/ 80 w 159"/>
                <a:gd name="T1" fmla="*/ 164 h 164"/>
                <a:gd name="T2" fmla="*/ 60 w 159"/>
                <a:gd name="T3" fmla="*/ 153 h 164"/>
                <a:gd name="T4" fmla="*/ 14 w 159"/>
                <a:gd name="T5" fmla="*/ 106 h 164"/>
                <a:gd name="T6" fmla="*/ 15 w 159"/>
                <a:gd name="T7" fmla="*/ 60 h 164"/>
                <a:gd name="T8" fmla="*/ 62 w 159"/>
                <a:gd name="T9" fmla="*/ 13 h 164"/>
                <a:gd name="T10" fmla="*/ 95 w 159"/>
                <a:gd name="T11" fmla="*/ 10 h 164"/>
                <a:gd name="T12" fmla="*/ 154 w 159"/>
                <a:gd name="T13" fmla="*/ 69 h 164"/>
                <a:gd name="T14" fmla="*/ 154 w 159"/>
                <a:gd name="T15" fmla="*/ 97 h 164"/>
                <a:gd name="T16" fmla="*/ 96 w 159"/>
                <a:gd name="T17" fmla="*/ 157 h 164"/>
                <a:gd name="T18" fmla="*/ 80 w 159"/>
                <a:gd name="T19"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4">
                  <a:moveTo>
                    <a:pt x="80" y="164"/>
                  </a:moveTo>
                  <a:cubicBezTo>
                    <a:pt x="74" y="160"/>
                    <a:pt x="66" y="158"/>
                    <a:pt x="60" y="153"/>
                  </a:cubicBezTo>
                  <a:cubicBezTo>
                    <a:pt x="44" y="138"/>
                    <a:pt x="28" y="123"/>
                    <a:pt x="14" y="106"/>
                  </a:cubicBezTo>
                  <a:cubicBezTo>
                    <a:pt x="0" y="90"/>
                    <a:pt x="0" y="76"/>
                    <a:pt x="15" y="60"/>
                  </a:cubicBezTo>
                  <a:cubicBezTo>
                    <a:pt x="30" y="44"/>
                    <a:pt x="46" y="28"/>
                    <a:pt x="62" y="13"/>
                  </a:cubicBezTo>
                  <a:cubicBezTo>
                    <a:pt x="72" y="3"/>
                    <a:pt x="84" y="0"/>
                    <a:pt x="95" y="10"/>
                  </a:cubicBezTo>
                  <a:cubicBezTo>
                    <a:pt x="115" y="29"/>
                    <a:pt x="136" y="48"/>
                    <a:pt x="154" y="69"/>
                  </a:cubicBezTo>
                  <a:cubicBezTo>
                    <a:pt x="159" y="74"/>
                    <a:pt x="159" y="91"/>
                    <a:pt x="154" y="97"/>
                  </a:cubicBezTo>
                  <a:cubicBezTo>
                    <a:pt x="137" y="118"/>
                    <a:pt x="116" y="137"/>
                    <a:pt x="96" y="157"/>
                  </a:cubicBezTo>
                  <a:cubicBezTo>
                    <a:pt x="93" y="160"/>
                    <a:pt x="87" y="161"/>
                    <a:pt x="80"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1" name="Freeform 45"/>
            <p:cNvSpPr>
              <a:spLocks/>
            </p:cNvSpPr>
            <p:nvPr/>
          </p:nvSpPr>
          <p:spPr bwMode="auto">
            <a:xfrm>
              <a:off x="6205766" y="2400428"/>
              <a:ext cx="290091" cy="288556"/>
            </a:xfrm>
            <a:custGeom>
              <a:avLst/>
              <a:gdLst>
                <a:gd name="T0" fmla="*/ 160 w 160"/>
                <a:gd name="T1" fmla="*/ 78 h 159"/>
                <a:gd name="T2" fmla="*/ 158 w 160"/>
                <a:gd name="T3" fmla="*/ 89 h 159"/>
                <a:gd name="T4" fmla="*/ 90 w 160"/>
                <a:gd name="T5" fmla="*/ 155 h 159"/>
                <a:gd name="T6" fmla="*/ 63 w 160"/>
                <a:gd name="T7" fmla="*/ 149 h 159"/>
                <a:gd name="T8" fmla="*/ 11 w 160"/>
                <a:gd name="T9" fmla="*/ 97 h 159"/>
                <a:gd name="T10" fmla="*/ 11 w 160"/>
                <a:gd name="T11" fmla="*/ 61 h 159"/>
                <a:gd name="T12" fmla="*/ 66 w 160"/>
                <a:gd name="T13" fmla="*/ 7 h 159"/>
                <a:gd name="T14" fmla="*/ 95 w 160"/>
                <a:gd name="T15" fmla="*/ 4 h 159"/>
                <a:gd name="T16" fmla="*/ 155 w 160"/>
                <a:gd name="T17" fmla="*/ 65 h 159"/>
                <a:gd name="T18" fmla="*/ 160 w 160"/>
                <a:gd name="T19" fmla="*/ 7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59">
                  <a:moveTo>
                    <a:pt x="160" y="78"/>
                  </a:moveTo>
                  <a:cubicBezTo>
                    <a:pt x="159" y="83"/>
                    <a:pt x="160" y="87"/>
                    <a:pt x="158" y="89"/>
                  </a:cubicBezTo>
                  <a:cubicBezTo>
                    <a:pt x="135" y="112"/>
                    <a:pt x="114" y="135"/>
                    <a:pt x="90" y="155"/>
                  </a:cubicBezTo>
                  <a:cubicBezTo>
                    <a:pt x="86" y="159"/>
                    <a:pt x="70" y="154"/>
                    <a:pt x="63" y="149"/>
                  </a:cubicBezTo>
                  <a:cubicBezTo>
                    <a:pt x="45" y="133"/>
                    <a:pt x="28" y="115"/>
                    <a:pt x="11" y="97"/>
                  </a:cubicBezTo>
                  <a:cubicBezTo>
                    <a:pt x="1" y="86"/>
                    <a:pt x="0" y="72"/>
                    <a:pt x="11" y="61"/>
                  </a:cubicBezTo>
                  <a:cubicBezTo>
                    <a:pt x="29" y="42"/>
                    <a:pt x="46" y="23"/>
                    <a:pt x="66" y="7"/>
                  </a:cubicBezTo>
                  <a:cubicBezTo>
                    <a:pt x="73" y="2"/>
                    <a:pt x="89" y="0"/>
                    <a:pt x="95" y="4"/>
                  </a:cubicBezTo>
                  <a:cubicBezTo>
                    <a:pt x="116" y="22"/>
                    <a:pt x="135" y="44"/>
                    <a:pt x="155" y="65"/>
                  </a:cubicBezTo>
                  <a:cubicBezTo>
                    <a:pt x="158" y="68"/>
                    <a:pt x="158" y="74"/>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2" name="Freeform 46"/>
            <p:cNvSpPr>
              <a:spLocks/>
            </p:cNvSpPr>
            <p:nvPr/>
          </p:nvSpPr>
          <p:spPr bwMode="auto">
            <a:xfrm>
              <a:off x="7332362" y="2405800"/>
              <a:ext cx="288556" cy="287021"/>
            </a:xfrm>
            <a:custGeom>
              <a:avLst/>
              <a:gdLst>
                <a:gd name="T0" fmla="*/ 79 w 159"/>
                <a:gd name="T1" fmla="*/ 0 h 158"/>
                <a:gd name="T2" fmla="*/ 83 w 159"/>
                <a:gd name="T3" fmla="*/ 0 h 158"/>
                <a:gd name="T4" fmla="*/ 159 w 159"/>
                <a:gd name="T5" fmla="*/ 75 h 158"/>
                <a:gd name="T6" fmla="*/ 150 w 159"/>
                <a:gd name="T7" fmla="*/ 94 h 158"/>
                <a:gd name="T8" fmla="*/ 98 w 159"/>
                <a:gd name="T9" fmla="*/ 147 h 158"/>
                <a:gd name="T10" fmla="*/ 61 w 159"/>
                <a:gd name="T11" fmla="*/ 147 h 158"/>
                <a:gd name="T12" fmla="*/ 8 w 159"/>
                <a:gd name="T13" fmla="*/ 93 h 158"/>
                <a:gd name="T14" fmla="*/ 4 w 159"/>
                <a:gd name="T15" fmla="*/ 65 h 158"/>
                <a:gd name="T16" fmla="*/ 64 w 159"/>
                <a:gd name="T17" fmla="*/ 4 h 158"/>
                <a:gd name="T18" fmla="*/ 79 w 159"/>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58">
                  <a:moveTo>
                    <a:pt x="79" y="0"/>
                  </a:moveTo>
                  <a:cubicBezTo>
                    <a:pt x="82" y="0"/>
                    <a:pt x="83" y="0"/>
                    <a:pt x="83" y="0"/>
                  </a:cubicBezTo>
                  <a:cubicBezTo>
                    <a:pt x="99" y="1"/>
                    <a:pt x="159" y="60"/>
                    <a:pt x="159" y="75"/>
                  </a:cubicBezTo>
                  <a:cubicBezTo>
                    <a:pt x="158" y="82"/>
                    <a:pt x="155" y="89"/>
                    <a:pt x="150" y="94"/>
                  </a:cubicBezTo>
                  <a:cubicBezTo>
                    <a:pt x="133" y="112"/>
                    <a:pt x="116" y="130"/>
                    <a:pt x="98" y="147"/>
                  </a:cubicBezTo>
                  <a:cubicBezTo>
                    <a:pt x="86" y="158"/>
                    <a:pt x="73" y="158"/>
                    <a:pt x="61" y="147"/>
                  </a:cubicBezTo>
                  <a:cubicBezTo>
                    <a:pt x="42" y="130"/>
                    <a:pt x="24" y="113"/>
                    <a:pt x="8" y="93"/>
                  </a:cubicBezTo>
                  <a:cubicBezTo>
                    <a:pt x="2" y="87"/>
                    <a:pt x="0" y="70"/>
                    <a:pt x="4" y="65"/>
                  </a:cubicBezTo>
                  <a:cubicBezTo>
                    <a:pt x="22" y="43"/>
                    <a:pt x="44" y="24"/>
                    <a:pt x="64" y="4"/>
                  </a:cubicBezTo>
                  <a:cubicBezTo>
                    <a:pt x="68" y="1"/>
                    <a:pt x="75" y="1"/>
                    <a:pt x="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3" name="Freeform 47"/>
            <p:cNvSpPr>
              <a:spLocks/>
            </p:cNvSpPr>
            <p:nvPr/>
          </p:nvSpPr>
          <p:spPr bwMode="auto">
            <a:xfrm>
              <a:off x="7325455" y="2034361"/>
              <a:ext cx="293160" cy="286254"/>
            </a:xfrm>
            <a:custGeom>
              <a:avLst/>
              <a:gdLst>
                <a:gd name="T0" fmla="*/ 82 w 162"/>
                <a:gd name="T1" fmla="*/ 0 h 158"/>
                <a:gd name="T2" fmla="*/ 88 w 162"/>
                <a:gd name="T3" fmla="*/ 0 h 158"/>
                <a:gd name="T4" fmla="*/ 162 w 162"/>
                <a:gd name="T5" fmla="*/ 74 h 158"/>
                <a:gd name="T6" fmla="*/ 152 w 162"/>
                <a:gd name="T7" fmla="*/ 96 h 158"/>
                <a:gd name="T8" fmla="*/ 105 w 162"/>
                <a:gd name="T9" fmla="*/ 145 h 158"/>
                <a:gd name="T10" fmla="*/ 62 w 162"/>
                <a:gd name="T11" fmla="*/ 144 h 158"/>
                <a:gd name="T12" fmla="*/ 13 w 162"/>
                <a:gd name="T13" fmla="*/ 95 h 158"/>
                <a:gd name="T14" fmla="*/ 10 w 162"/>
                <a:gd name="T15" fmla="*/ 60 h 158"/>
                <a:gd name="T16" fmla="*/ 65 w 162"/>
                <a:gd name="T17" fmla="*/ 6 h 158"/>
                <a:gd name="T18" fmla="*/ 82 w 162"/>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8">
                  <a:moveTo>
                    <a:pt x="82" y="0"/>
                  </a:moveTo>
                  <a:cubicBezTo>
                    <a:pt x="87" y="0"/>
                    <a:pt x="87" y="0"/>
                    <a:pt x="88" y="0"/>
                  </a:cubicBezTo>
                  <a:cubicBezTo>
                    <a:pt x="104" y="1"/>
                    <a:pt x="162" y="58"/>
                    <a:pt x="162" y="74"/>
                  </a:cubicBezTo>
                  <a:cubicBezTo>
                    <a:pt x="162" y="81"/>
                    <a:pt x="158" y="91"/>
                    <a:pt x="152" y="96"/>
                  </a:cubicBezTo>
                  <a:cubicBezTo>
                    <a:pt x="137" y="113"/>
                    <a:pt x="121" y="129"/>
                    <a:pt x="105" y="145"/>
                  </a:cubicBezTo>
                  <a:cubicBezTo>
                    <a:pt x="91" y="158"/>
                    <a:pt x="76" y="157"/>
                    <a:pt x="62" y="144"/>
                  </a:cubicBezTo>
                  <a:cubicBezTo>
                    <a:pt x="45" y="128"/>
                    <a:pt x="29" y="111"/>
                    <a:pt x="13" y="95"/>
                  </a:cubicBezTo>
                  <a:cubicBezTo>
                    <a:pt x="3" y="84"/>
                    <a:pt x="0" y="71"/>
                    <a:pt x="10" y="60"/>
                  </a:cubicBezTo>
                  <a:cubicBezTo>
                    <a:pt x="27" y="41"/>
                    <a:pt x="46" y="23"/>
                    <a:pt x="65" y="6"/>
                  </a:cubicBezTo>
                  <a:cubicBezTo>
                    <a:pt x="70" y="2"/>
                    <a:pt x="79" y="1"/>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grpSp>
        <p:nvGrpSpPr>
          <p:cNvPr id="224" name="组合 223"/>
          <p:cNvGrpSpPr/>
          <p:nvPr/>
        </p:nvGrpSpPr>
        <p:grpSpPr>
          <a:xfrm>
            <a:off x="1198662" y="1526595"/>
            <a:ext cx="4788010" cy="1368152"/>
            <a:chOff x="7183564" y="3791142"/>
            <a:chExt cx="4788010" cy="1368152"/>
          </a:xfrm>
        </p:grpSpPr>
        <p:sp>
          <p:nvSpPr>
            <p:cNvPr id="225" name="文本框 31"/>
            <p:cNvSpPr txBox="1"/>
            <p:nvPr/>
          </p:nvSpPr>
          <p:spPr bwMode="auto">
            <a:xfrm>
              <a:off x="7183564" y="4143631"/>
              <a:ext cx="4788010" cy="101566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此处添加详细文本描述，建议与标题相关并符合整体语言风格，语言描述尽量简洁生动。此处添加详细文本描述，建议与标题相关并符合整体语言风格，语言描述尽量简洁生动。</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226" name="文本框 32"/>
            <p:cNvSpPr txBox="1"/>
            <p:nvPr/>
          </p:nvSpPr>
          <p:spPr bwMode="auto">
            <a:xfrm>
              <a:off x="7183565" y="3791142"/>
              <a:ext cx="2661276"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100" normalizeH="0" baseline="0" noProof="0" dirty="0">
                  <a:ln>
                    <a:noFill/>
                  </a:ln>
                  <a:solidFill>
                    <a:srgbClr val="C00000"/>
                  </a:solidFill>
                  <a:effectLst/>
                  <a:uLnTx/>
                  <a:uFillTx/>
                  <a:latin typeface="Arial"/>
                  <a:ea typeface="微软雅黑"/>
                  <a:cs typeface="+mn-ea"/>
                  <a:sym typeface="+mn-lt"/>
                </a:rPr>
                <a:t>合作 共赢 专业 诚信</a:t>
              </a:r>
            </a:p>
          </p:txBody>
        </p:sp>
      </p:grpSp>
      <p:grpSp>
        <p:nvGrpSpPr>
          <p:cNvPr id="227" name="组合 226"/>
          <p:cNvGrpSpPr/>
          <p:nvPr/>
        </p:nvGrpSpPr>
        <p:grpSpPr>
          <a:xfrm>
            <a:off x="1234359" y="2966755"/>
            <a:ext cx="4670438" cy="2669966"/>
            <a:chOff x="6418934" y="2924944"/>
            <a:chExt cx="4670438" cy="2669966"/>
          </a:xfrm>
        </p:grpSpPr>
        <p:sp>
          <p:nvSpPr>
            <p:cNvPr id="228" name="矩形 227"/>
            <p:cNvSpPr/>
            <p:nvPr/>
          </p:nvSpPr>
          <p:spPr>
            <a:xfrm>
              <a:off x="6418934" y="2924944"/>
              <a:ext cx="4670438" cy="2634099"/>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29" name="矩形 228"/>
            <p:cNvSpPr/>
            <p:nvPr/>
          </p:nvSpPr>
          <p:spPr>
            <a:xfrm>
              <a:off x="6418934" y="5028377"/>
              <a:ext cx="4670438" cy="566533"/>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Arial"/>
                  <a:ea typeface="微软雅黑"/>
                  <a:cs typeface="+mn-ea"/>
                  <a:sym typeface="+mn-lt"/>
                </a:rPr>
                <a:t>重点工作之二</a:t>
              </a:r>
              <a:endParaRPr kumimoji="0" lang="en-US" altLang="zh-CN" sz="2000" b="0" i="0" u="none" strike="noStrike" kern="1200" cap="none" spc="0" normalizeH="0" baseline="0" noProof="0" dirty="0">
                <a:ln>
                  <a:noFill/>
                </a:ln>
                <a:solidFill>
                  <a:prstClr val="white"/>
                </a:solidFill>
                <a:effectLst/>
                <a:uLnTx/>
                <a:uFillTx/>
                <a:latin typeface="Arial"/>
                <a:ea typeface="微软雅黑"/>
                <a:cs typeface="+mn-ea"/>
                <a:sym typeface="+mn-lt"/>
              </a:endParaRPr>
            </a:p>
          </p:txBody>
        </p:sp>
      </p:grpSp>
      <p:grpSp>
        <p:nvGrpSpPr>
          <p:cNvPr id="230" name="组合 229"/>
          <p:cNvGrpSpPr/>
          <p:nvPr/>
        </p:nvGrpSpPr>
        <p:grpSpPr>
          <a:xfrm>
            <a:off x="6239222" y="1454587"/>
            <a:ext cx="697860" cy="1291724"/>
            <a:chOff x="5262588" y="513303"/>
            <a:chExt cx="3290764" cy="6091138"/>
          </a:xfrm>
          <a:solidFill>
            <a:srgbClr val="C00000"/>
          </a:solidFill>
        </p:grpSpPr>
        <p:sp>
          <p:nvSpPr>
            <p:cNvPr id="231" name="Freeform 6"/>
            <p:cNvSpPr>
              <a:spLocks/>
            </p:cNvSpPr>
            <p:nvPr/>
          </p:nvSpPr>
          <p:spPr bwMode="auto">
            <a:xfrm>
              <a:off x="6740669" y="2952214"/>
              <a:ext cx="353788" cy="3652227"/>
            </a:xfrm>
            <a:custGeom>
              <a:avLst/>
              <a:gdLst>
                <a:gd name="T0" fmla="*/ 123 w 195"/>
                <a:gd name="T1" fmla="*/ 1162 h 2013"/>
                <a:gd name="T2" fmla="*/ 123 w 195"/>
                <a:gd name="T3" fmla="*/ 1587 h 2013"/>
                <a:gd name="T4" fmla="*/ 122 w 195"/>
                <a:gd name="T5" fmla="*/ 2010 h 2013"/>
                <a:gd name="T6" fmla="*/ 112 w 195"/>
                <a:gd name="T7" fmla="*/ 949 h 2013"/>
                <a:gd name="T8" fmla="*/ 103 w 195"/>
                <a:gd name="T9" fmla="*/ 2013 h 2013"/>
                <a:gd name="T10" fmla="*/ 94 w 195"/>
                <a:gd name="T11" fmla="*/ 949 h 2013"/>
                <a:gd name="T12" fmla="*/ 85 w 195"/>
                <a:gd name="T13" fmla="*/ 2010 h 2013"/>
                <a:gd name="T14" fmla="*/ 73 w 195"/>
                <a:gd name="T15" fmla="*/ 2003 h 2013"/>
                <a:gd name="T16" fmla="*/ 72 w 195"/>
                <a:gd name="T17" fmla="*/ 971 h 2013"/>
                <a:gd name="T18" fmla="*/ 64 w 195"/>
                <a:gd name="T19" fmla="*/ 949 h 2013"/>
                <a:gd name="T20" fmla="*/ 55 w 195"/>
                <a:gd name="T21" fmla="*/ 2011 h 2013"/>
                <a:gd name="T22" fmla="*/ 45 w 195"/>
                <a:gd name="T23" fmla="*/ 949 h 2013"/>
                <a:gd name="T24" fmla="*/ 35 w 195"/>
                <a:gd name="T25" fmla="*/ 2011 h 2013"/>
                <a:gd name="T26" fmla="*/ 33 w 195"/>
                <a:gd name="T27" fmla="*/ 1281 h 2013"/>
                <a:gd name="T28" fmla="*/ 45 w 195"/>
                <a:gd name="T29" fmla="*/ 838 h 2013"/>
                <a:gd name="T30" fmla="*/ 26 w 195"/>
                <a:gd name="T31" fmla="*/ 599 h 2013"/>
                <a:gd name="T32" fmla="*/ 67 w 195"/>
                <a:gd name="T33" fmla="*/ 471 h 2013"/>
                <a:gd name="T34" fmla="*/ 79 w 195"/>
                <a:gd name="T35" fmla="*/ 354 h 2013"/>
                <a:gd name="T36" fmla="*/ 68 w 195"/>
                <a:gd name="T37" fmla="*/ 237 h 2013"/>
                <a:gd name="T38" fmla="*/ 43 w 195"/>
                <a:gd name="T39" fmla="*/ 120 h 2013"/>
                <a:gd name="T40" fmla="*/ 76 w 195"/>
                <a:gd name="T41" fmla="*/ 13 h 2013"/>
                <a:gd name="T42" fmla="*/ 167 w 195"/>
                <a:gd name="T43" fmla="*/ 65 h 2013"/>
                <a:gd name="T44" fmla="*/ 127 w 195"/>
                <a:gd name="T45" fmla="*/ 144 h 2013"/>
                <a:gd name="T46" fmla="*/ 131 w 195"/>
                <a:gd name="T47" fmla="*/ 330 h 2013"/>
                <a:gd name="T48" fmla="*/ 109 w 195"/>
                <a:gd name="T49" fmla="*/ 438 h 2013"/>
                <a:gd name="T50" fmla="*/ 142 w 195"/>
                <a:gd name="T51" fmla="*/ 496 h 2013"/>
                <a:gd name="T52" fmla="*/ 167 w 195"/>
                <a:gd name="T53" fmla="*/ 599 h 2013"/>
                <a:gd name="T54" fmla="*/ 143 w 195"/>
                <a:gd name="T55" fmla="*/ 768 h 2013"/>
                <a:gd name="T56" fmla="*/ 161 w 195"/>
                <a:gd name="T57" fmla="*/ 883 h 2013"/>
                <a:gd name="T58" fmla="*/ 162 w 195"/>
                <a:gd name="T59" fmla="*/ 1974 h 2013"/>
                <a:gd name="T60" fmla="*/ 150 w 195"/>
                <a:gd name="T61" fmla="*/ 2011 h 2013"/>
                <a:gd name="T62" fmla="*/ 141 w 195"/>
                <a:gd name="T63" fmla="*/ 950 h 2013"/>
                <a:gd name="T64" fmla="*/ 131 w 195"/>
                <a:gd name="T65" fmla="*/ 2012 h 2013"/>
                <a:gd name="T66" fmla="*/ 123 w 195"/>
                <a:gd name="T67" fmla="*/ 949 h 2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13">
                  <a:moveTo>
                    <a:pt x="123" y="949"/>
                  </a:moveTo>
                  <a:cubicBezTo>
                    <a:pt x="123" y="1020"/>
                    <a:pt x="123" y="1091"/>
                    <a:pt x="123" y="1162"/>
                  </a:cubicBezTo>
                  <a:cubicBezTo>
                    <a:pt x="123" y="1232"/>
                    <a:pt x="123" y="1303"/>
                    <a:pt x="123" y="1374"/>
                  </a:cubicBezTo>
                  <a:cubicBezTo>
                    <a:pt x="123" y="1445"/>
                    <a:pt x="123" y="1516"/>
                    <a:pt x="123" y="1587"/>
                  </a:cubicBezTo>
                  <a:cubicBezTo>
                    <a:pt x="123" y="1658"/>
                    <a:pt x="123" y="1729"/>
                    <a:pt x="123" y="1799"/>
                  </a:cubicBezTo>
                  <a:cubicBezTo>
                    <a:pt x="123" y="1870"/>
                    <a:pt x="125" y="1940"/>
                    <a:pt x="122" y="2010"/>
                  </a:cubicBezTo>
                  <a:cubicBezTo>
                    <a:pt x="119" y="2010"/>
                    <a:pt x="115" y="2010"/>
                    <a:pt x="112" y="2010"/>
                  </a:cubicBezTo>
                  <a:cubicBezTo>
                    <a:pt x="112" y="1656"/>
                    <a:pt x="112" y="1303"/>
                    <a:pt x="112" y="949"/>
                  </a:cubicBezTo>
                  <a:cubicBezTo>
                    <a:pt x="109" y="949"/>
                    <a:pt x="106" y="949"/>
                    <a:pt x="103" y="949"/>
                  </a:cubicBezTo>
                  <a:cubicBezTo>
                    <a:pt x="103" y="1304"/>
                    <a:pt x="103" y="1658"/>
                    <a:pt x="103" y="2013"/>
                  </a:cubicBezTo>
                  <a:cubicBezTo>
                    <a:pt x="100" y="2013"/>
                    <a:pt x="97" y="2013"/>
                    <a:pt x="94" y="2013"/>
                  </a:cubicBezTo>
                  <a:cubicBezTo>
                    <a:pt x="94" y="1658"/>
                    <a:pt x="94" y="1303"/>
                    <a:pt x="94" y="949"/>
                  </a:cubicBezTo>
                  <a:cubicBezTo>
                    <a:pt x="91" y="949"/>
                    <a:pt x="88" y="949"/>
                    <a:pt x="85" y="949"/>
                  </a:cubicBezTo>
                  <a:cubicBezTo>
                    <a:pt x="85" y="1303"/>
                    <a:pt x="85" y="1657"/>
                    <a:pt x="85" y="2010"/>
                  </a:cubicBezTo>
                  <a:cubicBezTo>
                    <a:pt x="83" y="2011"/>
                    <a:pt x="81" y="2012"/>
                    <a:pt x="79" y="2012"/>
                  </a:cubicBezTo>
                  <a:cubicBezTo>
                    <a:pt x="77" y="2009"/>
                    <a:pt x="73" y="2006"/>
                    <a:pt x="73" y="2003"/>
                  </a:cubicBezTo>
                  <a:cubicBezTo>
                    <a:pt x="72" y="1997"/>
                    <a:pt x="72" y="1991"/>
                    <a:pt x="72" y="1985"/>
                  </a:cubicBezTo>
                  <a:cubicBezTo>
                    <a:pt x="72" y="1647"/>
                    <a:pt x="72" y="1309"/>
                    <a:pt x="72" y="971"/>
                  </a:cubicBezTo>
                  <a:cubicBezTo>
                    <a:pt x="72" y="964"/>
                    <a:pt x="71" y="956"/>
                    <a:pt x="71" y="949"/>
                  </a:cubicBezTo>
                  <a:cubicBezTo>
                    <a:pt x="69" y="949"/>
                    <a:pt x="66" y="949"/>
                    <a:pt x="64" y="949"/>
                  </a:cubicBezTo>
                  <a:cubicBezTo>
                    <a:pt x="64" y="1303"/>
                    <a:pt x="64" y="1657"/>
                    <a:pt x="64" y="2011"/>
                  </a:cubicBezTo>
                  <a:cubicBezTo>
                    <a:pt x="61" y="2011"/>
                    <a:pt x="58" y="2011"/>
                    <a:pt x="55" y="2011"/>
                  </a:cubicBezTo>
                  <a:cubicBezTo>
                    <a:pt x="55" y="1657"/>
                    <a:pt x="55" y="1303"/>
                    <a:pt x="55" y="949"/>
                  </a:cubicBezTo>
                  <a:cubicBezTo>
                    <a:pt x="52" y="949"/>
                    <a:pt x="49" y="949"/>
                    <a:pt x="45" y="949"/>
                  </a:cubicBezTo>
                  <a:cubicBezTo>
                    <a:pt x="45" y="1303"/>
                    <a:pt x="45" y="1657"/>
                    <a:pt x="45" y="2010"/>
                  </a:cubicBezTo>
                  <a:cubicBezTo>
                    <a:pt x="42" y="2010"/>
                    <a:pt x="39" y="2011"/>
                    <a:pt x="35" y="2011"/>
                  </a:cubicBezTo>
                  <a:cubicBezTo>
                    <a:pt x="34" y="1999"/>
                    <a:pt x="33" y="1987"/>
                    <a:pt x="33" y="1975"/>
                  </a:cubicBezTo>
                  <a:cubicBezTo>
                    <a:pt x="33" y="1744"/>
                    <a:pt x="33" y="1513"/>
                    <a:pt x="33" y="1281"/>
                  </a:cubicBezTo>
                  <a:cubicBezTo>
                    <a:pt x="32" y="1155"/>
                    <a:pt x="31" y="1028"/>
                    <a:pt x="32" y="901"/>
                  </a:cubicBezTo>
                  <a:cubicBezTo>
                    <a:pt x="33" y="880"/>
                    <a:pt x="42" y="859"/>
                    <a:pt x="45" y="838"/>
                  </a:cubicBezTo>
                  <a:cubicBezTo>
                    <a:pt x="51" y="791"/>
                    <a:pt x="61" y="744"/>
                    <a:pt x="26" y="703"/>
                  </a:cubicBezTo>
                  <a:cubicBezTo>
                    <a:pt x="0" y="674"/>
                    <a:pt x="0" y="628"/>
                    <a:pt x="26" y="599"/>
                  </a:cubicBezTo>
                  <a:cubicBezTo>
                    <a:pt x="45" y="578"/>
                    <a:pt x="51" y="556"/>
                    <a:pt x="49" y="529"/>
                  </a:cubicBezTo>
                  <a:cubicBezTo>
                    <a:pt x="47" y="508"/>
                    <a:pt x="50" y="489"/>
                    <a:pt x="67" y="471"/>
                  </a:cubicBezTo>
                  <a:cubicBezTo>
                    <a:pt x="79" y="460"/>
                    <a:pt x="82" y="438"/>
                    <a:pt x="83" y="420"/>
                  </a:cubicBezTo>
                  <a:cubicBezTo>
                    <a:pt x="85" y="398"/>
                    <a:pt x="82" y="376"/>
                    <a:pt x="79" y="354"/>
                  </a:cubicBezTo>
                  <a:cubicBezTo>
                    <a:pt x="79" y="348"/>
                    <a:pt x="73" y="342"/>
                    <a:pt x="68" y="337"/>
                  </a:cubicBezTo>
                  <a:cubicBezTo>
                    <a:pt x="30" y="303"/>
                    <a:pt x="29" y="271"/>
                    <a:pt x="68" y="237"/>
                  </a:cubicBezTo>
                  <a:cubicBezTo>
                    <a:pt x="83" y="223"/>
                    <a:pt x="84" y="205"/>
                    <a:pt x="83" y="187"/>
                  </a:cubicBezTo>
                  <a:cubicBezTo>
                    <a:pt x="80" y="159"/>
                    <a:pt x="64" y="138"/>
                    <a:pt x="43" y="120"/>
                  </a:cubicBezTo>
                  <a:cubicBezTo>
                    <a:pt x="8" y="88"/>
                    <a:pt x="8" y="81"/>
                    <a:pt x="42" y="47"/>
                  </a:cubicBezTo>
                  <a:cubicBezTo>
                    <a:pt x="53" y="36"/>
                    <a:pt x="65" y="24"/>
                    <a:pt x="76" y="13"/>
                  </a:cubicBezTo>
                  <a:cubicBezTo>
                    <a:pt x="89" y="2"/>
                    <a:pt x="103" y="0"/>
                    <a:pt x="116" y="13"/>
                  </a:cubicBezTo>
                  <a:cubicBezTo>
                    <a:pt x="133" y="30"/>
                    <a:pt x="150" y="48"/>
                    <a:pt x="167" y="65"/>
                  </a:cubicBezTo>
                  <a:cubicBezTo>
                    <a:pt x="179" y="78"/>
                    <a:pt x="178" y="91"/>
                    <a:pt x="167" y="103"/>
                  </a:cubicBezTo>
                  <a:cubicBezTo>
                    <a:pt x="154" y="117"/>
                    <a:pt x="139" y="130"/>
                    <a:pt x="127" y="144"/>
                  </a:cubicBezTo>
                  <a:cubicBezTo>
                    <a:pt x="99" y="176"/>
                    <a:pt x="102" y="217"/>
                    <a:pt x="134" y="244"/>
                  </a:cubicBezTo>
                  <a:cubicBezTo>
                    <a:pt x="162" y="268"/>
                    <a:pt x="162" y="308"/>
                    <a:pt x="131" y="330"/>
                  </a:cubicBezTo>
                  <a:cubicBezTo>
                    <a:pt x="114" y="343"/>
                    <a:pt x="108" y="358"/>
                    <a:pt x="110" y="378"/>
                  </a:cubicBezTo>
                  <a:cubicBezTo>
                    <a:pt x="112" y="398"/>
                    <a:pt x="110" y="418"/>
                    <a:pt x="109" y="438"/>
                  </a:cubicBezTo>
                  <a:cubicBezTo>
                    <a:pt x="109" y="455"/>
                    <a:pt x="110" y="470"/>
                    <a:pt x="130" y="477"/>
                  </a:cubicBezTo>
                  <a:cubicBezTo>
                    <a:pt x="135" y="479"/>
                    <a:pt x="140" y="489"/>
                    <a:pt x="142" y="496"/>
                  </a:cubicBezTo>
                  <a:cubicBezTo>
                    <a:pt x="144" y="507"/>
                    <a:pt x="144" y="518"/>
                    <a:pt x="143" y="530"/>
                  </a:cubicBezTo>
                  <a:cubicBezTo>
                    <a:pt x="141" y="556"/>
                    <a:pt x="148" y="579"/>
                    <a:pt x="167" y="599"/>
                  </a:cubicBezTo>
                  <a:cubicBezTo>
                    <a:pt x="195" y="629"/>
                    <a:pt x="194" y="674"/>
                    <a:pt x="165" y="706"/>
                  </a:cubicBezTo>
                  <a:cubicBezTo>
                    <a:pt x="148" y="724"/>
                    <a:pt x="143" y="743"/>
                    <a:pt x="143" y="768"/>
                  </a:cubicBezTo>
                  <a:cubicBezTo>
                    <a:pt x="143" y="801"/>
                    <a:pt x="142" y="834"/>
                    <a:pt x="159" y="865"/>
                  </a:cubicBezTo>
                  <a:cubicBezTo>
                    <a:pt x="161" y="870"/>
                    <a:pt x="161" y="877"/>
                    <a:pt x="161" y="883"/>
                  </a:cubicBezTo>
                  <a:cubicBezTo>
                    <a:pt x="161" y="895"/>
                    <a:pt x="161" y="907"/>
                    <a:pt x="161" y="919"/>
                  </a:cubicBezTo>
                  <a:cubicBezTo>
                    <a:pt x="161" y="1271"/>
                    <a:pt x="162" y="1622"/>
                    <a:pt x="162" y="1974"/>
                  </a:cubicBezTo>
                  <a:cubicBezTo>
                    <a:pt x="162" y="1987"/>
                    <a:pt x="160" y="1999"/>
                    <a:pt x="159" y="2012"/>
                  </a:cubicBezTo>
                  <a:cubicBezTo>
                    <a:pt x="156" y="2011"/>
                    <a:pt x="153" y="2011"/>
                    <a:pt x="150" y="2011"/>
                  </a:cubicBezTo>
                  <a:cubicBezTo>
                    <a:pt x="150" y="1657"/>
                    <a:pt x="150" y="1303"/>
                    <a:pt x="150" y="950"/>
                  </a:cubicBezTo>
                  <a:cubicBezTo>
                    <a:pt x="147" y="950"/>
                    <a:pt x="144" y="950"/>
                    <a:pt x="141" y="950"/>
                  </a:cubicBezTo>
                  <a:cubicBezTo>
                    <a:pt x="141" y="1304"/>
                    <a:pt x="141" y="1658"/>
                    <a:pt x="141" y="2012"/>
                  </a:cubicBezTo>
                  <a:cubicBezTo>
                    <a:pt x="138" y="2012"/>
                    <a:pt x="134" y="2012"/>
                    <a:pt x="131" y="2012"/>
                  </a:cubicBezTo>
                  <a:cubicBezTo>
                    <a:pt x="131" y="1658"/>
                    <a:pt x="131" y="1304"/>
                    <a:pt x="131" y="949"/>
                  </a:cubicBezTo>
                  <a:cubicBezTo>
                    <a:pt x="129" y="949"/>
                    <a:pt x="126" y="949"/>
                    <a:pt x="123" y="9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2" name="Freeform 7"/>
            <p:cNvSpPr>
              <a:spLocks noEditPoints="1"/>
            </p:cNvSpPr>
            <p:nvPr/>
          </p:nvSpPr>
          <p:spPr bwMode="auto">
            <a:xfrm>
              <a:off x="6505066" y="513303"/>
              <a:ext cx="812715" cy="1247083"/>
            </a:xfrm>
            <a:custGeom>
              <a:avLst/>
              <a:gdLst>
                <a:gd name="T0" fmla="*/ 85 w 448"/>
                <a:gd name="T1" fmla="*/ 140 h 687"/>
                <a:gd name="T2" fmla="*/ 225 w 448"/>
                <a:gd name="T3" fmla="*/ 0 h 687"/>
                <a:gd name="T4" fmla="*/ 366 w 448"/>
                <a:gd name="T5" fmla="*/ 145 h 687"/>
                <a:gd name="T6" fmla="*/ 300 w 448"/>
                <a:gd name="T7" fmla="*/ 210 h 687"/>
                <a:gd name="T8" fmla="*/ 258 w 448"/>
                <a:gd name="T9" fmla="*/ 253 h 687"/>
                <a:gd name="T10" fmla="*/ 237 w 448"/>
                <a:gd name="T11" fmla="*/ 306 h 687"/>
                <a:gd name="T12" fmla="*/ 295 w 448"/>
                <a:gd name="T13" fmla="*/ 342 h 687"/>
                <a:gd name="T14" fmla="*/ 338 w 448"/>
                <a:gd name="T15" fmla="*/ 335 h 687"/>
                <a:gd name="T16" fmla="*/ 381 w 448"/>
                <a:gd name="T17" fmla="*/ 328 h 687"/>
                <a:gd name="T18" fmla="*/ 446 w 448"/>
                <a:gd name="T19" fmla="*/ 389 h 687"/>
                <a:gd name="T20" fmla="*/ 388 w 448"/>
                <a:gd name="T21" fmla="*/ 461 h 687"/>
                <a:gd name="T22" fmla="*/ 345 w 448"/>
                <a:gd name="T23" fmla="*/ 456 h 687"/>
                <a:gd name="T24" fmla="*/ 242 w 448"/>
                <a:gd name="T25" fmla="*/ 481 h 687"/>
                <a:gd name="T26" fmla="*/ 246 w 448"/>
                <a:gd name="T27" fmla="*/ 534 h 687"/>
                <a:gd name="T28" fmla="*/ 291 w 448"/>
                <a:gd name="T29" fmla="*/ 579 h 687"/>
                <a:gd name="T30" fmla="*/ 292 w 448"/>
                <a:gd name="T31" fmla="*/ 631 h 687"/>
                <a:gd name="T32" fmla="*/ 249 w 448"/>
                <a:gd name="T33" fmla="*/ 673 h 687"/>
                <a:gd name="T34" fmla="*/ 205 w 448"/>
                <a:gd name="T35" fmla="*/ 673 h 687"/>
                <a:gd name="T36" fmla="*/ 157 w 448"/>
                <a:gd name="T37" fmla="*/ 625 h 687"/>
                <a:gd name="T38" fmla="*/ 158 w 448"/>
                <a:gd name="T39" fmla="*/ 583 h 687"/>
                <a:gd name="T40" fmla="*/ 193 w 448"/>
                <a:gd name="T41" fmla="*/ 548 h 687"/>
                <a:gd name="T42" fmla="*/ 216 w 448"/>
                <a:gd name="T43" fmla="*/ 504 h 687"/>
                <a:gd name="T44" fmla="*/ 212 w 448"/>
                <a:gd name="T45" fmla="*/ 486 h 687"/>
                <a:gd name="T46" fmla="*/ 132 w 448"/>
                <a:gd name="T47" fmla="*/ 457 h 687"/>
                <a:gd name="T48" fmla="*/ 87 w 448"/>
                <a:gd name="T49" fmla="*/ 466 h 687"/>
                <a:gd name="T50" fmla="*/ 15 w 448"/>
                <a:gd name="T51" fmla="*/ 437 h 687"/>
                <a:gd name="T52" fmla="*/ 22 w 448"/>
                <a:gd name="T53" fmla="*/ 356 h 687"/>
                <a:gd name="T54" fmla="*/ 61 w 448"/>
                <a:gd name="T55" fmla="*/ 335 h 687"/>
                <a:gd name="T56" fmla="*/ 110 w 448"/>
                <a:gd name="T57" fmla="*/ 339 h 687"/>
                <a:gd name="T58" fmla="*/ 197 w 448"/>
                <a:gd name="T59" fmla="*/ 323 h 687"/>
                <a:gd name="T60" fmla="*/ 205 w 448"/>
                <a:gd name="T61" fmla="*/ 264 h 687"/>
                <a:gd name="T62" fmla="*/ 100 w 448"/>
                <a:gd name="T63" fmla="*/ 157 h 687"/>
                <a:gd name="T64" fmla="*/ 85 w 448"/>
                <a:gd name="T65" fmla="*/ 140 h 687"/>
                <a:gd name="T66" fmla="*/ 81 w 448"/>
                <a:gd name="T67" fmla="*/ 440 h 687"/>
                <a:gd name="T68" fmla="*/ 127 w 448"/>
                <a:gd name="T69" fmla="*/ 425 h 687"/>
                <a:gd name="T70" fmla="*/ 125 w 448"/>
                <a:gd name="T71" fmla="*/ 373 h 687"/>
                <a:gd name="T72" fmla="*/ 77 w 448"/>
                <a:gd name="T73" fmla="*/ 364 h 687"/>
                <a:gd name="T74" fmla="*/ 39 w 448"/>
                <a:gd name="T75" fmla="*/ 402 h 687"/>
                <a:gd name="T76" fmla="*/ 81 w 448"/>
                <a:gd name="T77" fmla="*/ 440 h 687"/>
                <a:gd name="T78" fmla="*/ 375 w 448"/>
                <a:gd name="T79" fmla="*/ 435 h 687"/>
                <a:gd name="T80" fmla="*/ 409 w 448"/>
                <a:gd name="T81" fmla="*/ 410 h 687"/>
                <a:gd name="T82" fmla="*/ 406 w 448"/>
                <a:gd name="T83" fmla="*/ 371 h 687"/>
                <a:gd name="T84" fmla="*/ 363 w 448"/>
                <a:gd name="T85" fmla="*/ 360 h 687"/>
                <a:gd name="T86" fmla="*/ 318 w 448"/>
                <a:gd name="T87" fmla="*/ 375 h 687"/>
                <a:gd name="T88" fmla="*/ 317 w 448"/>
                <a:gd name="T89" fmla="*/ 417 h 687"/>
                <a:gd name="T90" fmla="*/ 375 w 448"/>
                <a:gd name="T91" fmla="*/ 43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8" h="687">
                  <a:moveTo>
                    <a:pt x="85" y="140"/>
                  </a:moveTo>
                  <a:cubicBezTo>
                    <a:pt x="132" y="93"/>
                    <a:pt x="179" y="46"/>
                    <a:pt x="225" y="0"/>
                  </a:cubicBezTo>
                  <a:cubicBezTo>
                    <a:pt x="271" y="48"/>
                    <a:pt x="317" y="95"/>
                    <a:pt x="366" y="145"/>
                  </a:cubicBezTo>
                  <a:cubicBezTo>
                    <a:pt x="347" y="164"/>
                    <a:pt x="323" y="187"/>
                    <a:pt x="300" y="210"/>
                  </a:cubicBezTo>
                  <a:cubicBezTo>
                    <a:pt x="286" y="225"/>
                    <a:pt x="272" y="239"/>
                    <a:pt x="258" y="253"/>
                  </a:cubicBezTo>
                  <a:cubicBezTo>
                    <a:pt x="243" y="268"/>
                    <a:pt x="229" y="287"/>
                    <a:pt x="237" y="306"/>
                  </a:cubicBezTo>
                  <a:cubicBezTo>
                    <a:pt x="247" y="328"/>
                    <a:pt x="269" y="341"/>
                    <a:pt x="295" y="342"/>
                  </a:cubicBezTo>
                  <a:cubicBezTo>
                    <a:pt x="309" y="342"/>
                    <a:pt x="324" y="338"/>
                    <a:pt x="338" y="335"/>
                  </a:cubicBezTo>
                  <a:cubicBezTo>
                    <a:pt x="352" y="333"/>
                    <a:pt x="367" y="328"/>
                    <a:pt x="381" y="328"/>
                  </a:cubicBezTo>
                  <a:cubicBezTo>
                    <a:pt x="420" y="327"/>
                    <a:pt x="444" y="350"/>
                    <a:pt x="446" y="389"/>
                  </a:cubicBezTo>
                  <a:cubicBezTo>
                    <a:pt x="448" y="429"/>
                    <a:pt x="426" y="458"/>
                    <a:pt x="388" y="461"/>
                  </a:cubicBezTo>
                  <a:cubicBezTo>
                    <a:pt x="374" y="462"/>
                    <a:pt x="359" y="461"/>
                    <a:pt x="345" y="456"/>
                  </a:cubicBezTo>
                  <a:cubicBezTo>
                    <a:pt x="313" y="446"/>
                    <a:pt x="265" y="457"/>
                    <a:pt x="242" y="481"/>
                  </a:cubicBezTo>
                  <a:cubicBezTo>
                    <a:pt x="230" y="494"/>
                    <a:pt x="231" y="519"/>
                    <a:pt x="246" y="534"/>
                  </a:cubicBezTo>
                  <a:cubicBezTo>
                    <a:pt x="261" y="550"/>
                    <a:pt x="276" y="564"/>
                    <a:pt x="291" y="579"/>
                  </a:cubicBezTo>
                  <a:cubicBezTo>
                    <a:pt x="310" y="598"/>
                    <a:pt x="310" y="612"/>
                    <a:pt x="292" y="631"/>
                  </a:cubicBezTo>
                  <a:cubicBezTo>
                    <a:pt x="278" y="645"/>
                    <a:pt x="264" y="659"/>
                    <a:pt x="249" y="673"/>
                  </a:cubicBezTo>
                  <a:cubicBezTo>
                    <a:pt x="234" y="687"/>
                    <a:pt x="220" y="687"/>
                    <a:pt x="205" y="673"/>
                  </a:cubicBezTo>
                  <a:cubicBezTo>
                    <a:pt x="189" y="658"/>
                    <a:pt x="173" y="642"/>
                    <a:pt x="157" y="625"/>
                  </a:cubicBezTo>
                  <a:cubicBezTo>
                    <a:pt x="143" y="610"/>
                    <a:pt x="144" y="598"/>
                    <a:pt x="158" y="583"/>
                  </a:cubicBezTo>
                  <a:cubicBezTo>
                    <a:pt x="170" y="571"/>
                    <a:pt x="183" y="561"/>
                    <a:pt x="193" y="548"/>
                  </a:cubicBezTo>
                  <a:cubicBezTo>
                    <a:pt x="203" y="535"/>
                    <a:pt x="209" y="519"/>
                    <a:pt x="216" y="504"/>
                  </a:cubicBezTo>
                  <a:cubicBezTo>
                    <a:pt x="218" y="499"/>
                    <a:pt x="215" y="490"/>
                    <a:pt x="212" y="486"/>
                  </a:cubicBezTo>
                  <a:cubicBezTo>
                    <a:pt x="190" y="462"/>
                    <a:pt x="165" y="449"/>
                    <a:pt x="132" y="457"/>
                  </a:cubicBezTo>
                  <a:cubicBezTo>
                    <a:pt x="117" y="461"/>
                    <a:pt x="102" y="464"/>
                    <a:pt x="87" y="466"/>
                  </a:cubicBezTo>
                  <a:cubicBezTo>
                    <a:pt x="58" y="470"/>
                    <a:pt x="31" y="465"/>
                    <a:pt x="15" y="437"/>
                  </a:cubicBezTo>
                  <a:cubicBezTo>
                    <a:pt x="0" y="410"/>
                    <a:pt x="4" y="381"/>
                    <a:pt x="22" y="356"/>
                  </a:cubicBezTo>
                  <a:cubicBezTo>
                    <a:pt x="30" y="346"/>
                    <a:pt x="47" y="338"/>
                    <a:pt x="61" y="335"/>
                  </a:cubicBezTo>
                  <a:cubicBezTo>
                    <a:pt x="76" y="333"/>
                    <a:pt x="94" y="335"/>
                    <a:pt x="110" y="339"/>
                  </a:cubicBezTo>
                  <a:cubicBezTo>
                    <a:pt x="142" y="347"/>
                    <a:pt x="170" y="342"/>
                    <a:pt x="197" y="323"/>
                  </a:cubicBezTo>
                  <a:cubicBezTo>
                    <a:pt x="222" y="306"/>
                    <a:pt x="227" y="286"/>
                    <a:pt x="205" y="264"/>
                  </a:cubicBezTo>
                  <a:cubicBezTo>
                    <a:pt x="171" y="227"/>
                    <a:pt x="135" y="192"/>
                    <a:pt x="100" y="157"/>
                  </a:cubicBezTo>
                  <a:cubicBezTo>
                    <a:pt x="95" y="151"/>
                    <a:pt x="90" y="145"/>
                    <a:pt x="85" y="140"/>
                  </a:cubicBezTo>
                  <a:close/>
                  <a:moveTo>
                    <a:pt x="81" y="440"/>
                  </a:moveTo>
                  <a:cubicBezTo>
                    <a:pt x="97" y="435"/>
                    <a:pt x="113" y="432"/>
                    <a:pt x="127" y="425"/>
                  </a:cubicBezTo>
                  <a:cubicBezTo>
                    <a:pt x="151" y="411"/>
                    <a:pt x="150" y="385"/>
                    <a:pt x="125" y="373"/>
                  </a:cubicBezTo>
                  <a:cubicBezTo>
                    <a:pt x="111" y="367"/>
                    <a:pt x="94" y="364"/>
                    <a:pt x="77" y="364"/>
                  </a:cubicBezTo>
                  <a:cubicBezTo>
                    <a:pt x="54" y="363"/>
                    <a:pt x="38" y="380"/>
                    <a:pt x="39" y="402"/>
                  </a:cubicBezTo>
                  <a:cubicBezTo>
                    <a:pt x="39" y="425"/>
                    <a:pt x="54" y="438"/>
                    <a:pt x="81" y="440"/>
                  </a:cubicBezTo>
                  <a:close/>
                  <a:moveTo>
                    <a:pt x="375" y="435"/>
                  </a:moveTo>
                  <a:cubicBezTo>
                    <a:pt x="386" y="428"/>
                    <a:pt x="402" y="422"/>
                    <a:pt x="409" y="410"/>
                  </a:cubicBezTo>
                  <a:cubicBezTo>
                    <a:pt x="414" y="400"/>
                    <a:pt x="411" y="382"/>
                    <a:pt x="406" y="371"/>
                  </a:cubicBezTo>
                  <a:cubicBezTo>
                    <a:pt x="397" y="354"/>
                    <a:pt x="379" y="356"/>
                    <a:pt x="363" y="360"/>
                  </a:cubicBezTo>
                  <a:cubicBezTo>
                    <a:pt x="348" y="364"/>
                    <a:pt x="332" y="368"/>
                    <a:pt x="318" y="375"/>
                  </a:cubicBezTo>
                  <a:cubicBezTo>
                    <a:pt x="301" y="383"/>
                    <a:pt x="300" y="409"/>
                    <a:pt x="317" y="417"/>
                  </a:cubicBezTo>
                  <a:cubicBezTo>
                    <a:pt x="334" y="424"/>
                    <a:pt x="352" y="428"/>
                    <a:pt x="375" y="4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3" name="Freeform 9"/>
            <p:cNvSpPr>
              <a:spLocks/>
            </p:cNvSpPr>
            <p:nvPr/>
          </p:nvSpPr>
          <p:spPr bwMode="auto">
            <a:xfrm>
              <a:off x="7653150" y="1861688"/>
              <a:ext cx="900202" cy="961597"/>
            </a:xfrm>
            <a:custGeom>
              <a:avLst/>
              <a:gdLst>
                <a:gd name="T0" fmla="*/ 496 w 496"/>
                <a:gd name="T1" fmla="*/ 273 h 530"/>
                <a:gd name="T2" fmla="*/ 461 w 496"/>
                <a:gd name="T3" fmla="*/ 431 h 530"/>
                <a:gd name="T4" fmla="*/ 298 w 496"/>
                <a:gd name="T5" fmla="*/ 526 h 530"/>
                <a:gd name="T6" fmla="*/ 25 w 496"/>
                <a:gd name="T7" fmla="*/ 426 h 530"/>
                <a:gd name="T8" fmla="*/ 11 w 496"/>
                <a:gd name="T9" fmla="*/ 410 h 530"/>
                <a:gd name="T10" fmla="*/ 10 w 496"/>
                <a:gd name="T11" fmla="*/ 379 h 530"/>
                <a:gd name="T12" fmla="*/ 42 w 496"/>
                <a:gd name="T13" fmla="*/ 371 h 530"/>
                <a:gd name="T14" fmla="*/ 107 w 496"/>
                <a:gd name="T15" fmla="*/ 410 h 530"/>
                <a:gd name="T16" fmla="*/ 279 w 496"/>
                <a:gd name="T17" fmla="*/ 467 h 530"/>
                <a:gd name="T18" fmla="*/ 418 w 496"/>
                <a:gd name="T19" fmla="*/ 358 h 530"/>
                <a:gd name="T20" fmla="*/ 416 w 496"/>
                <a:gd name="T21" fmla="*/ 172 h 530"/>
                <a:gd name="T22" fmla="*/ 258 w 496"/>
                <a:gd name="T23" fmla="*/ 74 h 530"/>
                <a:gd name="T24" fmla="*/ 71 w 496"/>
                <a:gd name="T25" fmla="*/ 150 h 530"/>
                <a:gd name="T26" fmla="*/ 47 w 496"/>
                <a:gd name="T27" fmla="*/ 167 h 530"/>
                <a:gd name="T28" fmla="*/ 11 w 496"/>
                <a:gd name="T29" fmla="*/ 163 h 530"/>
                <a:gd name="T30" fmla="*/ 13 w 496"/>
                <a:gd name="T31" fmla="*/ 126 h 530"/>
                <a:gd name="T32" fmla="*/ 15 w 496"/>
                <a:gd name="T33" fmla="*/ 124 h 530"/>
                <a:gd name="T34" fmla="*/ 335 w 496"/>
                <a:gd name="T35" fmla="*/ 19 h 530"/>
                <a:gd name="T36" fmla="*/ 469 w 496"/>
                <a:gd name="T37" fmla="*/ 127 h 530"/>
                <a:gd name="T38" fmla="*/ 496 w 496"/>
                <a:gd name="T39" fmla="*/ 27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530">
                  <a:moveTo>
                    <a:pt x="496" y="273"/>
                  </a:moveTo>
                  <a:cubicBezTo>
                    <a:pt x="495" y="327"/>
                    <a:pt x="487" y="381"/>
                    <a:pt x="461" y="431"/>
                  </a:cubicBezTo>
                  <a:cubicBezTo>
                    <a:pt x="426" y="496"/>
                    <a:pt x="369" y="524"/>
                    <a:pt x="298" y="526"/>
                  </a:cubicBezTo>
                  <a:cubicBezTo>
                    <a:pt x="194" y="530"/>
                    <a:pt x="104" y="492"/>
                    <a:pt x="25" y="426"/>
                  </a:cubicBezTo>
                  <a:cubicBezTo>
                    <a:pt x="20" y="422"/>
                    <a:pt x="13" y="416"/>
                    <a:pt x="11" y="410"/>
                  </a:cubicBezTo>
                  <a:cubicBezTo>
                    <a:pt x="8" y="400"/>
                    <a:pt x="7" y="388"/>
                    <a:pt x="10" y="379"/>
                  </a:cubicBezTo>
                  <a:cubicBezTo>
                    <a:pt x="16" y="367"/>
                    <a:pt x="30" y="365"/>
                    <a:pt x="42" y="371"/>
                  </a:cubicBezTo>
                  <a:cubicBezTo>
                    <a:pt x="64" y="384"/>
                    <a:pt x="85" y="397"/>
                    <a:pt x="107" y="410"/>
                  </a:cubicBezTo>
                  <a:cubicBezTo>
                    <a:pt x="160" y="442"/>
                    <a:pt x="214" y="469"/>
                    <a:pt x="279" y="467"/>
                  </a:cubicBezTo>
                  <a:cubicBezTo>
                    <a:pt x="355" y="465"/>
                    <a:pt x="397" y="432"/>
                    <a:pt x="418" y="358"/>
                  </a:cubicBezTo>
                  <a:cubicBezTo>
                    <a:pt x="437" y="295"/>
                    <a:pt x="436" y="233"/>
                    <a:pt x="416" y="172"/>
                  </a:cubicBezTo>
                  <a:cubicBezTo>
                    <a:pt x="393" y="100"/>
                    <a:pt x="334" y="65"/>
                    <a:pt x="258" y="74"/>
                  </a:cubicBezTo>
                  <a:cubicBezTo>
                    <a:pt x="188" y="82"/>
                    <a:pt x="127" y="110"/>
                    <a:pt x="71" y="150"/>
                  </a:cubicBezTo>
                  <a:cubicBezTo>
                    <a:pt x="63" y="156"/>
                    <a:pt x="55" y="162"/>
                    <a:pt x="47" y="167"/>
                  </a:cubicBezTo>
                  <a:cubicBezTo>
                    <a:pt x="34" y="175"/>
                    <a:pt x="21" y="176"/>
                    <a:pt x="11" y="163"/>
                  </a:cubicBezTo>
                  <a:cubicBezTo>
                    <a:pt x="0" y="150"/>
                    <a:pt x="3" y="138"/>
                    <a:pt x="13" y="126"/>
                  </a:cubicBezTo>
                  <a:cubicBezTo>
                    <a:pt x="14" y="125"/>
                    <a:pt x="14" y="125"/>
                    <a:pt x="15" y="124"/>
                  </a:cubicBezTo>
                  <a:cubicBezTo>
                    <a:pt x="106" y="42"/>
                    <a:pt x="211" y="0"/>
                    <a:pt x="335" y="19"/>
                  </a:cubicBezTo>
                  <a:cubicBezTo>
                    <a:pt x="400" y="29"/>
                    <a:pt x="444" y="67"/>
                    <a:pt x="469" y="127"/>
                  </a:cubicBezTo>
                  <a:cubicBezTo>
                    <a:pt x="489" y="173"/>
                    <a:pt x="496" y="221"/>
                    <a:pt x="496" y="2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4" name="Freeform 10"/>
            <p:cNvSpPr>
              <a:spLocks/>
            </p:cNvSpPr>
            <p:nvPr/>
          </p:nvSpPr>
          <p:spPr bwMode="auto">
            <a:xfrm>
              <a:off x="5262588" y="1887013"/>
              <a:ext cx="915551" cy="943179"/>
            </a:xfrm>
            <a:custGeom>
              <a:avLst/>
              <a:gdLst>
                <a:gd name="T0" fmla="*/ 224 w 505"/>
                <a:gd name="T1" fmla="*/ 1 h 520"/>
                <a:gd name="T2" fmla="*/ 486 w 505"/>
                <a:gd name="T3" fmla="*/ 106 h 520"/>
                <a:gd name="T4" fmla="*/ 494 w 505"/>
                <a:gd name="T5" fmla="*/ 150 h 520"/>
                <a:gd name="T6" fmla="*/ 451 w 505"/>
                <a:gd name="T7" fmla="*/ 149 h 520"/>
                <a:gd name="T8" fmla="*/ 275 w 505"/>
                <a:gd name="T9" fmla="*/ 65 h 520"/>
                <a:gd name="T10" fmla="*/ 192 w 505"/>
                <a:gd name="T11" fmla="*/ 65 h 520"/>
                <a:gd name="T12" fmla="*/ 80 w 505"/>
                <a:gd name="T13" fmla="*/ 187 h 520"/>
                <a:gd name="T14" fmla="*/ 83 w 505"/>
                <a:gd name="T15" fmla="*/ 336 h 520"/>
                <a:gd name="T16" fmla="*/ 242 w 505"/>
                <a:gd name="T17" fmla="*/ 453 h 520"/>
                <a:gd name="T18" fmla="*/ 439 w 505"/>
                <a:gd name="T19" fmla="*/ 373 h 520"/>
                <a:gd name="T20" fmla="*/ 462 w 505"/>
                <a:gd name="T21" fmla="*/ 357 h 520"/>
                <a:gd name="T22" fmla="*/ 494 w 505"/>
                <a:gd name="T23" fmla="*/ 364 h 520"/>
                <a:gd name="T24" fmla="*/ 495 w 505"/>
                <a:gd name="T25" fmla="*/ 397 h 520"/>
                <a:gd name="T26" fmla="*/ 489 w 505"/>
                <a:gd name="T27" fmla="*/ 404 h 520"/>
                <a:gd name="T28" fmla="*/ 191 w 505"/>
                <a:gd name="T29" fmla="*/ 511 h 520"/>
                <a:gd name="T30" fmla="*/ 33 w 505"/>
                <a:gd name="T31" fmla="*/ 390 h 520"/>
                <a:gd name="T32" fmla="*/ 23 w 505"/>
                <a:gd name="T33" fmla="*/ 152 h 520"/>
                <a:gd name="T34" fmla="*/ 224 w 505"/>
                <a:gd name="T35" fmla="*/ 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5" h="520">
                  <a:moveTo>
                    <a:pt x="224" y="1"/>
                  </a:moveTo>
                  <a:cubicBezTo>
                    <a:pt x="326" y="0"/>
                    <a:pt x="411" y="41"/>
                    <a:pt x="486" y="106"/>
                  </a:cubicBezTo>
                  <a:cubicBezTo>
                    <a:pt x="503" y="121"/>
                    <a:pt x="505" y="136"/>
                    <a:pt x="494" y="150"/>
                  </a:cubicBezTo>
                  <a:cubicBezTo>
                    <a:pt x="483" y="162"/>
                    <a:pt x="470" y="163"/>
                    <a:pt x="451" y="149"/>
                  </a:cubicBezTo>
                  <a:cubicBezTo>
                    <a:pt x="398" y="109"/>
                    <a:pt x="342" y="75"/>
                    <a:pt x="275" y="65"/>
                  </a:cubicBezTo>
                  <a:cubicBezTo>
                    <a:pt x="248" y="61"/>
                    <a:pt x="219" y="60"/>
                    <a:pt x="192" y="65"/>
                  </a:cubicBezTo>
                  <a:cubicBezTo>
                    <a:pt x="130" y="75"/>
                    <a:pt x="90" y="119"/>
                    <a:pt x="80" y="187"/>
                  </a:cubicBezTo>
                  <a:cubicBezTo>
                    <a:pt x="73" y="237"/>
                    <a:pt x="72" y="286"/>
                    <a:pt x="83" y="336"/>
                  </a:cubicBezTo>
                  <a:cubicBezTo>
                    <a:pt x="101" y="416"/>
                    <a:pt x="160" y="460"/>
                    <a:pt x="242" y="453"/>
                  </a:cubicBezTo>
                  <a:cubicBezTo>
                    <a:pt x="316" y="447"/>
                    <a:pt x="380" y="416"/>
                    <a:pt x="439" y="373"/>
                  </a:cubicBezTo>
                  <a:cubicBezTo>
                    <a:pt x="447" y="367"/>
                    <a:pt x="454" y="361"/>
                    <a:pt x="462" y="357"/>
                  </a:cubicBezTo>
                  <a:cubicBezTo>
                    <a:pt x="474" y="351"/>
                    <a:pt x="488" y="351"/>
                    <a:pt x="494" y="364"/>
                  </a:cubicBezTo>
                  <a:cubicBezTo>
                    <a:pt x="498" y="373"/>
                    <a:pt x="496" y="385"/>
                    <a:pt x="495" y="397"/>
                  </a:cubicBezTo>
                  <a:cubicBezTo>
                    <a:pt x="495" y="399"/>
                    <a:pt x="492" y="402"/>
                    <a:pt x="489" y="404"/>
                  </a:cubicBezTo>
                  <a:cubicBezTo>
                    <a:pt x="404" y="479"/>
                    <a:pt x="307" y="520"/>
                    <a:pt x="191" y="511"/>
                  </a:cubicBezTo>
                  <a:cubicBezTo>
                    <a:pt x="113" y="505"/>
                    <a:pt x="60" y="464"/>
                    <a:pt x="33" y="390"/>
                  </a:cubicBezTo>
                  <a:cubicBezTo>
                    <a:pt x="5" y="312"/>
                    <a:pt x="0" y="233"/>
                    <a:pt x="23" y="152"/>
                  </a:cubicBezTo>
                  <a:cubicBezTo>
                    <a:pt x="53" y="46"/>
                    <a:pt x="113" y="1"/>
                    <a:pt x="2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5" name="Freeform 12"/>
            <p:cNvSpPr>
              <a:spLocks/>
            </p:cNvSpPr>
            <p:nvPr/>
          </p:nvSpPr>
          <p:spPr bwMode="auto">
            <a:xfrm>
              <a:off x="7791289" y="2142570"/>
              <a:ext cx="560996" cy="417485"/>
            </a:xfrm>
            <a:custGeom>
              <a:avLst/>
              <a:gdLst>
                <a:gd name="T0" fmla="*/ 168 w 309"/>
                <a:gd name="T1" fmla="*/ 229 h 230"/>
                <a:gd name="T2" fmla="*/ 27 w 309"/>
                <a:gd name="T3" fmla="*/ 186 h 230"/>
                <a:gd name="T4" fmla="*/ 11 w 309"/>
                <a:gd name="T5" fmla="*/ 166 h 230"/>
                <a:gd name="T6" fmla="*/ 13 w 309"/>
                <a:gd name="T7" fmla="*/ 137 h 230"/>
                <a:gd name="T8" fmla="*/ 41 w 309"/>
                <a:gd name="T9" fmla="*/ 135 h 230"/>
                <a:gd name="T10" fmla="*/ 137 w 309"/>
                <a:gd name="T11" fmla="*/ 172 h 230"/>
                <a:gd name="T12" fmla="*/ 166 w 309"/>
                <a:gd name="T13" fmla="*/ 180 h 230"/>
                <a:gd name="T14" fmla="*/ 234 w 309"/>
                <a:gd name="T15" fmla="*/ 154 h 230"/>
                <a:gd name="T16" fmla="*/ 224 w 309"/>
                <a:gd name="T17" fmla="*/ 74 h 230"/>
                <a:gd name="T18" fmla="*/ 175 w 309"/>
                <a:gd name="T19" fmla="*/ 59 h 230"/>
                <a:gd name="T20" fmla="*/ 44 w 309"/>
                <a:gd name="T21" fmla="*/ 95 h 230"/>
                <a:gd name="T22" fmla="*/ 7 w 309"/>
                <a:gd name="T23" fmla="*/ 87 h 230"/>
                <a:gd name="T24" fmla="*/ 25 w 309"/>
                <a:gd name="T25" fmla="*/ 46 h 230"/>
                <a:gd name="T26" fmla="*/ 83 w 309"/>
                <a:gd name="T27" fmla="*/ 26 h 230"/>
                <a:gd name="T28" fmla="*/ 127 w 309"/>
                <a:gd name="T29" fmla="*/ 13 h 230"/>
                <a:gd name="T30" fmla="*/ 214 w 309"/>
                <a:gd name="T31" fmla="*/ 11 h 230"/>
                <a:gd name="T32" fmla="*/ 286 w 309"/>
                <a:gd name="T33" fmla="*/ 163 h 230"/>
                <a:gd name="T34" fmla="*/ 168 w 309"/>
                <a:gd name="T35" fmla="*/ 22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 h="230">
                  <a:moveTo>
                    <a:pt x="168" y="229"/>
                  </a:moveTo>
                  <a:cubicBezTo>
                    <a:pt x="122" y="229"/>
                    <a:pt x="73" y="211"/>
                    <a:pt x="27" y="186"/>
                  </a:cubicBezTo>
                  <a:cubicBezTo>
                    <a:pt x="20" y="182"/>
                    <a:pt x="13" y="174"/>
                    <a:pt x="11" y="166"/>
                  </a:cubicBezTo>
                  <a:cubicBezTo>
                    <a:pt x="9" y="157"/>
                    <a:pt x="8" y="144"/>
                    <a:pt x="13" y="137"/>
                  </a:cubicBezTo>
                  <a:cubicBezTo>
                    <a:pt x="17" y="132"/>
                    <a:pt x="32" y="132"/>
                    <a:pt x="41" y="135"/>
                  </a:cubicBezTo>
                  <a:cubicBezTo>
                    <a:pt x="73" y="147"/>
                    <a:pt x="105" y="160"/>
                    <a:pt x="137" y="172"/>
                  </a:cubicBezTo>
                  <a:cubicBezTo>
                    <a:pt x="147" y="176"/>
                    <a:pt x="157" y="178"/>
                    <a:pt x="166" y="180"/>
                  </a:cubicBezTo>
                  <a:cubicBezTo>
                    <a:pt x="197" y="187"/>
                    <a:pt x="221" y="177"/>
                    <a:pt x="234" y="154"/>
                  </a:cubicBezTo>
                  <a:cubicBezTo>
                    <a:pt x="247" y="131"/>
                    <a:pt x="243" y="94"/>
                    <a:pt x="224" y="74"/>
                  </a:cubicBezTo>
                  <a:cubicBezTo>
                    <a:pt x="211" y="59"/>
                    <a:pt x="194" y="54"/>
                    <a:pt x="175" y="59"/>
                  </a:cubicBezTo>
                  <a:cubicBezTo>
                    <a:pt x="131" y="71"/>
                    <a:pt x="88" y="82"/>
                    <a:pt x="44" y="95"/>
                  </a:cubicBezTo>
                  <a:cubicBezTo>
                    <a:pt x="30" y="99"/>
                    <a:pt x="16" y="106"/>
                    <a:pt x="7" y="87"/>
                  </a:cubicBezTo>
                  <a:cubicBezTo>
                    <a:pt x="0" y="71"/>
                    <a:pt x="7" y="53"/>
                    <a:pt x="25" y="46"/>
                  </a:cubicBezTo>
                  <a:cubicBezTo>
                    <a:pt x="44" y="38"/>
                    <a:pt x="64" y="33"/>
                    <a:pt x="83" y="26"/>
                  </a:cubicBezTo>
                  <a:cubicBezTo>
                    <a:pt x="98" y="22"/>
                    <a:pt x="114" y="19"/>
                    <a:pt x="127" y="13"/>
                  </a:cubicBezTo>
                  <a:cubicBezTo>
                    <a:pt x="156" y="0"/>
                    <a:pt x="185" y="5"/>
                    <a:pt x="214" y="11"/>
                  </a:cubicBezTo>
                  <a:cubicBezTo>
                    <a:pt x="274" y="23"/>
                    <a:pt x="309" y="98"/>
                    <a:pt x="286" y="163"/>
                  </a:cubicBezTo>
                  <a:cubicBezTo>
                    <a:pt x="269" y="209"/>
                    <a:pt x="235" y="230"/>
                    <a:pt x="168"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6" name="Freeform 13"/>
            <p:cNvSpPr>
              <a:spLocks/>
            </p:cNvSpPr>
            <p:nvPr/>
          </p:nvSpPr>
          <p:spPr bwMode="auto">
            <a:xfrm>
              <a:off x="5510470" y="2154081"/>
              <a:ext cx="527996" cy="415183"/>
            </a:xfrm>
            <a:custGeom>
              <a:avLst/>
              <a:gdLst>
                <a:gd name="T0" fmla="*/ 129 w 291"/>
                <a:gd name="T1" fmla="*/ 2 h 229"/>
                <a:gd name="T2" fmla="*/ 261 w 291"/>
                <a:gd name="T3" fmla="*/ 37 h 229"/>
                <a:gd name="T4" fmla="*/ 276 w 291"/>
                <a:gd name="T5" fmla="*/ 48 h 229"/>
                <a:gd name="T6" fmla="*/ 280 w 291"/>
                <a:gd name="T7" fmla="*/ 83 h 229"/>
                <a:gd name="T8" fmla="*/ 251 w 291"/>
                <a:gd name="T9" fmla="*/ 89 h 229"/>
                <a:gd name="T10" fmla="*/ 164 w 291"/>
                <a:gd name="T11" fmla="*/ 60 h 229"/>
                <a:gd name="T12" fmla="*/ 98 w 291"/>
                <a:gd name="T13" fmla="*/ 54 h 229"/>
                <a:gd name="T14" fmla="*/ 52 w 291"/>
                <a:gd name="T15" fmla="*/ 128 h 229"/>
                <a:gd name="T16" fmla="*/ 121 w 291"/>
                <a:gd name="T17" fmla="*/ 174 h 229"/>
                <a:gd name="T18" fmla="*/ 249 w 291"/>
                <a:gd name="T19" fmla="*/ 131 h 229"/>
                <a:gd name="T20" fmla="*/ 282 w 291"/>
                <a:gd name="T21" fmla="*/ 134 h 229"/>
                <a:gd name="T22" fmla="*/ 277 w 291"/>
                <a:gd name="T23" fmla="*/ 174 h 229"/>
                <a:gd name="T24" fmla="*/ 252 w 291"/>
                <a:gd name="T25" fmla="*/ 186 h 229"/>
                <a:gd name="T26" fmla="*/ 127 w 291"/>
                <a:gd name="T27" fmla="*/ 225 h 229"/>
                <a:gd name="T28" fmla="*/ 41 w 291"/>
                <a:gd name="T29" fmla="*/ 205 h 229"/>
                <a:gd name="T30" fmla="*/ 2 w 291"/>
                <a:gd name="T31" fmla="*/ 139 h 229"/>
                <a:gd name="T32" fmla="*/ 2 w 291"/>
                <a:gd name="T33" fmla="*/ 87 h 229"/>
                <a:gd name="T34" fmla="*/ 129 w 291"/>
                <a:gd name="T35" fmla="*/ 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1" h="229">
                  <a:moveTo>
                    <a:pt x="129" y="2"/>
                  </a:moveTo>
                  <a:cubicBezTo>
                    <a:pt x="168" y="2"/>
                    <a:pt x="215" y="17"/>
                    <a:pt x="261" y="37"/>
                  </a:cubicBezTo>
                  <a:cubicBezTo>
                    <a:pt x="267" y="39"/>
                    <a:pt x="275" y="43"/>
                    <a:pt x="276" y="48"/>
                  </a:cubicBezTo>
                  <a:cubicBezTo>
                    <a:pt x="280" y="59"/>
                    <a:pt x="284" y="73"/>
                    <a:pt x="280" y="83"/>
                  </a:cubicBezTo>
                  <a:cubicBezTo>
                    <a:pt x="278" y="88"/>
                    <a:pt x="260" y="92"/>
                    <a:pt x="251" y="89"/>
                  </a:cubicBezTo>
                  <a:cubicBezTo>
                    <a:pt x="221" y="81"/>
                    <a:pt x="193" y="67"/>
                    <a:pt x="164" y="60"/>
                  </a:cubicBezTo>
                  <a:cubicBezTo>
                    <a:pt x="143" y="54"/>
                    <a:pt x="119" y="51"/>
                    <a:pt x="98" y="54"/>
                  </a:cubicBezTo>
                  <a:cubicBezTo>
                    <a:pt x="62" y="59"/>
                    <a:pt x="45" y="91"/>
                    <a:pt x="52" y="128"/>
                  </a:cubicBezTo>
                  <a:cubicBezTo>
                    <a:pt x="59" y="164"/>
                    <a:pt x="85" y="184"/>
                    <a:pt x="121" y="174"/>
                  </a:cubicBezTo>
                  <a:cubicBezTo>
                    <a:pt x="164" y="163"/>
                    <a:pt x="206" y="146"/>
                    <a:pt x="249" y="131"/>
                  </a:cubicBezTo>
                  <a:cubicBezTo>
                    <a:pt x="261" y="126"/>
                    <a:pt x="273" y="119"/>
                    <a:pt x="282" y="134"/>
                  </a:cubicBezTo>
                  <a:cubicBezTo>
                    <a:pt x="290" y="148"/>
                    <a:pt x="291" y="163"/>
                    <a:pt x="277" y="174"/>
                  </a:cubicBezTo>
                  <a:cubicBezTo>
                    <a:pt x="270" y="179"/>
                    <a:pt x="261" y="184"/>
                    <a:pt x="252" y="186"/>
                  </a:cubicBezTo>
                  <a:cubicBezTo>
                    <a:pt x="211" y="200"/>
                    <a:pt x="170" y="219"/>
                    <a:pt x="127" y="225"/>
                  </a:cubicBezTo>
                  <a:cubicBezTo>
                    <a:pt x="99" y="229"/>
                    <a:pt x="68" y="217"/>
                    <a:pt x="41" y="205"/>
                  </a:cubicBezTo>
                  <a:cubicBezTo>
                    <a:pt x="15" y="194"/>
                    <a:pt x="5" y="167"/>
                    <a:pt x="2" y="139"/>
                  </a:cubicBezTo>
                  <a:cubicBezTo>
                    <a:pt x="0" y="122"/>
                    <a:pt x="0" y="104"/>
                    <a:pt x="2" y="87"/>
                  </a:cubicBezTo>
                  <a:cubicBezTo>
                    <a:pt x="10" y="32"/>
                    <a:pt x="53" y="0"/>
                    <a:pt x="1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7" name="Freeform 17"/>
            <p:cNvSpPr>
              <a:spLocks/>
            </p:cNvSpPr>
            <p:nvPr/>
          </p:nvSpPr>
          <p:spPr bwMode="auto">
            <a:xfrm>
              <a:off x="7281711" y="2718146"/>
              <a:ext cx="482717" cy="482717"/>
            </a:xfrm>
            <a:custGeom>
              <a:avLst/>
              <a:gdLst>
                <a:gd name="T0" fmla="*/ 7 w 266"/>
                <a:gd name="T1" fmla="*/ 125 h 266"/>
                <a:gd name="T2" fmla="*/ 40 w 266"/>
                <a:gd name="T3" fmla="*/ 141 h 266"/>
                <a:gd name="T4" fmla="*/ 90 w 266"/>
                <a:gd name="T5" fmla="*/ 187 h 266"/>
                <a:gd name="T6" fmla="*/ 157 w 266"/>
                <a:gd name="T7" fmla="*/ 221 h 266"/>
                <a:gd name="T8" fmla="*/ 212 w 266"/>
                <a:gd name="T9" fmla="*/ 207 h 266"/>
                <a:gd name="T10" fmla="*/ 218 w 266"/>
                <a:gd name="T11" fmla="*/ 155 h 266"/>
                <a:gd name="T12" fmla="*/ 146 w 266"/>
                <a:gd name="T13" fmla="*/ 48 h 266"/>
                <a:gd name="T14" fmla="*/ 129 w 266"/>
                <a:gd name="T15" fmla="*/ 26 h 266"/>
                <a:gd name="T16" fmla="*/ 131 w 266"/>
                <a:gd name="T17" fmla="*/ 5 h 266"/>
                <a:gd name="T18" fmla="*/ 156 w 266"/>
                <a:gd name="T19" fmla="*/ 5 h 266"/>
                <a:gd name="T20" fmla="*/ 252 w 266"/>
                <a:gd name="T21" fmla="*/ 123 h 266"/>
                <a:gd name="T22" fmla="*/ 228 w 266"/>
                <a:gd name="T23" fmla="*/ 236 h 266"/>
                <a:gd name="T24" fmla="*/ 124 w 266"/>
                <a:gd name="T25" fmla="*/ 252 h 266"/>
                <a:gd name="T26" fmla="*/ 8 w 266"/>
                <a:gd name="T27" fmla="*/ 163 h 266"/>
                <a:gd name="T28" fmla="*/ 0 w 266"/>
                <a:gd name="T29" fmla="*/ 131 h 266"/>
                <a:gd name="T30" fmla="*/ 7 w 266"/>
                <a:gd name="T31" fmla="*/ 12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266">
                  <a:moveTo>
                    <a:pt x="7" y="125"/>
                  </a:moveTo>
                  <a:cubicBezTo>
                    <a:pt x="18" y="131"/>
                    <a:pt x="31" y="134"/>
                    <a:pt x="40" y="141"/>
                  </a:cubicBezTo>
                  <a:cubicBezTo>
                    <a:pt x="58" y="155"/>
                    <a:pt x="72" y="174"/>
                    <a:pt x="90" y="187"/>
                  </a:cubicBezTo>
                  <a:cubicBezTo>
                    <a:pt x="111" y="201"/>
                    <a:pt x="134" y="212"/>
                    <a:pt x="157" y="221"/>
                  </a:cubicBezTo>
                  <a:cubicBezTo>
                    <a:pt x="177" y="229"/>
                    <a:pt x="197" y="223"/>
                    <a:pt x="212" y="207"/>
                  </a:cubicBezTo>
                  <a:cubicBezTo>
                    <a:pt x="226" y="191"/>
                    <a:pt x="228" y="172"/>
                    <a:pt x="218" y="155"/>
                  </a:cubicBezTo>
                  <a:cubicBezTo>
                    <a:pt x="195" y="118"/>
                    <a:pt x="171" y="83"/>
                    <a:pt x="146" y="48"/>
                  </a:cubicBezTo>
                  <a:cubicBezTo>
                    <a:pt x="141" y="40"/>
                    <a:pt x="133" y="34"/>
                    <a:pt x="129" y="26"/>
                  </a:cubicBezTo>
                  <a:cubicBezTo>
                    <a:pt x="127" y="20"/>
                    <a:pt x="128" y="7"/>
                    <a:pt x="131" y="5"/>
                  </a:cubicBezTo>
                  <a:cubicBezTo>
                    <a:pt x="138" y="2"/>
                    <a:pt x="151" y="0"/>
                    <a:pt x="156" y="5"/>
                  </a:cubicBezTo>
                  <a:cubicBezTo>
                    <a:pt x="196" y="38"/>
                    <a:pt x="234" y="73"/>
                    <a:pt x="252" y="123"/>
                  </a:cubicBezTo>
                  <a:cubicBezTo>
                    <a:pt x="266" y="165"/>
                    <a:pt x="259" y="204"/>
                    <a:pt x="228" y="236"/>
                  </a:cubicBezTo>
                  <a:cubicBezTo>
                    <a:pt x="198" y="266"/>
                    <a:pt x="161" y="266"/>
                    <a:pt x="124" y="252"/>
                  </a:cubicBezTo>
                  <a:cubicBezTo>
                    <a:pt x="76" y="234"/>
                    <a:pt x="39" y="202"/>
                    <a:pt x="8" y="163"/>
                  </a:cubicBezTo>
                  <a:cubicBezTo>
                    <a:pt x="1" y="156"/>
                    <a:pt x="2" y="142"/>
                    <a:pt x="0" y="131"/>
                  </a:cubicBezTo>
                  <a:cubicBezTo>
                    <a:pt x="2" y="129"/>
                    <a:pt x="4" y="127"/>
                    <a:pt x="7"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8" name="Freeform 18"/>
            <p:cNvSpPr>
              <a:spLocks/>
            </p:cNvSpPr>
            <p:nvPr/>
          </p:nvSpPr>
          <p:spPr bwMode="auto">
            <a:xfrm>
              <a:off x="6066093" y="2719681"/>
              <a:ext cx="484252" cy="488089"/>
            </a:xfrm>
            <a:custGeom>
              <a:avLst/>
              <a:gdLst>
                <a:gd name="T0" fmla="*/ 144 w 267"/>
                <a:gd name="T1" fmla="*/ 9 h 269"/>
                <a:gd name="T2" fmla="*/ 126 w 267"/>
                <a:gd name="T3" fmla="*/ 41 h 269"/>
                <a:gd name="T4" fmla="*/ 70 w 267"/>
                <a:gd name="T5" fmla="*/ 106 h 269"/>
                <a:gd name="T6" fmla="*/ 47 w 267"/>
                <a:gd name="T7" fmla="*/ 159 h 269"/>
                <a:gd name="T8" fmla="*/ 63 w 267"/>
                <a:gd name="T9" fmla="*/ 213 h 269"/>
                <a:gd name="T10" fmla="*/ 115 w 267"/>
                <a:gd name="T11" fmla="*/ 218 h 269"/>
                <a:gd name="T12" fmla="*/ 224 w 267"/>
                <a:gd name="T13" fmla="*/ 144 h 269"/>
                <a:gd name="T14" fmla="*/ 259 w 267"/>
                <a:gd name="T15" fmla="*/ 122 h 269"/>
                <a:gd name="T16" fmla="*/ 253 w 267"/>
                <a:gd name="T17" fmla="*/ 171 h 269"/>
                <a:gd name="T18" fmla="*/ 160 w 267"/>
                <a:gd name="T19" fmla="*/ 245 h 269"/>
                <a:gd name="T20" fmla="*/ 39 w 267"/>
                <a:gd name="T21" fmla="*/ 233 h 269"/>
                <a:gd name="T22" fmla="*/ 17 w 267"/>
                <a:gd name="T23" fmla="*/ 124 h 269"/>
                <a:gd name="T24" fmla="*/ 107 w 267"/>
                <a:gd name="T25" fmla="*/ 7 h 269"/>
                <a:gd name="T26" fmla="*/ 138 w 267"/>
                <a:gd name="T27" fmla="*/ 0 h 269"/>
                <a:gd name="T28" fmla="*/ 144 w 267"/>
                <a:gd name="T29" fmla="*/ 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7" h="269">
                  <a:moveTo>
                    <a:pt x="144" y="9"/>
                  </a:moveTo>
                  <a:cubicBezTo>
                    <a:pt x="138" y="20"/>
                    <a:pt x="134" y="32"/>
                    <a:pt x="126" y="41"/>
                  </a:cubicBezTo>
                  <a:cubicBezTo>
                    <a:pt x="108" y="63"/>
                    <a:pt x="87" y="83"/>
                    <a:pt x="70" y="106"/>
                  </a:cubicBezTo>
                  <a:cubicBezTo>
                    <a:pt x="59" y="122"/>
                    <a:pt x="52" y="140"/>
                    <a:pt x="47" y="159"/>
                  </a:cubicBezTo>
                  <a:cubicBezTo>
                    <a:pt x="40" y="179"/>
                    <a:pt x="46" y="198"/>
                    <a:pt x="63" y="213"/>
                  </a:cubicBezTo>
                  <a:cubicBezTo>
                    <a:pt x="79" y="226"/>
                    <a:pt x="99" y="228"/>
                    <a:pt x="115" y="218"/>
                  </a:cubicBezTo>
                  <a:cubicBezTo>
                    <a:pt x="153" y="195"/>
                    <a:pt x="188" y="169"/>
                    <a:pt x="224" y="144"/>
                  </a:cubicBezTo>
                  <a:cubicBezTo>
                    <a:pt x="235" y="137"/>
                    <a:pt x="246" y="130"/>
                    <a:pt x="259" y="122"/>
                  </a:cubicBezTo>
                  <a:cubicBezTo>
                    <a:pt x="267" y="144"/>
                    <a:pt x="267" y="159"/>
                    <a:pt x="253" y="171"/>
                  </a:cubicBezTo>
                  <a:cubicBezTo>
                    <a:pt x="222" y="196"/>
                    <a:pt x="193" y="223"/>
                    <a:pt x="160" y="245"/>
                  </a:cubicBezTo>
                  <a:cubicBezTo>
                    <a:pt x="124" y="269"/>
                    <a:pt x="71" y="261"/>
                    <a:pt x="39" y="233"/>
                  </a:cubicBezTo>
                  <a:cubicBezTo>
                    <a:pt x="7" y="206"/>
                    <a:pt x="0" y="169"/>
                    <a:pt x="17" y="124"/>
                  </a:cubicBezTo>
                  <a:cubicBezTo>
                    <a:pt x="35" y="75"/>
                    <a:pt x="68" y="38"/>
                    <a:pt x="107" y="7"/>
                  </a:cubicBezTo>
                  <a:cubicBezTo>
                    <a:pt x="114" y="1"/>
                    <a:pt x="127" y="2"/>
                    <a:pt x="138" y="0"/>
                  </a:cubicBezTo>
                  <a:cubicBezTo>
                    <a:pt x="140" y="3"/>
                    <a:pt x="142" y="6"/>
                    <a:pt x="14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9" name="Freeform 19"/>
            <p:cNvSpPr>
              <a:spLocks/>
            </p:cNvSpPr>
            <p:nvPr/>
          </p:nvSpPr>
          <p:spPr bwMode="auto">
            <a:xfrm>
              <a:off x="6066093" y="1509435"/>
              <a:ext cx="491159" cy="495764"/>
            </a:xfrm>
            <a:custGeom>
              <a:avLst/>
              <a:gdLst>
                <a:gd name="T0" fmla="*/ 44 w 271"/>
                <a:gd name="T1" fmla="*/ 105 h 273"/>
                <a:gd name="T2" fmla="*/ 67 w 271"/>
                <a:gd name="T3" fmla="*/ 157 h 273"/>
                <a:gd name="T4" fmla="*/ 126 w 271"/>
                <a:gd name="T5" fmla="*/ 224 h 273"/>
                <a:gd name="T6" fmla="*/ 139 w 271"/>
                <a:gd name="T7" fmla="*/ 259 h 273"/>
                <a:gd name="T8" fmla="*/ 99 w 271"/>
                <a:gd name="T9" fmla="*/ 257 h 273"/>
                <a:gd name="T10" fmla="*/ 9 w 271"/>
                <a:gd name="T11" fmla="*/ 108 h 273"/>
                <a:gd name="T12" fmla="*/ 95 w 271"/>
                <a:gd name="T13" fmla="*/ 3 h 273"/>
                <a:gd name="T14" fmla="*/ 178 w 271"/>
                <a:gd name="T15" fmla="*/ 34 h 273"/>
                <a:gd name="T16" fmla="*/ 262 w 271"/>
                <a:gd name="T17" fmla="*/ 105 h 273"/>
                <a:gd name="T18" fmla="*/ 268 w 271"/>
                <a:gd name="T19" fmla="*/ 132 h 273"/>
                <a:gd name="T20" fmla="*/ 238 w 271"/>
                <a:gd name="T21" fmla="*/ 133 h 273"/>
                <a:gd name="T22" fmla="*/ 193 w 271"/>
                <a:gd name="T23" fmla="*/ 94 h 273"/>
                <a:gd name="T24" fmla="*/ 108 w 271"/>
                <a:gd name="T25" fmla="*/ 44 h 273"/>
                <a:gd name="T26" fmla="*/ 44 w 271"/>
                <a:gd name="T27"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1" h="273">
                  <a:moveTo>
                    <a:pt x="44" y="105"/>
                  </a:moveTo>
                  <a:cubicBezTo>
                    <a:pt x="49" y="116"/>
                    <a:pt x="55" y="139"/>
                    <a:pt x="67" y="157"/>
                  </a:cubicBezTo>
                  <a:cubicBezTo>
                    <a:pt x="84" y="181"/>
                    <a:pt x="106" y="202"/>
                    <a:pt x="126" y="224"/>
                  </a:cubicBezTo>
                  <a:cubicBezTo>
                    <a:pt x="136" y="235"/>
                    <a:pt x="149" y="247"/>
                    <a:pt x="139" y="259"/>
                  </a:cubicBezTo>
                  <a:cubicBezTo>
                    <a:pt x="128" y="273"/>
                    <a:pt x="112" y="267"/>
                    <a:pt x="99" y="257"/>
                  </a:cubicBezTo>
                  <a:cubicBezTo>
                    <a:pt x="53" y="217"/>
                    <a:pt x="21" y="168"/>
                    <a:pt x="9" y="108"/>
                  </a:cubicBezTo>
                  <a:cubicBezTo>
                    <a:pt x="0" y="58"/>
                    <a:pt x="45" y="0"/>
                    <a:pt x="95" y="3"/>
                  </a:cubicBezTo>
                  <a:cubicBezTo>
                    <a:pt x="123" y="5"/>
                    <a:pt x="153" y="19"/>
                    <a:pt x="178" y="34"/>
                  </a:cubicBezTo>
                  <a:cubicBezTo>
                    <a:pt x="209" y="54"/>
                    <a:pt x="235" y="80"/>
                    <a:pt x="262" y="105"/>
                  </a:cubicBezTo>
                  <a:cubicBezTo>
                    <a:pt x="267" y="110"/>
                    <a:pt x="271" y="125"/>
                    <a:pt x="268" y="132"/>
                  </a:cubicBezTo>
                  <a:cubicBezTo>
                    <a:pt x="261" y="145"/>
                    <a:pt x="247" y="140"/>
                    <a:pt x="238" y="133"/>
                  </a:cubicBezTo>
                  <a:cubicBezTo>
                    <a:pt x="222" y="121"/>
                    <a:pt x="207" y="108"/>
                    <a:pt x="193" y="94"/>
                  </a:cubicBezTo>
                  <a:cubicBezTo>
                    <a:pt x="168" y="71"/>
                    <a:pt x="142" y="51"/>
                    <a:pt x="108" y="44"/>
                  </a:cubicBezTo>
                  <a:cubicBezTo>
                    <a:pt x="74" y="37"/>
                    <a:pt x="44" y="60"/>
                    <a:pt x="44"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0" name="Freeform 20"/>
            <p:cNvSpPr>
              <a:spLocks/>
            </p:cNvSpPr>
            <p:nvPr/>
          </p:nvSpPr>
          <p:spPr bwMode="auto">
            <a:xfrm>
              <a:off x="7281711" y="1511737"/>
              <a:ext cx="480415" cy="476578"/>
            </a:xfrm>
            <a:custGeom>
              <a:avLst/>
              <a:gdLst>
                <a:gd name="T0" fmla="*/ 124 w 265"/>
                <a:gd name="T1" fmla="*/ 257 h 263"/>
                <a:gd name="T2" fmla="*/ 142 w 265"/>
                <a:gd name="T3" fmla="*/ 223 h 263"/>
                <a:gd name="T4" fmla="*/ 196 w 265"/>
                <a:gd name="T5" fmla="*/ 159 h 263"/>
                <a:gd name="T6" fmla="*/ 220 w 265"/>
                <a:gd name="T7" fmla="*/ 107 h 263"/>
                <a:gd name="T8" fmla="*/ 156 w 265"/>
                <a:gd name="T9" fmla="*/ 44 h 263"/>
                <a:gd name="T10" fmla="*/ 81 w 265"/>
                <a:gd name="T11" fmla="*/ 85 h 263"/>
                <a:gd name="T12" fmla="*/ 35 w 265"/>
                <a:gd name="T13" fmla="*/ 129 h 263"/>
                <a:gd name="T14" fmla="*/ 5 w 265"/>
                <a:gd name="T15" fmla="*/ 135 h 263"/>
                <a:gd name="T16" fmla="*/ 5 w 265"/>
                <a:gd name="T17" fmla="*/ 106 h 263"/>
                <a:gd name="T18" fmla="*/ 134 w 265"/>
                <a:gd name="T19" fmla="*/ 10 h 263"/>
                <a:gd name="T20" fmla="*/ 231 w 265"/>
                <a:gd name="T21" fmla="*/ 30 h 263"/>
                <a:gd name="T22" fmla="*/ 255 w 265"/>
                <a:gd name="T23" fmla="*/ 128 h 263"/>
                <a:gd name="T24" fmla="*/ 161 w 265"/>
                <a:gd name="T25" fmla="*/ 257 h 263"/>
                <a:gd name="T26" fmla="*/ 128 w 265"/>
                <a:gd name="T27" fmla="*/ 262 h 263"/>
                <a:gd name="T28" fmla="*/ 124 w 265"/>
                <a:gd name="T29"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5" h="263">
                  <a:moveTo>
                    <a:pt x="124" y="257"/>
                  </a:moveTo>
                  <a:cubicBezTo>
                    <a:pt x="130" y="245"/>
                    <a:pt x="134" y="233"/>
                    <a:pt x="142" y="223"/>
                  </a:cubicBezTo>
                  <a:cubicBezTo>
                    <a:pt x="159" y="201"/>
                    <a:pt x="180" y="182"/>
                    <a:pt x="196" y="159"/>
                  </a:cubicBezTo>
                  <a:cubicBezTo>
                    <a:pt x="207" y="144"/>
                    <a:pt x="216" y="125"/>
                    <a:pt x="220" y="107"/>
                  </a:cubicBezTo>
                  <a:cubicBezTo>
                    <a:pt x="231" y="64"/>
                    <a:pt x="198" y="31"/>
                    <a:pt x="156" y="44"/>
                  </a:cubicBezTo>
                  <a:cubicBezTo>
                    <a:pt x="129" y="53"/>
                    <a:pt x="105" y="69"/>
                    <a:pt x="81" y="85"/>
                  </a:cubicBezTo>
                  <a:cubicBezTo>
                    <a:pt x="64" y="97"/>
                    <a:pt x="52" y="116"/>
                    <a:pt x="35" y="129"/>
                  </a:cubicBezTo>
                  <a:cubicBezTo>
                    <a:pt x="28" y="134"/>
                    <a:pt x="15" y="133"/>
                    <a:pt x="5" y="135"/>
                  </a:cubicBezTo>
                  <a:cubicBezTo>
                    <a:pt x="5" y="126"/>
                    <a:pt x="0" y="112"/>
                    <a:pt x="5" y="106"/>
                  </a:cubicBezTo>
                  <a:cubicBezTo>
                    <a:pt x="40" y="63"/>
                    <a:pt x="79" y="26"/>
                    <a:pt x="134" y="10"/>
                  </a:cubicBezTo>
                  <a:cubicBezTo>
                    <a:pt x="170" y="0"/>
                    <a:pt x="204" y="4"/>
                    <a:pt x="231" y="30"/>
                  </a:cubicBezTo>
                  <a:cubicBezTo>
                    <a:pt x="259" y="57"/>
                    <a:pt x="265" y="91"/>
                    <a:pt x="255" y="128"/>
                  </a:cubicBezTo>
                  <a:cubicBezTo>
                    <a:pt x="240" y="182"/>
                    <a:pt x="202" y="221"/>
                    <a:pt x="161" y="257"/>
                  </a:cubicBezTo>
                  <a:cubicBezTo>
                    <a:pt x="154" y="263"/>
                    <a:pt x="139" y="261"/>
                    <a:pt x="128" y="262"/>
                  </a:cubicBezTo>
                  <a:cubicBezTo>
                    <a:pt x="127" y="261"/>
                    <a:pt x="125" y="259"/>
                    <a:pt x="124"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1" name="Freeform 25"/>
            <p:cNvSpPr>
              <a:spLocks/>
            </p:cNvSpPr>
            <p:nvPr/>
          </p:nvSpPr>
          <p:spPr bwMode="auto">
            <a:xfrm>
              <a:off x="6773669" y="2182476"/>
              <a:ext cx="286254" cy="317718"/>
            </a:xfrm>
            <a:custGeom>
              <a:avLst/>
              <a:gdLst>
                <a:gd name="T0" fmla="*/ 158 w 158"/>
                <a:gd name="T1" fmla="*/ 89 h 175"/>
                <a:gd name="T2" fmla="*/ 80 w 158"/>
                <a:gd name="T3" fmla="*/ 174 h 175"/>
                <a:gd name="T4" fmla="*/ 61 w 158"/>
                <a:gd name="T5" fmla="*/ 168 h 175"/>
                <a:gd name="T6" fmla="*/ 16 w 158"/>
                <a:gd name="T7" fmla="*/ 124 h 175"/>
                <a:gd name="T8" fmla="*/ 15 w 158"/>
                <a:gd name="T9" fmla="*/ 66 h 175"/>
                <a:gd name="T10" fmla="*/ 23 w 158"/>
                <a:gd name="T11" fmla="*/ 56 h 175"/>
                <a:gd name="T12" fmla="*/ 127 w 158"/>
                <a:gd name="T13" fmla="*/ 54 h 175"/>
                <a:gd name="T14" fmla="*/ 158 w 158"/>
                <a:gd name="T15" fmla="*/ 8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75">
                  <a:moveTo>
                    <a:pt x="158" y="89"/>
                  </a:moveTo>
                  <a:cubicBezTo>
                    <a:pt x="157" y="114"/>
                    <a:pt x="96" y="175"/>
                    <a:pt x="80" y="174"/>
                  </a:cubicBezTo>
                  <a:cubicBezTo>
                    <a:pt x="73" y="174"/>
                    <a:pt x="66" y="172"/>
                    <a:pt x="61" y="168"/>
                  </a:cubicBezTo>
                  <a:cubicBezTo>
                    <a:pt x="45" y="154"/>
                    <a:pt x="29" y="140"/>
                    <a:pt x="16" y="124"/>
                  </a:cubicBezTo>
                  <a:cubicBezTo>
                    <a:pt x="0" y="105"/>
                    <a:pt x="1" y="86"/>
                    <a:pt x="15" y="66"/>
                  </a:cubicBezTo>
                  <a:cubicBezTo>
                    <a:pt x="18" y="62"/>
                    <a:pt x="20" y="59"/>
                    <a:pt x="23" y="56"/>
                  </a:cubicBezTo>
                  <a:cubicBezTo>
                    <a:pt x="83" y="0"/>
                    <a:pt x="81" y="8"/>
                    <a:pt x="127" y="54"/>
                  </a:cubicBezTo>
                  <a:cubicBezTo>
                    <a:pt x="140" y="67"/>
                    <a:pt x="150" y="80"/>
                    <a:pt x="158"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2" name="Freeform 26"/>
            <p:cNvSpPr>
              <a:spLocks/>
            </p:cNvSpPr>
            <p:nvPr/>
          </p:nvSpPr>
          <p:spPr bwMode="auto">
            <a:xfrm>
              <a:off x="7142038" y="1832525"/>
              <a:ext cx="300835" cy="303137"/>
            </a:xfrm>
            <a:custGeom>
              <a:avLst/>
              <a:gdLst>
                <a:gd name="T0" fmla="*/ 0 w 166"/>
                <a:gd name="T1" fmla="*/ 82 h 167"/>
                <a:gd name="T2" fmla="*/ 12 w 166"/>
                <a:gd name="T3" fmla="*/ 63 h 167"/>
                <a:gd name="T4" fmla="*/ 60 w 166"/>
                <a:gd name="T5" fmla="*/ 15 h 167"/>
                <a:gd name="T6" fmla="*/ 102 w 166"/>
                <a:gd name="T7" fmla="*/ 14 h 167"/>
                <a:gd name="T8" fmla="*/ 150 w 166"/>
                <a:gd name="T9" fmla="*/ 62 h 167"/>
                <a:gd name="T10" fmla="*/ 151 w 166"/>
                <a:gd name="T11" fmla="*/ 103 h 167"/>
                <a:gd name="T12" fmla="*/ 101 w 166"/>
                <a:gd name="T13" fmla="*/ 154 h 167"/>
                <a:gd name="T14" fmla="*/ 65 w 166"/>
                <a:gd name="T15" fmla="*/ 156 h 167"/>
                <a:gd name="T16" fmla="*/ 7 w 166"/>
                <a:gd name="T17" fmla="*/ 98 h 167"/>
                <a:gd name="T18" fmla="*/ 0 w 166"/>
                <a:gd name="T19" fmla="*/ 8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7">
                  <a:moveTo>
                    <a:pt x="0" y="82"/>
                  </a:moveTo>
                  <a:cubicBezTo>
                    <a:pt x="4" y="76"/>
                    <a:pt x="7" y="68"/>
                    <a:pt x="12" y="63"/>
                  </a:cubicBezTo>
                  <a:cubicBezTo>
                    <a:pt x="28" y="46"/>
                    <a:pt x="44" y="30"/>
                    <a:pt x="60" y="15"/>
                  </a:cubicBezTo>
                  <a:cubicBezTo>
                    <a:pt x="75" y="0"/>
                    <a:pt x="87" y="0"/>
                    <a:pt x="102" y="14"/>
                  </a:cubicBezTo>
                  <a:cubicBezTo>
                    <a:pt x="119" y="29"/>
                    <a:pt x="134" y="46"/>
                    <a:pt x="150" y="62"/>
                  </a:cubicBezTo>
                  <a:cubicBezTo>
                    <a:pt x="163" y="75"/>
                    <a:pt x="166" y="89"/>
                    <a:pt x="151" y="103"/>
                  </a:cubicBezTo>
                  <a:cubicBezTo>
                    <a:pt x="135" y="120"/>
                    <a:pt x="118" y="138"/>
                    <a:pt x="101" y="154"/>
                  </a:cubicBezTo>
                  <a:cubicBezTo>
                    <a:pt x="90" y="165"/>
                    <a:pt x="77" y="167"/>
                    <a:pt x="65" y="156"/>
                  </a:cubicBezTo>
                  <a:cubicBezTo>
                    <a:pt x="45" y="138"/>
                    <a:pt x="26" y="118"/>
                    <a:pt x="7" y="98"/>
                  </a:cubicBezTo>
                  <a:cubicBezTo>
                    <a:pt x="4" y="95"/>
                    <a:pt x="3" y="89"/>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3" name="Freeform 27"/>
            <p:cNvSpPr>
              <a:spLocks/>
            </p:cNvSpPr>
            <p:nvPr/>
          </p:nvSpPr>
          <p:spPr bwMode="auto">
            <a:xfrm>
              <a:off x="6394556" y="2213941"/>
              <a:ext cx="299300" cy="291626"/>
            </a:xfrm>
            <a:custGeom>
              <a:avLst/>
              <a:gdLst>
                <a:gd name="T0" fmla="*/ 81 w 165"/>
                <a:gd name="T1" fmla="*/ 0 h 161"/>
                <a:gd name="T2" fmla="*/ 99 w 165"/>
                <a:gd name="T3" fmla="*/ 7 h 161"/>
                <a:gd name="T4" fmla="*/ 155 w 165"/>
                <a:gd name="T5" fmla="*/ 64 h 161"/>
                <a:gd name="T6" fmla="*/ 154 w 165"/>
                <a:gd name="T7" fmla="*/ 96 h 161"/>
                <a:gd name="T8" fmla="*/ 99 w 165"/>
                <a:gd name="T9" fmla="*/ 151 h 161"/>
                <a:gd name="T10" fmla="*/ 65 w 165"/>
                <a:gd name="T11" fmla="*/ 151 h 161"/>
                <a:gd name="T12" fmla="*/ 10 w 165"/>
                <a:gd name="T13" fmla="*/ 97 h 161"/>
                <a:gd name="T14" fmla="*/ 9 w 165"/>
                <a:gd name="T15" fmla="*/ 62 h 161"/>
                <a:gd name="T16" fmla="*/ 64 w 165"/>
                <a:gd name="T17" fmla="*/ 7 h 161"/>
                <a:gd name="T18" fmla="*/ 81 w 165"/>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1">
                  <a:moveTo>
                    <a:pt x="81" y="0"/>
                  </a:moveTo>
                  <a:cubicBezTo>
                    <a:pt x="87" y="2"/>
                    <a:pt x="95" y="3"/>
                    <a:pt x="99" y="7"/>
                  </a:cubicBezTo>
                  <a:cubicBezTo>
                    <a:pt x="118" y="26"/>
                    <a:pt x="137" y="45"/>
                    <a:pt x="155" y="64"/>
                  </a:cubicBezTo>
                  <a:cubicBezTo>
                    <a:pt x="165" y="75"/>
                    <a:pt x="163" y="86"/>
                    <a:pt x="154" y="96"/>
                  </a:cubicBezTo>
                  <a:cubicBezTo>
                    <a:pt x="136" y="114"/>
                    <a:pt x="118" y="133"/>
                    <a:pt x="99" y="151"/>
                  </a:cubicBezTo>
                  <a:cubicBezTo>
                    <a:pt x="88" y="161"/>
                    <a:pt x="75" y="161"/>
                    <a:pt x="65" y="151"/>
                  </a:cubicBezTo>
                  <a:cubicBezTo>
                    <a:pt x="46" y="134"/>
                    <a:pt x="27" y="115"/>
                    <a:pt x="10" y="97"/>
                  </a:cubicBezTo>
                  <a:cubicBezTo>
                    <a:pt x="0" y="86"/>
                    <a:pt x="0" y="73"/>
                    <a:pt x="9" y="62"/>
                  </a:cubicBezTo>
                  <a:cubicBezTo>
                    <a:pt x="27" y="43"/>
                    <a:pt x="46" y="25"/>
                    <a:pt x="64" y="7"/>
                  </a:cubicBezTo>
                  <a:cubicBezTo>
                    <a:pt x="68" y="3"/>
                    <a:pt x="75"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4" name="Freeform 28"/>
            <p:cNvSpPr>
              <a:spLocks/>
            </p:cNvSpPr>
            <p:nvPr/>
          </p:nvSpPr>
          <p:spPr bwMode="auto">
            <a:xfrm>
              <a:off x="6579508" y="2396591"/>
              <a:ext cx="295463" cy="292393"/>
            </a:xfrm>
            <a:custGeom>
              <a:avLst/>
              <a:gdLst>
                <a:gd name="T0" fmla="*/ 81 w 163"/>
                <a:gd name="T1" fmla="*/ 161 h 161"/>
                <a:gd name="T2" fmla="*/ 62 w 163"/>
                <a:gd name="T3" fmla="*/ 151 h 161"/>
                <a:gd name="T4" fmla="*/ 13 w 163"/>
                <a:gd name="T5" fmla="*/ 101 h 161"/>
                <a:gd name="T6" fmla="*/ 11 w 163"/>
                <a:gd name="T7" fmla="*/ 64 h 161"/>
                <a:gd name="T8" fmla="*/ 59 w 163"/>
                <a:gd name="T9" fmla="*/ 16 h 161"/>
                <a:gd name="T10" fmla="*/ 108 w 163"/>
                <a:gd name="T11" fmla="*/ 17 h 161"/>
                <a:gd name="T12" fmla="*/ 154 w 163"/>
                <a:gd name="T13" fmla="*/ 64 h 161"/>
                <a:gd name="T14" fmla="*/ 159 w 163"/>
                <a:gd name="T15" fmla="*/ 90 h 161"/>
                <a:gd name="T16" fmla="*/ 95 w 163"/>
                <a:gd name="T17" fmla="*/ 157 h 161"/>
                <a:gd name="T18" fmla="*/ 81 w 163"/>
                <a:gd name="T19"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1">
                  <a:moveTo>
                    <a:pt x="81" y="161"/>
                  </a:moveTo>
                  <a:cubicBezTo>
                    <a:pt x="76" y="158"/>
                    <a:pt x="68" y="156"/>
                    <a:pt x="62" y="151"/>
                  </a:cubicBezTo>
                  <a:cubicBezTo>
                    <a:pt x="45" y="135"/>
                    <a:pt x="29" y="118"/>
                    <a:pt x="13" y="101"/>
                  </a:cubicBezTo>
                  <a:cubicBezTo>
                    <a:pt x="2" y="90"/>
                    <a:pt x="0" y="76"/>
                    <a:pt x="11" y="64"/>
                  </a:cubicBezTo>
                  <a:cubicBezTo>
                    <a:pt x="26" y="47"/>
                    <a:pt x="42" y="31"/>
                    <a:pt x="59" y="16"/>
                  </a:cubicBezTo>
                  <a:cubicBezTo>
                    <a:pt x="76" y="0"/>
                    <a:pt x="91" y="1"/>
                    <a:pt x="108" y="17"/>
                  </a:cubicBezTo>
                  <a:cubicBezTo>
                    <a:pt x="124" y="32"/>
                    <a:pt x="140" y="47"/>
                    <a:pt x="154" y="64"/>
                  </a:cubicBezTo>
                  <a:cubicBezTo>
                    <a:pt x="159" y="70"/>
                    <a:pt x="163" y="85"/>
                    <a:pt x="159" y="90"/>
                  </a:cubicBezTo>
                  <a:cubicBezTo>
                    <a:pt x="139" y="113"/>
                    <a:pt x="117" y="135"/>
                    <a:pt x="95" y="157"/>
                  </a:cubicBezTo>
                  <a:cubicBezTo>
                    <a:pt x="92" y="159"/>
                    <a:pt x="87" y="159"/>
                    <a:pt x="8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5" name="Freeform 29"/>
            <p:cNvSpPr>
              <a:spLocks/>
            </p:cNvSpPr>
            <p:nvPr/>
          </p:nvSpPr>
          <p:spPr bwMode="auto">
            <a:xfrm>
              <a:off x="6769832" y="2585380"/>
              <a:ext cx="290091" cy="287021"/>
            </a:xfrm>
            <a:custGeom>
              <a:avLst/>
              <a:gdLst>
                <a:gd name="T0" fmla="*/ 160 w 160"/>
                <a:gd name="T1" fmla="*/ 78 h 158"/>
                <a:gd name="T2" fmla="*/ 82 w 160"/>
                <a:gd name="T3" fmla="*/ 158 h 158"/>
                <a:gd name="T4" fmla="*/ 64 w 160"/>
                <a:gd name="T5" fmla="*/ 152 h 158"/>
                <a:gd name="T6" fmla="*/ 11 w 160"/>
                <a:gd name="T7" fmla="*/ 99 h 158"/>
                <a:gd name="T8" fmla="*/ 13 w 160"/>
                <a:gd name="T9" fmla="*/ 60 h 158"/>
                <a:gd name="T10" fmla="*/ 65 w 160"/>
                <a:gd name="T11" fmla="*/ 8 h 158"/>
                <a:gd name="T12" fmla="*/ 88 w 160"/>
                <a:gd name="T13" fmla="*/ 3 h 158"/>
                <a:gd name="T14" fmla="*/ 157 w 160"/>
                <a:gd name="T15" fmla="*/ 69 h 158"/>
                <a:gd name="T16" fmla="*/ 160 w 160"/>
                <a:gd name="T17" fmla="*/ 7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58">
                  <a:moveTo>
                    <a:pt x="160" y="78"/>
                  </a:moveTo>
                  <a:cubicBezTo>
                    <a:pt x="159" y="95"/>
                    <a:pt x="98" y="158"/>
                    <a:pt x="82" y="158"/>
                  </a:cubicBezTo>
                  <a:cubicBezTo>
                    <a:pt x="76" y="158"/>
                    <a:pt x="68" y="156"/>
                    <a:pt x="64" y="152"/>
                  </a:cubicBezTo>
                  <a:cubicBezTo>
                    <a:pt x="46" y="135"/>
                    <a:pt x="27" y="118"/>
                    <a:pt x="11" y="99"/>
                  </a:cubicBezTo>
                  <a:cubicBezTo>
                    <a:pt x="0" y="86"/>
                    <a:pt x="0" y="72"/>
                    <a:pt x="13" y="60"/>
                  </a:cubicBezTo>
                  <a:cubicBezTo>
                    <a:pt x="30" y="42"/>
                    <a:pt x="47" y="24"/>
                    <a:pt x="65" y="8"/>
                  </a:cubicBezTo>
                  <a:cubicBezTo>
                    <a:pt x="71" y="4"/>
                    <a:pt x="84" y="0"/>
                    <a:pt x="88" y="3"/>
                  </a:cubicBezTo>
                  <a:cubicBezTo>
                    <a:pt x="112" y="24"/>
                    <a:pt x="134" y="46"/>
                    <a:pt x="157" y="69"/>
                  </a:cubicBezTo>
                  <a:cubicBezTo>
                    <a:pt x="159" y="71"/>
                    <a:pt x="159" y="76"/>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6" name="Freeform 30"/>
            <p:cNvSpPr>
              <a:spLocks/>
            </p:cNvSpPr>
            <p:nvPr/>
          </p:nvSpPr>
          <p:spPr bwMode="auto">
            <a:xfrm>
              <a:off x="6586415" y="2764960"/>
              <a:ext cx="296230" cy="293928"/>
            </a:xfrm>
            <a:custGeom>
              <a:avLst/>
              <a:gdLst>
                <a:gd name="T0" fmla="*/ 82 w 163"/>
                <a:gd name="T1" fmla="*/ 162 h 162"/>
                <a:gd name="T2" fmla="*/ 76 w 163"/>
                <a:gd name="T3" fmla="*/ 162 h 162"/>
                <a:gd name="T4" fmla="*/ 1 w 163"/>
                <a:gd name="T5" fmla="*/ 85 h 162"/>
                <a:gd name="T6" fmla="*/ 10 w 163"/>
                <a:gd name="T7" fmla="*/ 62 h 162"/>
                <a:gd name="T8" fmla="*/ 58 w 163"/>
                <a:gd name="T9" fmla="*/ 14 h 162"/>
                <a:gd name="T10" fmla="*/ 99 w 163"/>
                <a:gd name="T11" fmla="*/ 14 h 162"/>
                <a:gd name="T12" fmla="*/ 148 w 163"/>
                <a:gd name="T13" fmla="*/ 63 h 162"/>
                <a:gd name="T14" fmla="*/ 150 w 163"/>
                <a:gd name="T15" fmla="*/ 102 h 162"/>
                <a:gd name="T16" fmla="*/ 96 w 163"/>
                <a:gd name="T17" fmla="*/ 155 h 162"/>
                <a:gd name="T18" fmla="*/ 82 w 163"/>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2">
                  <a:moveTo>
                    <a:pt x="82" y="162"/>
                  </a:moveTo>
                  <a:cubicBezTo>
                    <a:pt x="77" y="162"/>
                    <a:pt x="77" y="162"/>
                    <a:pt x="76" y="162"/>
                  </a:cubicBezTo>
                  <a:cubicBezTo>
                    <a:pt x="60" y="161"/>
                    <a:pt x="0" y="101"/>
                    <a:pt x="1" y="85"/>
                  </a:cubicBezTo>
                  <a:cubicBezTo>
                    <a:pt x="1" y="77"/>
                    <a:pt x="5" y="68"/>
                    <a:pt x="10" y="62"/>
                  </a:cubicBezTo>
                  <a:cubicBezTo>
                    <a:pt x="25" y="45"/>
                    <a:pt x="42" y="29"/>
                    <a:pt x="58" y="14"/>
                  </a:cubicBezTo>
                  <a:cubicBezTo>
                    <a:pt x="71" y="1"/>
                    <a:pt x="85" y="0"/>
                    <a:pt x="99" y="14"/>
                  </a:cubicBezTo>
                  <a:cubicBezTo>
                    <a:pt x="115" y="30"/>
                    <a:pt x="132" y="46"/>
                    <a:pt x="148" y="63"/>
                  </a:cubicBezTo>
                  <a:cubicBezTo>
                    <a:pt x="160" y="75"/>
                    <a:pt x="163" y="88"/>
                    <a:pt x="150" y="102"/>
                  </a:cubicBezTo>
                  <a:cubicBezTo>
                    <a:pt x="132" y="120"/>
                    <a:pt x="114" y="138"/>
                    <a:pt x="96" y="155"/>
                  </a:cubicBezTo>
                  <a:cubicBezTo>
                    <a:pt x="92" y="160"/>
                    <a:pt x="85" y="161"/>
                    <a:pt x="82"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7" name="Freeform 31"/>
            <p:cNvSpPr>
              <a:spLocks/>
            </p:cNvSpPr>
            <p:nvPr/>
          </p:nvSpPr>
          <p:spPr bwMode="auto">
            <a:xfrm>
              <a:off x="6399928" y="2587682"/>
              <a:ext cx="288556" cy="291626"/>
            </a:xfrm>
            <a:custGeom>
              <a:avLst/>
              <a:gdLst>
                <a:gd name="T0" fmla="*/ 159 w 159"/>
                <a:gd name="T1" fmla="*/ 80 h 161"/>
                <a:gd name="T2" fmla="*/ 150 w 159"/>
                <a:gd name="T3" fmla="*/ 97 h 161"/>
                <a:gd name="T4" fmla="*/ 97 w 159"/>
                <a:gd name="T5" fmla="*/ 151 h 161"/>
                <a:gd name="T6" fmla="*/ 61 w 159"/>
                <a:gd name="T7" fmla="*/ 150 h 161"/>
                <a:gd name="T8" fmla="*/ 14 w 159"/>
                <a:gd name="T9" fmla="*/ 104 h 161"/>
                <a:gd name="T10" fmla="*/ 15 w 159"/>
                <a:gd name="T11" fmla="*/ 53 h 161"/>
                <a:gd name="T12" fmla="*/ 62 w 159"/>
                <a:gd name="T13" fmla="*/ 7 h 161"/>
                <a:gd name="T14" fmla="*/ 89 w 159"/>
                <a:gd name="T15" fmla="*/ 4 h 161"/>
                <a:gd name="T16" fmla="*/ 153 w 159"/>
                <a:gd name="T17" fmla="*/ 64 h 161"/>
                <a:gd name="T18" fmla="*/ 159 w 159"/>
                <a:gd name="T19"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1">
                  <a:moveTo>
                    <a:pt x="159" y="80"/>
                  </a:moveTo>
                  <a:cubicBezTo>
                    <a:pt x="156" y="86"/>
                    <a:pt x="155" y="93"/>
                    <a:pt x="150" y="97"/>
                  </a:cubicBezTo>
                  <a:cubicBezTo>
                    <a:pt x="133" y="115"/>
                    <a:pt x="115" y="134"/>
                    <a:pt x="97" y="151"/>
                  </a:cubicBezTo>
                  <a:cubicBezTo>
                    <a:pt x="86" y="161"/>
                    <a:pt x="72" y="161"/>
                    <a:pt x="61" y="150"/>
                  </a:cubicBezTo>
                  <a:cubicBezTo>
                    <a:pt x="44" y="136"/>
                    <a:pt x="28" y="120"/>
                    <a:pt x="14" y="104"/>
                  </a:cubicBezTo>
                  <a:cubicBezTo>
                    <a:pt x="0" y="88"/>
                    <a:pt x="0" y="69"/>
                    <a:pt x="15" y="53"/>
                  </a:cubicBezTo>
                  <a:cubicBezTo>
                    <a:pt x="29" y="37"/>
                    <a:pt x="45" y="21"/>
                    <a:pt x="62" y="7"/>
                  </a:cubicBezTo>
                  <a:cubicBezTo>
                    <a:pt x="68" y="2"/>
                    <a:pt x="84" y="0"/>
                    <a:pt x="89" y="4"/>
                  </a:cubicBezTo>
                  <a:cubicBezTo>
                    <a:pt x="112" y="23"/>
                    <a:pt x="132" y="44"/>
                    <a:pt x="153" y="64"/>
                  </a:cubicBezTo>
                  <a:cubicBezTo>
                    <a:pt x="156" y="68"/>
                    <a:pt x="157" y="74"/>
                    <a:pt x="15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8" name="Freeform 32"/>
            <p:cNvSpPr>
              <a:spLocks/>
            </p:cNvSpPr>
            <p:nvPr/>
          </p:nvSpPr>
          <p:spPr bwMode="auto">
            <a:xfrm>
              <a:off x="6203464" y="2028222"/>
              <a:ext cx="303137" cy="293928"/>
            </a:xfrm>
            <a:custGeom>
              <a:avLst/>
              <a:gdLst>
                <a:gd name="T0" fmla="*/ 86 w 167"/>
                <a:gd name="T1" fmla="*/ 0 h 162"/>
                <a:gd name="T2" fmla="*/ 103 w 167"/>
                <a:gd name="T3" fmla="*/ 9 h 162"/>
                <a:gd name="T4" fmla="*/ 157 w 167"/>
                <a:gd name="T5" fmla="*/ 63 h 162"/>
                <a:gd name="T6" fmla="*/ 158 w 167"/>
                <a:gd name="T7" fmla="*/ 93 h 162"/>
                <a:gd name="T8" fmla="*/ 99 w 167"/>
                <a:gd name="T9" fmla="*/ 152 h 162"/>
                <a:gd name="T10" fmla="*/ 64 w 167"/>
                <a:gd name="T11" fmla="*/ 149 h 162"/>
                <a:gd name="T12" fmla="*/ 12 w 167"/>
                <a:gd name="T13" fmla="*/ 97 h 162"/>
                <a:gd name="T14" fmla="*/ 10 w 167"/>
                <a:gd name="T15" fmla="*/ 64 h 162"/>
                <a:gd name="T16" fmla="*/ 65 w 167"/>
                <a:gd name="T17" fmla="*/ 9 h 162"/>
                <a:gd name="T18" fmla="*/ 86 w 167"/>
                <a:gd name="T1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2">
                  <a:moveTo>
                    <a:pt x="86" y="0"/>
                  </a:moveTo>
                  <a:cubicBezTo>
                    <a:pt x="92" y="3"/>
                    <a:pt x="98" y="5"/>
                    <a:pt x="103" y="9"/>
                  </a:cubicBezTo>
                  <a:cubicBezTo>
                    <a:pt x="121" y="27"/>
                    <a:pt x="139" y="45"/>
                    <a:pt x="157" y="63"/>
                  </a:cubicBezTo>
                  <a:cubicBezTo>
                    <a:pt x="166" y="72"/>
                    <a:pt x="167" y="83"/>
                    <a:pt x="158" y="93"/>
                  </a:cubicBezTo>
                  <a:cubicBezTo>
                    <a:pt x="139" y="113"/>
                    <a:pt x="120" y="134"/>
                    <a:pt x="99" y="152"/>
                  </a:cubicBezTo>
                  <a:cubicBezTo>
                    <a:pt x="88" y="162"/>
                    <a:pt x="75" y="159"/>
                    <a:pt x="64" y="149"/>
                  </a:cubicBezTo>
                  <a:cubicBezTo>
                    <a:pt x="47" y="132"/>
                    <a:pt x="29" y="115"/>
                    <a:pt x="12" y="97"/>
                  </a:cubicBezTo>
                  <a:cubicBezTo>
                    <a:pt x="3" y="87"/>
                    <a:pt x="0" y="74"/>
                    <a:pt x="10" y="64"/>
                  </a:cubicBezTo>
                  <a:cubicBezTo>
                    <a:pt x="27" y="45"/>
                    <a:pt x="46" y="27"/>
                    <a:pt x="65" y="9"/>
                  </a:cubicBezTo>
                  <a:cubicBezTo>
                    <a:pt x="70" y="5"/>
                    <a:pt x="78" y="3"/>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9" name="Freeform 33"/>
            <p:cNvSpPr>
              <a:spLocks/>
            </p:cNvSpPr>
            <p:nvPr/>
          </p:nvSpPr>
          <p:spPr bwMode="auto">
            <a:xfrm>
              <a:off x="6960156" y="2034361"/>
              <a:ext cx="284719" cy="286254"/>
            </a:xfrm>
            <a:custGeom>
              <a:avLst/>
              <a:gdLst>
                <a:gd name="T0" fmla="*/ 81 w 157"/>
                <a:gd name="T1" fmla="*/ 0 h 158"/>
                <a:gd name="T2" fmla="*/ 96 w 157"/>
                <a:gd name="T3" fmla="*/ 5 h 158"/>
                <a:gd name="T4" fmla="*/ 152 w 157"/>
                <a:gd name="T5" fmla="*/ 61 h 158"/>
                <a:gd name="T6" fmla="*/ 150 w 157"/>
                <a:gd name="T7" fmla="*/ 91 h 158"/>
                <a:gd name="T8" fmla="*/ 95 w 157"/>
                <a:gd name="T9" fmla="*/ 148 h 158"/>
                <a:gd name="T10" fmla="*/ 60 w 157"/>
                <a:gd name="T11" fmla="*/ 147 h 158"/>
                <a:gd name="T12" fmla="*/ 8 w 157"/>
                <a:gd name="T13" fmla="*/ 94 h 158"/>
                <a:gd name="T14" fmla="*/ 4 w 157"/>
                <a:gd name="T15" fmla="*/ 63 h 158"/>
                <a:gd name="T16" fmla="*/ 62 w 157"/>
                <a:gd name="T17" fmla="*/ 5 h 158"/>
                <a:gd name="T18" fmla="*/ 81 w 157"/>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158">
                  <a:moveTo>
                    <a:pt x="81" y="0"/>
                  </a:moveTo>
                  <a:cubicBezTo>
                    <a:pt x="86" y="1"/>
                    <a:pt x="92" y="2"/>
                    <a:pt x="96" y="5"/>
                  </a:cubicBezTo>
                  <a:cubicBezTo>
                    <a:pt x="115" y="23"/>
                    <a:pt x="135" y="41"/>
                    <a:pt x="152" y="61"/>
                  </a:cubicBezTo>
                  <a:cubicBezTo>
                    <a:pt x="157" y="67"/>
                    <a:pt x="156" y="85"/>
                    <a:pt x="150" y="91"/>
                  </a:cubicBezTo>
                  <a:cubicBezTo>
                    <a:pt x="134" y="112"/>
                    <a:pt x="114" y="130"/>
                    <a:pt x="95" y="148"/>
                  </a:cubicBezTo>
                  <a:cubicBezTo>
                    <a:pt x="84" y="158"/>
                    <a:pt x="71" y="157"/>
                    <a:pt x="60" y="147"/>
                  </a:cubicBezTo>
                  <a:cubicBezTo>
                    <a:pt x="42" y="130"/>
                    <a:pt x="24" y="114"/>
                    <a:pt x="8" y="94"/>
                  </a:cubicBezTo>
                  <a:cubicBezTo>
                    <a:pt x="2" y="87"/>
                    <a:pt x="0" y="69"/>
                    <a:pt x="4" y="63"/>
                  </a:cubicBezTo>
                  <a:cubicBezTo>
                    <a:pt x="21" y="42"/>
                    <a:pt x="42" y="24"/>
                    <a:pt x="62" y="5"/>
                  </a:cubicBezTo>
                  <a:cubicBezTo>
                    <a:pt x="66" y="1"/>
                    <a:pt x="74"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0" name="Freeform 34"/>
            <p:cNvSpPr>
              <a:spLocks/>
            </p:cNvSpPr>
            <p:nvPr/>
          </p:nvSpPr>
          <p:spPr bwMode="auto">
            <a:xfrm>
              <a:off x="6018512" y="2206267"/>
              <a:ext cx="293928" cy="295463"/>
            </a:xfrm>
            <a:custGeom>
              <a:avLst/>
              <a:gdLst>
                <a:gd name="T0" fmla="*/ 162 w 162"/>
                <a:gd name="T1" fmla="*/ 80 h 163"/>
                <a:gd name="T2" fmla="*/ 83 w 162"/>
                <a:gd name="T3" fmla="*/ 162 h 163"/>
                <a:gd name="T4" fmla="*/ 65 w 162"/>
                <a:gd name="T5" fmla="*/ 155 h 163"/>
                <a:gd name="T6" fmla="*/ 12 w 162"/>
                <a:gd name="T7" fmla="*/ 103 h 163"/>
                <a:gd name="T8" fmla="*/ 13 w 162"/>
                <a:gd name="T9" fmla="*/ 64 h 163"/>
                <a:gd name="T10" fmla="*/ 62 w 162"/>
                <a:gd name="T11" fmla="*/ 14 h 163"/>
                <a:gd name="T12" fmla="*/ 103 w 162"/>
                <a:gd name="T13" fmla="*/ 13 h 163"/>
                <a:gd name="T14" fmla="*/ 155 w 162"/>
                <a:gd name="T15" fmla="*/ 66 h 163"/>
                <a:gd name="T16" fmla="*/ 162 w 162"/>
                <a:gd name="T17" fmla="*/ 8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63">
                  <a:moveTo>
                    <a:pt x="162" y="80"/>
                  </a:moveTo>
                  <a:cubicBezTo>
                    <a:pt x="162" y="101"/>
                    <a:pt x="100" y="163"/>
                    <a:pt x="83" y="162"/>
                  </a:cubicBezTo>
                  <a:cubicBezTo>
                    <a:pt x="77" y="162"/>
                    <a:pt x="69" y="159"/>
                    <a:pt x="65" y="155"/>
                  </a:cubicBezTo>
                  <a:cubicBezTo>
                    <a:pt x="47" y="138"/>
                    <a:pt x="30" y="120"/>
                    <a:pt x="12" y="103"/>
                  </a:cubicBezTo>
                  <a:cubicBezTo>
                    <a:pt x="0" y="90"/>
                    <a:pt x="1" y="76"/>
                    <a:pt x="13" y="64"/>
                  </a:cubicBezTo>
                  <a:cubicBezTo>
                    <a:pt x="29" y="47"/>
                    <a:pt x="46" y="30"/>
                    <a:pt x="62" y="14"/>
                  </a:cubicBezTo>
                  <a:cubicBezTo>
                    <a:pt x="75" y="2"/>
                    <a:pt x="89" y="0"/>
                    <a:pt x="103" y="13"/>
                  </a:cubicBezTo>
                  <a:cubicBezTo>
                    <a:pt x="120" y="31"/>
                    <a:pt x="138" y="48"/>
                    <a:pt x="155" y="66"/>
                  </a:cubicBezTo>
                  <a:cubicBezTo>
                    <a:pt x="159" y="70"/>
                    <a:pt x="161" y="77"/>
                    <a:pt x="16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1" name="Freeform 35"/>
            <p:cNvSpPr>
              <a:spLocks/>
            </p:cNvSpPr>
            <p:nvPr/>
          </p:nvSpPr>
          <p:spPr bwMode="auto">
            <a:xfrm>
              <a:off x="7517314" y="2215476"/>
              <a:ext cx="292393" cy="292393"/>
            </a:xfrm>
            <a:custGeom>
              <a:avLst/>
              <a:gdLst>
                <a:gd name="T0" fmla="*/ 76 w 161"/>
                <a:gd name="T1" fmla="*/ 0 h 161"/>
                <a:gd name="T2" fmla="*/ 159 w 161"/>
                <a:gd name="T3" fmla="*/ 79 h 161"/>
                <a:gd name="T4" fmla="*/ 150 w 161"/>
                <a:gd name="T5" fmla="*/ 98 h 161"/>
                <a:gd name="T6" fmla="*/ 99 w 161"/>
                <a:gd name="T7" fmla="*/ 149 h 161"/>
                <a:gd name="T8" fmla="*/ 62 w 161"/>
                <a:gd name="T9" fmla="*/ 149 h 161"/>
                <a:gd name="T10" fmla="*/ 14 w 161"/>
                <a:gd name="T11" fmla="*/ 101 h 161"/>
                <a:gd name="T12" fmla="*/ 16 w 161"/>
                <a:gd name="T13" fmla="*/ 53 h 161"/>
                <a:gd name="T14" fmla="*/ 61 w 161"/>
                <a:gd name="T15" fmla="*/ 8 h 161"/>
                <a:gd name="T16" fmla="*/ 76 w 161"/>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1">
                  <a:moveTo>
                    <a:pt x="76" y="0"/>
                  </a:moveTo>
                  <a:cubicBezTo>
                    <a:pt x="98" y="0"/>
                    <a:pt x="161" y="61"/>
                    <a:pt x="159" y="79"/>
                  </a:cubicBezTo>
                  <a:cubicBezTo>
                    <a:pt x="159" y="85"/>
                    <a:pt x="155" y="93"/>
                    <a:pt x="150" y="98"/>
                  </a:cubicBezTo>
                  <a:cubicBezTo>
                    <a:pt x="134" y="115"/>
                    <a:pt x="116" y="132"/>
                    <a:pt x="99" y="149"/>
                  </a:cubicBezTo>
                  <a:cubicBezTo>
                    <a:pt x="87" y="160"/>
                    <a:pt x="74" y="161"/>
                    <a:pt x="62" y="149"/>
                  </a:cubicBezTo>
                  <a:cubicBezTo>
                    <a:pt x="45" y="134"/>
                    <a:pt x="29" y="118"/>
                    <a:pt x="14" y="101"/>
                  </a:cubicBezTo>
                  <a:cubicBezTo>
                    <a:pt x="0" y="84"/>
                    <a:pt x="1" y="70"/>
                    <a:pt x="16" y="53"/>
                  </a:cubicBezTo>
                  <a:cubicBezTo>
                    <a:pt x="30" y="38"/>
                    <a:pt x="45" y="23"/>
                    <a:pt x="61" y="8"/>
                  </a:cubicBezTo>
                  <a:cubicBezTo>
                    <a:pt x="66" y="4"/>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2" name="Freeform 36"/>
            <p:cNvSpPr>
              <a:spLocks/>
            </p:cNvSpPr>
            <p:nvPr/>
          </p:nvSpPr>
          <p:spPr bwMode="auto">
            <a:xfrm>
              <a:off x="6951714" y="2393521"/>
              <a:ext cx="304672" cy="295463"/>
            </a:xfrm>
            <a:custGeom>
              <a:avLst/>
              <a:gdLst>
                <a:gd name="T0" fmla="*/ 83 w 168"/>
                <a:gd name="T1" fmla="*/ 163 h 163"/>
                <a:gd name="T2" fmla="*/ 64 w 168"/>
                <a:gd name="T3" fmla="*/ 153 h 163"/>
                <a:gd name="T4" fmla="*/ 15 w 168"/>
                <a:gd name="T5" fmla="*/ 106 h 163"/>
                <a:gd name="T6" fmla="*/ 16 w 168"/>
                <a:gd name="T7" fmla="*/ 60 h 163"/>
                <a:gd name="T8" fmla="*/ 61 w 168"/>
                <a:gd name="T9" fmla="*/ 15 h 163"/>
                <a:gd name="T10" fmla="*/ 105 w 168"/>
                <a:gd name="T11" fmla="*/ 14 h 163"/>
                <a:gd name="T12" fmla="*/ 153 w 168"/>
                <a:gd name="T13" fmla="*/ 63 h 163"/>
                <a:gd name="T14" fmla="*/ 156 w 168"/>
                <a:gd name="T15" fmla="*/ 99 h 163"/>
                <a:gd name="T16" fmla="*/ 100 w 168"/>
                <a:gd name="T17" fmla="*/ 156 h 163"/>
                <a:gd name="T18" fmla="*/ 83 w 168"/>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3">
                  <a:moveTo>
                    <a:pt x="83" y="163"/>
                  </a:moveTo>
                  <a:cubicBezTo>
                    <a:pt x="76" y="160"/>
                    <a:pt x="69" y="158"/>
                    <a:pt x="64" y="153"/>
                  </a:cubicBezTo>
                  <a:cubicBezTo>
                    <a:pt x="47" y="138"/>
                    <a:pt x="31" y="122"/>
                    <a:pt x="15" y="106"/>
                  </a:cubicBezTo>
                  <a:cubicBezTo>
                    <a:pt x="0" y="90"/>
                    <a:pt x="1" y="76"/>
                    <a:pt x="16" y="60"/>
                  </a:cubicBezTo>
                  <a:cubicBezTo>
                    <a:pt x="31" y="45"/>
                    <a:pt x="46" y="30"/>
                    <a:pt x="61" y="15"/>
                  </a:cubicBezTo>
                  <a:cubicBezTo>
                    <a:pt x="77" y="0"/>
                    <a:pt x="89" y="0"/>
                    <a:pt x="105" y="14"/>
                  </a:cubicBezTo>
                  <a:cubicBezTo>
                    <a:pt x="121" y="30"/>
                    <a:pt x="137" y="46"/>
                    <a:pt x="153" y="63"/>
                  </a:cubicBezTo>
                  <a:cubicBezTo>
                    <a:pt x="163" y="74"/>
                    <a:pt x="168" y="87"/>
                    <a:pt x="156" y="99"/>
                  </a:cubicBezTo>
                  <a:cubicBezTo>
                    <a:pt x="138" y="119"/>
                    <a:pt x="119" y="138"/>
                    <a:pt x="100" y="156"/>
                  </a:cubicBezTo>
                  <a:cubicBezTo>
                    <a:pt x="96" y="160"/>
                    <a:pt x="89" y="161"/>
                    <a:pt x="8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3" name="Freeform 37"/>
            <p:cNvSpPr>
              <a:spLocks/>
            </p:cNvSpPr>
            <p:nvPr/>
          </p:nvSpPr>
          <p:spPr bwMode="auto">
            <a:xfrm>
              <a:off x="6396091" y="1830991"/>
              <a:ext cx="292393" cy="304672"/>
            </a:xfrm>
            <a:custGeom>
              <a:avLst/>
              <a:gdLst>
                <a:gd name="T0" fmla="*/ 161 w 161"/>
                <a:gd name="T1" fmla="*/ 86 h 168"/>
                <a:gd name="T2" fmla="*/ 150 w 161"/>
                <a:gd name="T3" fmla="*/ 105 h 168"/>
                <a:gd name="T4" fmla="*/ 101 w 161"/>
                <a:gd name="T5" fmla="*/ 155 h 168"/>
                <a:gd name="T6" fmla="*/ 62 w 161"/>
                <a:gd name="T7" fmla="*/ 156 h 168"/>
                <a:gd name="T8" fmla="*/ 15 w 161"/>
                <a:gd name="T9" fmla="*/ 108 h 168"/>
                <a:gd name="T10" fmla="*/ 16 w 161"/>
                <a:gd name="T11" fmla="*/ 60 h 168"/>
                <a:gd name="T12" fmla="*/ 63 w 161"/>
                <a:gd name="T13" fmla="*/ 14 h 168"/>
                <a:gd name="T14" fmla="*/ 95 w 161"/>
                <a:gd name="T15" fmla="*/ 11 h 168"/>
                <a:gd name="T16" fmla="*/ 154 w 161"/>
                <a:gd name="T17" fmla="*/ 69 h 168"/>
                <a:gd name="T18" fmla="*/ 161 w 161"/>
                <a:gd name="T19" fmla="*/ 8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8">
                  <a:moveTo>
                    <a:pt x="161" y="86"/>
                  </a:moveTo>
                  <a:cubicBezTo>
                    <a:pt x="158" y="92"/>
                    <a:pt x="155" y="100"/>
                    <a:pt x="150" y="105"/>
                  </a:cubicBezTo>
                  <a:cubicBezTo>
                    <a:pt x="134" y="122"/>
                    <a:pt x="118" y="139"/>
                    <a:pt x="101" y="155"/>
                  </a:cubicBezTo>
                  <a:cubicBezTo>
                    <a:pt x="89" y="167"/>
                    <a:pt x="74" y="168"/>
                    <a:pt x="62" y="156"/>
                  </a:cubicBezTo>
                  <a:cubicBezTo>
                    <a:pt x="45" y="141"/>
                    <a:pt x="29" y="125"/>
                    <a:pt x="15" y="108"/>
                  </a:cubicBezTo>
                  <a:cubicBezTo>
                    <a:pt x="0" y="91"/>
                    <a:pt x="1" y="76"/>
                    <a:pt x="16" y="60"/>
                  </a:cubicBezTo>
                  <a:cubicBezTo>
                    <a:pt x="31" y="44"/>
                    <a:pt x="47" y="29"/>
                    <a:pt x="63" y="14"/>
                  </a:cubicBezTo>
                  <a:cubicBezTo>
                    <a:pt x="72" y="5"/>
                    <a:pt x="84" y="0"/>
                    <a:pt x="95" y="11"/>
                  </a:cubicBezTo>
                  <a:cubicBezTo>
                    <a:pt x="115" y="30"/>
                    <a:pt x="135" y="49"/>
                    <a:pt x="154" y="69"/>
                  </a:cubicBezTo>
                  <a:cubicBezTo>
                    <a:pt x="158" y="73"/>
                    <a:pt x="158" y="79"/>
                    <a:pt x="161"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4" name="Freeform 38"/>
            <p:cNvSpPr>
              <a:spLocks/>
            </p:cNvSpPr>
            <p:nvPr/>
          </p:nvSpPr>
          <p:spPr bwMode="auto">
            <a:xfrm>
              <a:off x="6584880" y="2032059"/>
              <a:ext cx="293928" cy="288556"/>
            </a:xfrm>
            <a:custGeom>
              <a:avLst/>
              <a:gdLst>
                <a:gd name="T0" fmla="*/ 80 w 162"/>
                <a:gd name="T1" fmla="*/ 0 h 159"/>
                <a:gd name="T2" fmla="*/ 106 w 162"/>
                <a:gd name="T3" fmla="*/ 13 h 159"/>
                <a:gd name="T4" fmla="*/ 151 w 162"/>
                <a:gd name="T5" fmla="*/ 58 h 159"/>
                <a:gd name="T6" fmla="*/ 151 w 162"/>
                <a:gd name="T7" fmla="*/ 94 h 159"/>
                <a:gd name="T8" fmla="*/ 97 w 162"/>
                <a:gd name="T9" fmla="*/ 149 h 159"/>
                <a:gd name="T10" fmla="*/ 62 w 162"/>
                <a:gd name="T11" fmla="*/ 149 h 159"/>
                <a:gd name="T12" fmla="*/ 14 w 162"/>
                <a:gd name="T13" fmla="*/ 101 h 159"/>
                <a:gd name="T14" fmla="*/ 15 w 162"/>
                <a:gd name="T15" fmla="*/ 51 h 159"/>
                <a:gd name="T16" fmla="*/ 56 w 162"/>
                <a:gd name="T17" fmla="*/ 10 h 159"/>
                <a:gd name="T18" fmla="*/ 80 w 162"/>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80" y="0"/>
                  </a:moveTo>
                  <a:cubicBezTo>
                    <a:pt x="89" y="4"/>
                    <a:pt x="100" y="7"/>
                    <a:pt x="106" y="13"/>
                  </a:cubicBezTo>
                  <a:cubicBezTo>
                    <a:pt x="122" y="27"/>
                    <a:pt x="137" y="43"/>
                    <a:pt x="151" y="58"/>
                  </a:cubicBezTo>
                  <a:cubicBezTo>
                    <a:pt x="162" y="70"/>
                    <a:pt x="162" y="82"/>
                    <a:pt x="151" y="94"/>
                  </a:cubicBezTo>
                  <a:cubicBezTo>
                    <a:pt x="133" y="112"/>
                    <a:pt x="116" y="131"/>
                    <a:pt x="97" y="149"/>
                  </a:cubicBezTo>
                  <a:cubicBezTo>
                    <a:pt x="86" y="158"/>
                    <a:pt x="73" y="159"/>
                    <a:pt x="62" y="149"/>
                  </a:cubicBezTo>
                  <a:cubicBezTo>
                    <a:pt x="46" y="134"/>
                    <a:pt x="29" y="118"/>
                    <a:pt x="14" y="101"/>
                  </a:cubicBezTo>
                  <a:cubicBezTo>
                    <a:pt x="0" y="85"/>
                    <a:pt x="1" y="67"/>
                    <a:pt x="15" y="51"/>
                  </a:cubicBezTo>
                  <a:cubicBezTo>
                    <a:pt x="28" y="36"/>
                    <a:pt x="41" y="23"/>
                    <a:pt x="56" y="10"/>
                  </a:cubicBezTo>
                  <a:cubicBezTo>
                    <a:pt x="62" y="5"/>
                    <a:pt x="71" y="4"/>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5" name="Freeform 39"/>
            <p:cNvSpPr>
              <a:spLocks/>
            </p:cNvSpPr>
            <p:nvPr/>
          </p:nvSpPr>
          <p:spPr bwMode="auto">
            <a:xfrm>
              <a:off x="6958621" y="2775704"/>
              <a:ext cx="286254" cy="285486"/>
            </a:xfrm>
            <a:custGeom>
              <a:avLst/>
              <a:gdLst>
                <a:gd name="T0" fmla="*/ 82 w 158"/>
                <a:gd name="T1" fmla="*/ 157 h 157"/>
                <a:gd name="T2" fmla="*/ 0 w 158"/>
                <a:gd name="T3" fmla="*/ 78 h 157"/>
                <a:gd name="T4" fmla="*/ 1 w 158"/>
                <a:gd name="T5" fmla="*/ 72 h 157"/>
                <a:gd name="T6" fmla="*/ 75 w 158"/>
                <a:gd name="T7" fmla="*/ 2 h 157"/>
                <a:gd name="T8" fmla="*/ 97 w 158"/>
                <a:gd name="T9" fmla="*/ 7 h 157"/>
                <a:gd name="T10" fmla="*/ 151 w 158"/>
                <a:gd name="T11" fmla="*/ 62 h 157"/>
                <a:gd name="T12" fmla="*/ 154 w 158"/>
                <a:gd name="T13" fmla="*/ 88 h 157"/>
                <a:gd name="T14" fmla="*/ 92 w 158"/>
                <a:gd name="T15" fmla="*/ 153 h 157"/>
                <a:gd name="T16" fmla="*/ 82 w 158"/>
                <a:gd name="T17"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7">
                  <a:moveTo>
                    <a:pt x="82" y="157"/>
                  </a:moveTo>
                  <a:cubicBezTo>
                    <a:pt x="62" y="156"/>
                    <a:pt x="0" y="94"/>
                    <a:pt x="0" y="78"/>
                  </a:cubicBezTo>
                  <a:cubicBezTo>
                    <a:pt x="0" y="76"/>
                    <a:pt x="0" y="73"/>
                    <a:pt x="1" y="72"/>
                  </a:cubicBezTo>
                  <a:cubicBezTo>
                    <a:pt x="21" y="43"/>
                    <a:pt x="42" y="16"/>
                    <a:pt x="75" y="2"/>
                  </a:cubicBezTo>
                  <a:cubicBezTo>
                    <a:pt x="81" y="0"/>
                    <a:pt x="92" y="3"/>
                    <a:pt x="97" y="7"/>
                  </a:cubicBezTo>
                  <a:cubicBezTo>
                    <a:pt x="116" y="24"/>
                    <a:pt x="135" y="43"/>
                    <a:pt x="151" y="62"/>
                  </a:cubicBezTo>
                  <a:cubicBezTo>
                    <a:pt x="156" y="68"/>
                    <a:pt x="158" y="83"/>
                    <a:pt x="154" y="88"/>
                  </a:cubicBezTo>
                  <a:cubicBezTo>
                    <a:pt x="135" y="111"/>
                    <a:pt x="113" y="132"/>
                    <a:pt x="92" y="153"/>
                  </a:cubicBezTo>
                  <a:cubicBezTo>
                    <a:pt x="89" y="156"/>
                    <a:pt x="84" y="156"/>
                    <a:pt x="82"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6" name="Freeform 40"/>
            <p:cNvSpPr>
              <a:spLocks/>
            </p:cNvSpPr>
            <p:nvPr/>
          </p:nvSpPr>
          <p:spPr bwMode="auto">
            <a:xfrm>
              <a:off x="6769832" y="1832525"/>
              <a:ext cx="292393" cy="301602"/>
            </a:xfrm>
            <a:custGeom>
              <a:avLst/>
              <a:gdLst>
                <a:gd name="T0" fmla="*/ 161 w 161"/>
                <a:gd name="T1" fmla="*/ 84 h 166"/>
                <a:gd name="T2" fmla="*/ 152 w 161"/>
                <a:gd name="T3" fmla="*/ 102 h 166"/>
                <a:gd name="T4" fmla="*/ 98 w 161"/>
                <a:gd name="T5" fmla="*/ 155 h 166"/>
                <a:gd name="T6" fmla="*/ 63 w 161"/>
                <a:gd name="T7" fmla="*/ 156 h 166"/>
                <a:gd name="T8" fmla="*/ 15 w 161"/>
                <a:gd name="T9" fmla="*/ 108 h 166"/>
                <a:gd name="T10" fmla="*/ 16 w 161"/>
                <a:gd name="T11" fmla="*/ 58 h 166"/>
                <a:gd name="T12" fmla="*/ 61 w 161"/>
                <a:gd name="T13" fmla="*/ 13 h 166"/>
                <a:gd name="T14" fmla="*/ 95 w 161"/>
                <a:gd name="T15" fmla="*/ 10 h 166"/>
                <a:gd name="T16" fmla="*/ 154 w 161"/>
                <a:gd name="T17" fmla="*/ 69 h 166"/>
                <a:gd name="T18" fmla="*/ 161 w 161"/>
                <a:gd name="T19" fmla="*/ 8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6">
                  <a:moveTo>
                    <a:pt x="161" y="84"/>
                  </a:moveTo>
                  <a:cubicBezTo>
                    <a:pt x="158" y="90"/>
                    <a:pt x="156" y="97"/>
                    <a:pt x="152" y="102"/>
                  </a:cubicBezTo>
                  <a:cubicBezTo>
                    <a:pt x="135" y="120"/>
                    <a:pt x="117" y="138"/>
                    <a:pt x="98" y="155"/>
                  </a:cubicBezTo>
                  <a:cubicBezTo>
                    <a:pt x="87" y="166"/>
                    <a:pt x="74" y="166"/>
                    <a:pt x="63" y="156"/>
                  </a:cubicBezTo>
                  <a:cubicBezTo>
                    <a:pt x="46" y="140"/>
                    <a:pt x="30" y="125"/>
                    <a:pt x="15" y="108"/>
                  </a:cubicBezTo>
                  <a:cubicBezTo>
                    <a:pt x="0" y="90"/>
                    <a:pt x="1" y="75"/>
                    <a:pt x="16" y="58"/>
                  </a:cubicBezTo>
                  <a:cubicBezTo>
                    <a:pt x="31" y="43"/>
                    <a:pt x="46" y="28"/>
                    <a:pt x="61" y="13"/>
                  </a:cubicBezTo>
                  <a:cubicBezTo>
                    <a:pt x="72" y="3"/>
                    <a:pt x="84" y="0"/>
                    <a:pt x="95" y="10"/>
                  </a:cubicBezTo>
                  <a:cubicBezTo>
                    <a:pt x="116" y="29"/>
                    <a:pt x="135" y="49"/>
                    <a:pt x="154" y="69"/>
                  </a:cubicBezTo>
                  <a:cubicBezTo>
                    <a:pt x="158" y="72"/>
                    <a:pt x="159" y="78"/>
                    <a:pt x="161"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7" name="Freeform 41"/>
            <p:cNvSpPr>
              <a:spLocks/>
            </p:cNvSpPr>
            <p:nvPr/>
          </p:nvSpPr>
          <p:spPr bwMode="auto">
            <a:xfrm>
              <a:off x="6590252" y="1647573"/>
              <a:ext cx="283184" cy="295463"/>
            </a:xfrm>
            <a:custGeom>
              <a:avLst/>
              <a:gdLst>
                <a:gd name="T0" fmla="*/ 78 w 156"/>
                <a:gd name="T1" fmla="*/ 163 h 163"/>
                <a:gd name="T2" fmla="*/ 71 w 156"/>
                <a:gd name="T3" fmla="*/ 161 h 163"/>
                <a:gd name="T4" fmla="*/ 2 w 156"/>
                <a:gd name="T5" fmla="*/ 87 h 163"/>
                <a:gd name="T6" fmla="*/ 8 w 156"/>
                <a:gd name="T7" fmla="*/ 64 h 163"/>
                <a:gd name="T8" fmla="*/ 62 w 156"/>
                <a:gd name="T9" fmla="*/ 10 h 163"/>
                <a:gd name="T10" fmla="*/ 90 w 156"/>
                <a:gd name="T11" fmla="*/ 9 h 163"/>
                <a:gd name="T12" fmla="*/ 150 w 156"/>
                <a:gd name="T13" fmla="*/ 67 h 163"/>
                <a:gd name="T14" fmla="*/ 151 w 156"/>
                <a:gd name="T15" fmla="*/ 96 h 163"/>
                <a:gd name="T16" fmla="*/ 90 w 156"/>
                <a:gd name="T17" fmla="*/ 158 h 163"/>
                <a:gd name="T18" fmla="*/ 78 w 156"/>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63">
                  <a:moveTo>
                    <a:pt x="78" y="163"/>
                  </a:moveTo>
                  <a:cubicBezTo>
                    <a:pt x="74" y="162"/>
                    <a:pt x="72" y="162"/>
                    <a:pt x="71" y="161"/>
                  </a:cubicBezTo>
                  <a:cubicBezTo>
                    <a:pt x="42" y="141"/>
                    <a:pt x="14" y="121"/>
                    <a:pt x="2" y="87"/>
                  </a:cubicBezTo>
                  <a:cubicBezTo>
                    <a:pt x="0" y="80"/>
                    <a:pt x="4" y="69"/>
                    <a:pt x="8" y="64"/>
                  </a:cubicBezTo>
                  <a:cubicBezTo>
                    <a:pt x="25" y="45"/>
                    <a:pt x="44" y="27"/>
                    <a:pt x="62" y="10"/>
                  </a:cubicBezTo>
                  <a:cubicBezTo>
                    <a:pt x="71" y="1"/>
                    <a:pt x="81" y="0"/>
                    <a:pt x="90" y="9"/>
                  </a:cubicBezTo>
                  <a:cubicBezTo>
                    <a:pt x="110" y="28"/>
                    <a:pt x="131" y="46"/>
                    <a:pt x="150" y="67"/>
                  </a:cubicBezTo>
                  <a:cubicBezTo>
                    <a:pt x="155" y="73"/>
                    <a:pt x="156" y="90"/>
                    <a:pt x="151" y="96"/>
                  </a:cubicBezTo>
                  <a:cubicBezTo>
                    <a:pt x="132" y="118"/>
                    <a:pt x="111" y="138"/>
                    <a:pt x="90" y="158"/>
                  </a:cubicBezTo>
                  <a:cubicBezTo>
                    <a:pt x="87" y="161"/>
                    <a:pt x="81" y="162"/>
                    <a:pt x="78"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8" name="Freeform 42"/>
            <p:cNvSpPr>
              <a:spLocks/>
            </p:cNvSpPr>
            <p:nvPr/>
          </p:nvSpPr>
          <p:spPr bwMode="auto">
            <a:xfrm>
              <a:off x="6963993" y="1651411"/>
              <a:ext cx="279347" cy="290091"/>
            </a:xfrm>
            <a:custGeom>
              <a:avLst/>
              <a:gdLst>
                <a:gd name="T0" fmla="*/ 0 w 154"/>
                <a:gd name="T1" fmla="*/ 80 h 160"/>
                <a:gd name="T2" fmla="*/ 2 w 154"/>
                <a:gd name="T3" fmla="*/ 71 h 160"/>
                <a:gd name="T4" fmla="*/ 71 w 154"/>
                <a:gd name="T5" fmla="*/ 3 h 160"/>
                <a:gd name="T6" fmla="*/ 94 w 154"/>
                <a:gd name="T7" fmla="*/ 9 h 160"/>
                <a:gd name="T8" fmla="*/ 148 w 154"/>
                <a:gd name="T9" fmla="*/ 64 h 160"/>
                <a:gd name="T10" fmla="*/ 149 w 154"/>
                <a:gd name="T11" fmla="*/ 96 h 160"/>
                <a:gd name="T12" fmla="*/ 90 w 154"/>
                <a:gd name="T13" fmla="*/ 155 h 160"/>
                <a:gd name="T14" fmla="*/ 65 w 154"/>
                <a:gd name="T15" fmla="*/ 156 h 160"/>
                <a:gd name="T16" fmla="*/ 5 w 154"/>
                <a:gd name="T17" fmla="*/ 95 h 160"/>
                <a:gd name="T18" fmla="*/ 0 w 154"/>
                <a:gd name="T19"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60">
                  <a:moveTo>
                    <a:pt x="0" y="80"/>
                  </a:moveTo>
                  <a:cubicBezTo>
                    <a:pt x="1" y="76"/>
                    <a:pt x="0" y="72"/>
                    <a:pt x="2" y="71"/>
                  </a:cubicBezTo>
                  <a:cubicBezTo>
                    <a:pt x="24" y="48"/>
                    <a:pt x="47" y="25"/>
                    <a:pt x="71" y="3"/>
                  </a:cubicBezTo>
                  <a:cubicBezTo>
                    <a:pt x="74" y="0"/>
                    <a:pt x="88" y="4"/>
                    <a:pt x="94" y="9"/>
                  </a:cubicBezTo>
                  <a:cubicBezTo>
                    <a:pt x="113" y="26"/>
                    <a:pt x="132" y="44"/>
                    <a:pt x="148" y="64"/>
                  </a:cubicBezTo>
                  <a:cubicBezTo>
                    <a:pt x="154" y="71"/>
                    <a:pt x="154" y="89"/>
                    <a:pt x="149" y="96"/>
                  </a:cubicBezTo>
                  <a:cubicBezTo>
                    <a:pt x="131" y="117"/>
                    <a:pt x="111" y="137"/>
                    <a:pt x="90" y="155"/>
                  </a:cubicBezTo>
                  <a:cubicBezTo>
                    <a:pt x="85" y="159"/>
                    <a:pt x="70" y="160"/>
                    <a:pt x="65" y="156"/>
                  </a:cubicBezTo>
                  <a:cubicBezTo>
                    <a:pt x="44" y="137"/>
                    <a:pt x="24" y="116"/>
                    <a:pt x="5" y="95"/>
                  </a:cubicBezTo>
                  <a:cubicBezTo>
                    <a:pt x="1" y="92"/>
                    <a:pt x="1" y="84"/>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9" name="Freeform 43"/>
            <p:cNvSpPr>
              <a:spLocks/>
            </p:cNvSpPr>
            <p:nvPr/>
          </p:nvSpPr>
          <p:spPr bwMode="auto">
            <a:xfrm>
              <a:off x="7147410" y="2585380"/>
              <a:ext cx="277812" cy="288556"/>
            </a:xfrm>
            <a:custGeom>
              <a:avLst/>
              <a:gdLst>
                <a:gd name="T0" fmla="*/ 76 w 153"/>
                <a:gd name="T1" fmla="*/ 0 h 159"/>
                <a:gd name="T2" fmla="*/ 82 w 153"/>
                <a:gd name="T3" fmla="*/ 1 h 159"/>
                <a:gd name="T4" fmla="*/ 153 w 153"/>
                <a:gd name="T5" fmla="*/ 77 h 159"/>
                <a:gd name="T6" fmla="*/ 153 w 153"/>
                <a:gd name="T7" fmla="*/ 87 h 159"/>
                <a:gd name="T8" fmla="*/ 81 w 153"/>
                <a:gd name="T9" fmla="*/ 158 h 159"/>
                <a:gd name="T10" fmla="*/ 61 w 153"/>
                <a:gd name="T11" fmla="*/ 151 h 159"/>
                <a:gd name="T12" fmla="*/ 8 w 153"/>
                <a:gd name="T13" fmla="*/ 98 h 159"/>
                <a:gd name="T14" fmla="*/ 5 w 153"/>
                <a:gd name="T15" fmla="*/ 66 h 159"/>
                <a:gd name="T16" fmla="*/ 65 w 153"/>
                <a:gd name="T17" fmla="*/ 5 h 159"/>
                <a:gd name="T18" fmla="*/ 76 w 153"/>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59">
                  <a:moveTo>
                    <a:pt x="76" y="0"/>
                  </a:moveTo>
                  <a:cubicBezTo>
                    <a:pt x="79" y="1"/>
                    <a:pt x="80" y="1"/>
                    <a:pt x="82" y="1"/>
                  </a:cubicBezTo>
                  <a:cubicBezTo>
                    <a:pt x="100" y="4"/>
                    <a:pt x="152" y="59"/>
                    <a:pt x="153" y="77"/>
                  </a:cubicBezTo>
                  <a:cubicBezTo>
                    <a:pt x="153" y="80"/>
                    <a:pt x="153" y="84"/>
                    <a:pt x="153" y="87"/>
                  </a:cubicBezTo>
                  <a:cubicBezTo>
                    <a:pt x="150" y="103"/>
                    <a:pt x="97" y="157"/>
                    <a:pt x="81" y="158"/>
                  </a:cubicBezTo>
                  <a:cubicBezTo>
                    <a:pt x="74" y="159"/>
                    <a:pt x="66" y="155"/>
                    <a:pt x="61" y="151"/>
                  </a:cubicBezTo>
                  <a:cubicBezTo>
                    <a:pt x="43" y="134"/>
                    <a:pt x="23" y="117"/>
                    <a:pt x="8" y="98"/>
                  </a:cubicBezTo>
                  <a:cubicBezTo>
                    <a:pt x="2" y="91"/>
                    <a:pt x="0" y="72"/>
                    <a:pt x="5" y="66"/>
                  </a:cubicBezTo>
                  <a:cubicBezTo>
                    <a:pt x="23" y="44"/>
                    <a:pt x="44" y="25"/>
                    <a:pt x="65" y="5"/>
                  </a:cubicBezTo>
                  <a:cubicBezTo>
                    <a:pt x="68" y="2"/>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0" name="Freeform 44"/>
            <p:cNvSpPr>
              <a:spLocks/>
            </p:cNvSpPr>
            <p:nvPr/>
          </p:nvSpPr>
          <p:spPr bwMode="auto">
            <a:xfrm>
              <a:off x="7143573" y="2206267"/>
              <a:ext cx="288556" cy="297765"/>
            </a:xfrm>
            <a:custGeom>
              <a:avLst/>
              <a:gdLst>
                <a:gd name="T0" fmla="*/ 80 w 159"/>
                <a:gd name="T1" fmla="*/ 164 h 164"/>
                <a:gd name="T2" fmla="*/ 60 w 159"/>
                <a:gd name="T3" fmla="*/ 153 h 164"/>
                <a:gd name="T4" fmla="*/ 14 w 159"/>
                <a:gd name="T5" fmla="*/ 106 h 164"/>
                <a:gd name="T6" fmla="*/ 15 w 159"/>
                <a:gd name="T7" fmla="*/ 60 h 164"/>
                <a:gd name="T8" fmla="*/ 62 w 159"/>
                <a:gd name="T9" fmla="*/ 13 h 164"/>
                <a:gd name="T10" fmla="*/ 95 w 159"/>
                <a:gd name="T11" fmla="*/ 10 h 164"/>
                <a:gd name="T12" fmla="*/ 154 w 159"/>
                <a:gd name="T13" fmla="*/ 69 h 164"/>
                <a:gd name="T14" fmla="*/ 154 w 159"/>
                <a:gd name="T15" fmla="*/ 97 h 164"/>
                <a:gd name="T16" fmla="*/ 96 w 159"/>
                <a:gd name="T17" fmla="*/ 157 h 164"/>
                <a:gd name="T18" fmla="*/ 80 w 159"/>
                <a:gd name="T19"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4">
                  <a:moveTo>
                    <a:pt x="80" y="164"/>
                  </a:moveTo>
                  <a:cubicBezTo>
                    <a:pt x="74" y="160"/>
                    <a:pt x="66" y="158"/>
                    <a:pt x="60" y="153"/>
                  </a:cubicBezTo>
                  <a:cubicBezTo>
                    <a:pt x="44" y="138"/>
                    <a:pt x="28" y="123"/>
                    <a:pt x="14" y="106"/>
                  </a:cubicBezTo>
                  <a:cubicBezTo>
                    <a:pt x="0" y="90"/>
                    <a:pt x="0" y="76"/>
                    <a:pt x="15" y="60"/>
                  </a:cubicBezTo>
                  <a:cubicBezTo>
                    <a:pt x="30" y="44"/>
                    <a:pt x="46" y="28"/>
                    <a:pt x="62" y="13"/>
                  </a:cubicBezTo>
                  <a:cubicBezTo>
                    <a:pt x="72" y="3"/>
                    <a:pt x="84" y="0"/>
                    <a:pt x="95" y="10"/>
                  </a:cubicBezTo>
                  <a:cubicBezTo>
                    <a:pt x="115" y="29"/>
                    <a:pt x="136" y="48"/>
                    <a:pt x="154" y="69"/>
                  </a:cubicBezTo>
                  <a:cubicBezTo>
                    <a:pt x="159" y="74"/>
                    <a:pt x="159" y="91"/>
                    <a:pt x="154" y="97"/>
                  </a:cubicBezTo>
                  <a:cubicBezTo>
                    <a:pt x="137" y="118"/>
                    <a:pt x="116" y="137"/>
                    <a:pt x="96" y="157"/>
                  </a:cubicBezTo>
                  <a:cubicBezTo>
                    <a:pt x="93" y="160"/>
                    <a:pt x="87" y="161"/>
                    <a:pt x="80"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1" name="Freeform 45"/>
            <p:cNvSpPr>
              <a:spLocks/>
            </p:cNvSpPr>
            <p:nvPr/>
          </p:nvSpPr>
          <p:spPr bwMode="auto">
            <a:xfrm>
              <a:off x="6205766" y="2400428"/>
              <a:ext cx="290091" cy="288556"/>
            </a:xfrm>
            <a:custGeom>
              <a:avLst/>
              <a:gdLst>
                <a:gd name="T0" fmla="*/ 160 w 160"/>
                <a:gd name="T1" fmla="*/ 78 h 159"/>
                <a:gd name="T2" fmla="*/ 158 w 160"/>
                <a:gd name="T3" fmla="*/ 89 h 159"/>
                <a:gd name="T4" fmla="*/ 90 w 160"/>
                <a:gd name="T5" fmla="*/ 155 h 159"/>
                <a:gd name="T6" fmla="*/ 63 w 160"/>
                <a:gd name="T7" fmla="*/ 149 h 159"/>
                <a:gd name="T8" fmla="*/ 11 w 160"/>
                <a:gd name="T9" fmla="*/ 97 h 159"/>
                <a:gd name="T10" fmla="*/ 11 w 160"/>
                <a:gd name="T11" fmla="*/ 61 h 159"/>
                <a:gd name="T12" fmla="*/ 66 w 160"/>
                <a:gd name="T13" fmla="*/ 7 h 159"/>
                <a:gd name="T14" fmla="*/ 95 w 160"/>
                <a:gd name="T15" fmla="*/ 4 h 159"/>
                <a:gd name="T16" fmla="*/ 155 w 160"/>
                <a:gd name="T17" fmla="*/ 65 h 159"/>
                <a:gd name="T18" fmla="*/ 160 w 160"/>
                <a:gd name="T19" fmla="*/ 7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59">
                  <a:moveTo>
                    <a:pt x="160" y="78"/>
                  </a:moveTo>
                  <a:cubicBezTo>
                    <a:pt x="159" y="83"/>
                    <a:pt x="160" y="87"/>
                    <a:pt x="158" y="89"/>
                  </a:cubicBezTo>
                  <a:cubicBezTo>
                    <a:pt x="135" y="112"/>
                    <a:pt x="114" y="135"/>
                    <a:pt x="90" y="155"/>
                  </a:cubicBezTo>
                  <a:cubicBezTo>
                    <a:pt x="86" y="159"/>
                    <a:pt x="70" y="154"/>
                    <a:pt x="63" y="149"/>
                  </a:cubicBezTo>
                  <a:cubicBezTo>
                    <a:pt x="45" y="133"/>
                    <a:pt x="28" y="115"/>
                    <a:pt x="11" y="97"/>
                  </a:cubicBezTo>
                  <a:cubicBezTo>
                    <a:pt x="1" y="86"/>
                    <a:pt x="0" y="72"/>
                    <a:pt x="11" y="61"/>
                  </a:cubicBezTo>
                  <a:cubicBezTo>
                    <a:pt x="29" y="42"/>
                    <a:pt x="46" y="23"/>
                    <a:pt x="66" y="7"/>
                  </a:cubicBezTo>
                  <a:cubicBezTo>
                    <a:pt x="73" y="2"/>
                    <a:pt x="89" y="0"/>
                    <a:pt x="95" y="4"/>
                  </a:cubicBezTo>
                  <a:cubicBezTo>
                    <a:pt x="116" y="22"/>
                    <a:pt x="135" y="44"/>
                    <a:pt x="155" y="65"/>
                  </a:cubicBezTo>
                  <a:cubicBezTo>
                    <a:pt x="158" y="68"/>
                    <a:pt x="158" y="74"/>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2" name="Freeform 46"/>
            <p:cNvSpPr>
              <a:spLocks/>
            </p:cNvSpPr>
            <p:nvPr/>
          </p:nvSpPr>
          <p:spPr bwMode="auto">
            <a:xfrm>
              <a:off x="7332362" y="2405800"/>
              <a:ext cx="288556" cy="287021"/>
            </a:xfrm>
            <a:custGeom>
              <a:avLst/>
              <a:gdLst>
                <a:gd name="T0" fmla="*/ 79 w 159"/>
                <a:gd name="T1" fmla="*/ 0 h 158"/>
                <a:gd name="T2" fmla="*/ 83 w 159"/>
                <a:gd name="T3" fmla="*/ 0 h 158"/>
                <a:gd name="T4" fmla="*/ 159 w 159"/>
                <a:gd name="T5" fmla="*/ 75 h 158"/>
                <a:gd name="T6" fmla="*/ 150 w 159"/>
                <a:gd name="T7" fmla="*/ 94 h 158"/>
                <a:gd name="T8" fmla="*/ 98 w 159"/>
                <a:gd name="T9" fmla="*/ 147 h 158"/>
                <a:gd name="T10" fmla="*/ 61 w 159"/>
                <a:gd name="T11" fmla="*/ 147 h 158"/>
                <a:gd name="T12" fmla="*/ 8 w 159"/>
                <a:gd name="T13" fmla="*/ 93 h 158"/>
                <a:gd name="T14" fmla="*/ 4 w 159"/>
                <a:gd name="T15" fmla="*/ 65 h 158"/>
                <a:gd name="T16" fmla="*/ 64 w 159"/>
                <a:gd name="T17" fmla="*/ 4 h 158"/>
                <a:gd name="T18" fmla="*/ 79 w 159"/>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58">
                  <a:moveTo>
                    <a:pt x="79" y="0"/>
                  </a:moveTo>
                  <a:cubicBezTo>
                    <a:pt x="82" y="0"/>
                    <a:pt x="83" y="0"/>
                    <a:pt x="83" y="0"/>
                  </a:cubicBezTo>
                  <a:cubicBezTo>
                    <a:pt x="99" y="1"/>
                    <a:pt x="159" y="60"/>
                    <a:pt x="159" y="75"/>
                  </a:cubicBezTo>
                  <a:cubicBezTo>
                    <a:pt x="158" y="82"/>
                    <a:pt x="155" y="89"/>
                    <a:pt x="150" y="94"/>
                  </a:cubicBezTo>
                  <a:cubicBezTo>
                    <a:pt x="133" y="112"/>
                    <a:pt x="116" y="130"/>
                    <a:pt x="98" y="147"/>
                  </a:cubicBezTo>
                  <a:cubicBezTo>
                    <a:pt x="86" y="158"/>
                    <a:pt x="73" y="158"/>
                    <a:pt x="61" y="147"/>
                  </a:cubicBezTo>
                  <a:cubicBezTo>
                    <a:pt x="42" y="130"/>
                    <a:pt x="24" y="113"/>
                    <a:pt x="8" y="93"/>
                  </a:cubicBezTo>
                  <a:cubicBezTo>
                    <a:pt x="2" y="87"/>
                    <a:pt x="0" y="70"/>
                    <a:pt x="4" y="65"/>
                  </a:cubicBezTo>
                  <a:cubicBezTo>
                    <a:pt x="22" y="43"/>
                    <a:pt x="44" y="24"/>
                    <a:pt x="64" y="4"/>
                  </a:cubicBezTo>
                  <a:cubicBezTo>
                    <a:pt x="68" y="1"/>
                    <a:pt x="75" y="1"/>
                    <a:pt x="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3" name="Freeform 47"/>
            <p:cNvSpPr>
              <a:spLocks/>
            </p:cNvSpPr>
            <p:nvPr/>
          </p:nvSpPr>
          <p:spPr bwMode="auto">
            <a:xfrm>
              <a:off x="7325455" y="2034361"/>
              <a:ext cx="293160" cy="286254"/>
            </a:xfrm>
            <a:custGeom>
              <a:avLst/>
              <a:gdLst>
                <a:gd name="T0" fmla="*/ 82 w 162"/>
                <a:gd name="T1" fmla="*/ 0 h 158"/>
                <a:gd name="T2" fmla="*/ 88 w 162"/>
                <a:gd name="T3" fmla="*/ 0 h 158"/>
                <a:gd name="T4" fmla="*/ 162 w 162"/>
                <a:gd name="T5" fmla="*/ 74 h 158"/>
                <a:gd name="T6" fmla="*/ 152 w 162"/>
                <a:gd name="T7" fmla="*/ 96 h 158"/>
                <a:gd name="T8" fmla="*/ 105 w 162"/>
                <a:gd name="T9" fmla="*/ 145 h 158"/>
                <a:gd name="T10" fmla="*/ 62 w 162"/>
                <a:gd name="T11" fmla="*/ 144 h 158"/>
                <a:gd name="T12" fmla="*/ 13 w 162"/>
                <a:gd name="T13" fmla="*/ 95 h 158"/>
                <a:gd name="T14" fmla="*/ 10 w 162"/>
                <a:gd name="T15" fmla="*/ 60 h 158"/>
                <a:gd name="T16" fmla="*/ 65 w 162"/>
                <a:gd name="T17" fmla="*/ 6 h 158"/>
                <a:gd name="T18" fmla="*/ 82 w 162"/>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8">
                  <a:moveTo>
                    <a:pt x="82" y="0"/>
                  </a:moveTo>
                  <a:cubicBezTo>
                    <a:pt x="87" y="0"/>
                    <a:pt x="87" y="0"/>
                    <a:pt x="88" y="0"/>
                  </a:cubicBezTo>
                  <a:cubicBezTo>
                    <a:pt x="104" y="1"/>
                    <a:pt x="162" y="58"/>
                    <a:pt x="162" y="74"/>
                  </a:cubicBezTo>
                  <a:cubicBezTo>
                    <a:pt x="162" y="81"/>
                    <a:pt x="158" y="91"/>
                    <a:pt x="152" y="96"/>
                  </a:cubicBezTo>
                  <a:cubicBezTo>
                    <a:pt x="137" y="113"/>
                    <a:pt x="121" y="129"/>
                    <a:pt x="105" y="145"/>
                  </a:cubicBezTo>
                  <a:cubicBezTo>
                    <a:pt x="91" y="158"/>
                    <a:pt x="76" y="157"/>
                    <a:pt x="62" y="144"/>
                  </a:cubicBezTo>
                  <a:cubicBezTo>
                    <a:pt x="45" y="128"/>
                    <a:pt x="29" y="111"/>
                    <a:pt x="13" y="95"/>
                  </a:cubicBezTo>
                  <a:cubicBezTo>
                    <a:pt x="3" y="84"/>
                    <a:pt x="0" y="71"/>
                    <a:pt x="10" y="60"/>
                  </a:cubicBezTo>
                  <a:cubicBezTo>
                    <a:pt x="27" y="41"/>
                    <a:pt x="46" y="23"/>
                    <a:pt x="65" y="6"/>
                  </a:cubicBezTo>
                  <a:cubicBezTo>
                    <a:pt x="70" y="2"/>
                    <a:pt x="79" y="1"/>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sp>
        <p:nvSpPr>
          <p:cNvPr id="264" name="矩形 263"/>
          <p:cNvSpPr/>
          <p:nvPr/>
        </p:nvSpPr>
        <p:spPr>
          <a:xfrm>
            <a:off x="6937082" y="1382579"/>
            <a:ext cx="4796489" cy="1400383"/>
          </a:xfrm>
          <a:prstGeom prst="rect">
            <a:avLst/>
          </a:prstGeom>
          <a:noFill/>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2000" b="0" i="0" u="none" strike="noStrike" kern="1200" cap="none" spc="150" normalizeH="0" baseline="0" noProof="0" dirty="0">
                <a:ln>
                  <a:noFill/>
                </a:ln>
                <a:solidFill>
                  <a:srgbClr val="C00000"/>
                </a:solidFill>
                <a:effectLst/>
                <a:uLnTx/>
                <a:uFillTx/>
                <a:latin typeface="Arial"/>
                <a:ea typeface="微软雅黑"/>
                <a:cs typeface="+mn-ea"/>
                <a:sym typeface="+mn-lt"/>
              </a:rPr>
              <a:t>重点工作进度</a:t>
            </a:r>
            <a:endParaRPr kumimoji="0" lang="en-US" altLang="zh-CN" sz="2000" b="0" i="0" u="none" strike="noStrike" kern="1200" cap="none" spc="150" normalizeH="0" baseline="0" noProof="0" dirty="0">
              <a:ln>
                <a:noFill/>
              </a:ln>
              <a:solidFill>
                <a:srgbClr val="C00000"/>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150" normalizeH="0" baseline="0" noProof="0" dirty="0">
                <a:ln>
                  <a:noFill/>
                </a:ln>
                <a:solidFill>
                  <a:prstClr val="white">
                    <a:lumMod val="65000"/>
                  </a:prstClr>
                </a:solidFill>
                <a:effectLst/>
                <a:uLnTx/>
                <a:uFillTx/>
                <a:latin typeface="Arial"/>
                <a:ea typeface="微软雅黑"/>
                <a:cs typeface="+mn-ea"/>
                <a:sym typeface="+mn-lt"/>
              </a:rPr>
              <a:t>我们坚持以客户为中心，快速响应客户需求，持续为客户创造长期价值进而成就客户。为客户提供有效服务，是我们工作的方向和价值评价的标尺，成就客户就是成就我们自己我们坚持以客户为中心</a:t>
            </a:r>
          </a:p>
        </p:txBody>
      </p:sp>
      <p:grpSp>
        <p:nvGrpSpPr>
          <p:cNvPr id="265" name="组合 264"/>
          <p:cNvGrpSpPr/>
          <p:nvPr/>
        </p:nvGrpSpPr>
        <p:grpSpPr>
          <a:xfrm>
            <a:off x="6722032" y="3110771"/>
            <a:ext cx="4723166" cy="2032444"/>
            <a:chOff x="1106134" y="2969775"/>
            <a:chExt cx="4723166" cy="2032444"/>
          </a:xfrm>
        </p:grpSpPr>
        <p:grpSp>
          <p:nvGrpSpPr>
            <p:cNvPr id="266" name="组合 265"/>
            <p:cNvGrpSpPr/>
            <p:nvPr/>
          </p:nvGrpSpPr>
          <p:grpSpPr>
            <a:xfrm>
              <a:off x="1151018" y="3062766"/>
              <a:ext cx="4678282" cy="1939453"/>
              <a:chOff x="1151018" y="3062766"/>
              <a:chExt cx="4678282" cy="1939453"/>
            </a:xfrm>
          </p:grpSpPr>
          <p:grpSp>
            <p:nvGrpSpPr>
              <p:cNvPr id="268" name="组合 267"/>
              <p:cNvGrpSpPr/>
              <p:nvPr/>
            </p:nvGrpSpPr>
            <p:grpSpPr>
              <a:xfrm>
                <a:off x="1457325" y="3062766"/>
                <a:ext cx="4371975" cy="1847120"/>
                <a:chOff x="1457325" y="3086830"/>
                <a:chExt cx="4371975" cy="1847120"/>
              </a:xfrm>
            </p:grpSpPr>
            <p:cxnSp>
              <p:nvCxnSpPr>
                <p:cNvPr id="274" name="直接连接符 273"/>
                <p:cNvCxnSpPr/>
                <p:nvPr/>
              </p:nvCxnSpPr>
              <p:spPr>
                <a:xfrm>
                  <a:off x="1457325" y="4933950"/>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5" name="直接连接符 274"/>
                <p:cNvCxnSpPr/>
                <p:nvPr/>
              </p:nvCxnSpPr>
              <p:spPr>
                <a:xfrm>
                  <a:off x="1457325" y="4564526"/>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a:off x="1457325" y="4195102"/>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7" name="直接连接符 276"/>
                <p:cNvCxnSpPr/>
                <p:nvPr/>
              </p:nvCxnSpPr>
              <p:spPr>
                <a:xfrm>
                  <a:off x="1457325" y="3825678"/>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8" name="直接连接符 277"/>
                <p:cNvCxnSpPr/>
                <p:nvPr/>
              </p:nvCxnSpPr>
              <p:spPr>
                <a:xfrm>
                  <a:off x="1457325" y="3456254"/>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9" name="直接连接符 278"/>
                <p:cNvCxnSpPr/>
                <p:nvPr/>
              </p:nvCxnSpPr>
              <p:spPr>
                <a:xfrm>
                  <a:off x="1457325" y="3086830"/>
                  <a:ext cx="4371975"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69" name="矩形 268"/>
              <p:cNvSpPr/>
              <p:nvPr/>
            </p:nvSpPr>
            <p:spPr>
              <a:xfrm>
                <a:off x="1151018" y="3339331"/>
                <a:ext cx="343364"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80%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270" name="矩形 269"/>
              <p:cNvSpPr/>
              <p:nvPr/>
            </p:nvSpPr>
            <p:spPr>
              <a:xfrm>
                <a:off x="1151018" y="3708887"/>
                <a:ext cx="343364"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60%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271" name="矩形 270"/>
              <p:cNvSpPr/>
              <p:nvPr/>
            </p:nvSpPr>
            <p:spPr>
              <a:xfrm>
                <a:off x="1151018" y="4078443"/>
                <a:ext cx="343364"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40%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272" name="矩形 271"/>
              <p:cNvSpPr/>
              <p:nvPr/>
            </p:nvSpPr>
            <p:spPr>
              <a:xfrm>
                <a:off x="1151018" y="4447999"/>
                <a:ext cx="343364"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20%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273" name="矩形 272"/>
              <p:cNvSpPr/>
              <p:nvPr/>
            </p:nvSpPr>
            <p:spPr>
              <a:xfrm>
                <a:off x="1195902" y="4817553"/>
                <a:ext cx="298480"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grpSp>
        <p:sp>
          <p:nvSpPr>
            <p:cNvPr id="267" name="矩形 266"/>
            <p:cNvSpPr/>
            <p:nvPr/>
          </p:nvSpPr>
          <p:spPr>
            <a:xfrm>
              <a:off x="1106134" y="2969775"/>
              <a:ext cx="388248" cy="184666"/>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100%</a:t>
              </a:r>
              <a:endParaRPr kumimoji="0" lang="zh-CN" altLang="en-US" sz="6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grpSp>
      <p:grpSp>
        <p:nvGrpSpPr>
          <p:cNvPr id="280" name="组合 279"/>
          <p:cNvGrpSpPr/>
          <p:nvPr/>
        </p:nvGrpSpPr>
        <p:grpSpPr>
          <a:xfrm>
            <a:off x="7213420" y="3459749"/>
            <a:ext cx="4091580" cy="1591133"/>
            <a:chOff x="1568450" y="3342817"/>
            <a:chExt cx="4091580" cy="1591133"/>
          </a:xfrm>
        </p:grpSpPr>
        <p:grpSp>
          <p:nvGrpSpPr>
            <p:cNvPr id="281" name="组合 280"/>
            <p:cNvGrpSpPr/>
            <p:nvPr/>
          </p:nvGrpSpPr>
          <p:grpSpPr>
            <a:xfrm>
              <a:off x="1568450" y="3895725"/>
              <a:ext cx="857250" cy="1038225"/>
              <a:chOff x="1568450" y="3895725"/>
              <a:chExt cx="857250" cy="1038225"/>
            </a:xfrm>
          </p:grpSpPr>
          <p:sp>
            <p:nvSpPr>
              <p:cNvPr id="294" name="矩形 293"/>
              <p:cNvSpPr/>
              <p:nvPr/>
            </p:nvSpPr>
            <p:spPr>
              <a:xfrm>
                <a:off x="1568450" y="4452938"/>
                <a:ext cx="285750" cy="4810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95" name="矩形 294"/>
              <p:cNvSpPr/>
              <p:nvPr/>
            </p:nvSpPr>
            <p:spPr>
              <a:xfrm>
                <a:off x="1854200" y="3895725"/>
                <a:ext cx="285750" cy="1038225"/>
              </a:xfrm>
              <a:prstGeom prst="rect">
                <a:avLst/>
              </a:prstGeom>
              <a:solidFill>
                <a:srgbClr val="C0000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96" name="矩形 295"/>
              <p:cNvSpPr/>
              <p:nvPr/>
            </p:nvSpPr>
            <p:spPr>
              <a:xfrm>
                <a:off x="2139950" y="4133850"/>
                <a:ext cx="285750" cy="800100"/>
              </a:xfrm>
              <a:prstGeom prst="rect">
                <a:avLst/>
              </a:prstGeom>
              <a:solidFill>
                <a:srgbClr val="C0000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282" name="组合 281"/>
            <p:cNvGrpSpPr/>
            <p:nvPr/>
          </p:nvGrpSpPr>
          <p:grpSpPr>
            <a:xfrm>
              <a:off x="2646560" y="3719513"/>
              <a:ext cx="857250" cy="1214437"/>
              <a:chOff x="1568450" y="4014788"/>
              <a:chExt cx="857250" cy="919162"/>
            </a:xfrm>
          </p:grpSpPr>
          <p:sp>
            <p:nvSpPr>
              <p:cNvPr id="291" name="矩形 290"/>
              <p:cNvSpPr/>
              <p:nvPr/>
            </p:nvSpPr>
            <p:spPr>
              <a:xfrm>
                <a:off x="1568450" y="4295775"/>
                <a:ext cx="285750" cy="6381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92" name="矩形 291"/>
              <p:cNvSpPr/>
              <p:nvPr/>
            </p:nvSpPr>
            <p:spPr>
              <a:xfrm>
                <a:off x="1854200" y="4619625"/>
                <a:ext cx="285750" cy="314325"/>
              </a:xfrm>
              <a:prstGeom prst="rect">
                <a:avLst/>
              </a:prstGeom>
              <a:solidFill>
                <a:srgbClr val="C0000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93" name="矩形 292"/>
              <p:cNvSpPr/>
              <p:nvPr/>
            </p:nvSpPr>
            <p:spPr>
              <a:xfrm>
                <a:off x="2139950" y="4014788"/>
                <a:ext cx="285750" cy="919162"/>
              </a:xfrm>
              <a:prstGeom prst="rect">
                <a:avLst/>
              </a:prstGeom>
              <a:solidFill>
                <a:srgbClr val="C0000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283" name="组合 282"/>
            <p:cNvGrpSpPr/>
            <p:nvPr/>
          </p:nvGrpSpPr>
          <p:grpSpPr>
            <a:xfrm>
              <a:off x="3724670" y="4181475"/>
              <a:ext cx="857250" cy="752475"/>
              <a:chOff x="1568450" y="4181475"/>
              <a:chExt cx="857250" cy="752475"/>
            </a:xfrm>
          </p:grpSpPr>
          <p:sp>
            <p:nvSpPr>
              <p:cNvPr id="288" name="矩形 287"/>
              <p:cNvSpPr/>
              <p:nvPr/>
            </p:nvSpPr>
            <p:spPr>
              <a:xfrm>
                <a:off x="1568450" y="4533900"/>
                <a:ext cx="285750" cy="4000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89" name="矩形 288"/>
              <p:cNvSpPr/>
              <p:nvPr/>
            </p:nvSpPr>
            <p:spPr>
              <a:xfrm>
                <a:off x="1854200" y="4381500"/>
                <a:ext cx="285750" cy="552450"/>
              </a:xfrm>
              <a:prstGeom prst="rect">
                <a:avLst/>
              </a:prstGeom>
              <a:solidFill>
                <a:srgbClr val="C0000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90" name="矩形 289"/>
              <p:cNvSpPr/>
              <p:nvPr/>
            </p:nvSpPr>
            <p:spPr>
              <a:xfrm>
                <a:off x="2139950" y="4181475"/>
                <a:ext cx="285750" cy="752475"/>
              </a:xfrm>
              <a:prstGeom prst="rect">
                <a:avLst/>
              </a:prstGeom>
              <a:solidFill>
                <a:srgbClr val="C0000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284" name="组合 283"/>
            <p:cNvGrpSpPr/>
            <p:nvPr/>
          </p:nvGrpSpPr>
          <p:grpSpPr>
            <a:xfrm>
              <a:off x="4802780" y="3342817"/>
              <a:ext cx="857250" cy="1591133"/>
              <a:chOff x="1568450" y="3342817"/>
              <a:chExt cx="857250" cy="1591133"/>
            </a:xfrm>
          </p:grpSpPr>
          <p:sp>
            <p:nvSpPr>
              <p:cNvPr id="285" name="矩形 284"/>
              <p:cNvSpPr/>
              <p:nvPr/>
            </p:nvSpPr>
            <p:spPr>
              <a:xfrm>
                <a:off x="1568450" y="3524250"/>
                <a:ext cx="285750" cy="14097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86" name="矩形 285"/>
              <p:cNvSpPr/>
              <p:nvPr/>
            </p:nvSpPr>
            <p:spPr>
              <a:xfrm>
                <a:off x="1854200" y="3342817"/>
                <a:ext cx="285750" cy="1591133"/>
              </a:xfrm>
              <a:prstGeom prst="rect">
                <a:avLst/>
              </a:prstGeom>
              <a:solidFill>
                <a:srgbClr val="C0000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87" name="矩形 286"/>
              <p:cNvSpPr/>
              <p:nvPr/>
            </p:nvSpPr>
            <p:spPr>
              <a:xfrm>
                <a:off x="2139950" y="4133850"/>
                <a:ext cx="285750" cy="800100"/>
              </a:xfrm>
              <a:prstGeom prst="rect">
                <a:avLst/>
              </a:prstGeom>
              <a:solidFill>
                <a:srgbClr val="C0000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grpSp>
        <p:nvGrpSpPr>
          <p:cNvPr id="297" name="组合 296"/>
          <p:cNvGrpSpPr/>
          <p:nvPr/>
        </p:nvGrpSpPr>
        <p:grpSpPr>
          <a:xfrm>
            <a:off x="7293230" y="5099880"/>
            <a:ext cx="3931958" cy="246221"/>
            <a:chOff x="1677332" y="4958884"/>
            <a:chExt cx="3931958" cy="246221"/>
          </a:xfrm>
        </p:grpSpPr>
        <p:sp>
          <p:nvSpPr>
            <p:cNvPr id="298" name="矩形 297"/>
            <p:cNvSpPr/>
            <p:nvPr/>
          </p:nvSpPr>
          <p:spPr>
            <a:xfrm>
              <a:off x="1677332" y="4958884"/>
              <a:ext cx="697628"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第一季度</a:t>
              </a:r>
            </a:p>
          </p:txBody>
        </p:sp>
        <p:sp>
          <p:nvSpPr>
            <p:cNvPr id="299" name="矩形 298"/>
            <p:cNvSpPr/>
            <p:nvPr/>
          </p:nvSpPr>
          <p:spPr>
            <a:xfrm>
              <a:off x="2755443" y="4958884"/>
              <a:ext cx="697627"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第二季度</a:t>
              </a:r>
            </a:p>
          </p:txBody>
        </p:sp>
        <p:sp>
          <p:nvSpPr>
            <p:cNvPr id="300" name="矩形 299"/>
            <p:cNvSpPr/>
            <p:nvPr/>
          </p:nvSpPr>
          <p:spPr>
            <a:xfrm>
              <a:off x="3833553" y="4958884"/>
              <a:ext cx="697627"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第三季度</a:t>
              </a:r>
            </a:p>
          </p:txBody>
        </p:sp>
        <p:sp>
          <p:nvSpPr>
            <p:cNvPr id="301" name="矩形 300"/>
            <p:cNvSpPr/>
            <p:nvPr/>
          </p:nvSpPr>
          <p:spPr>
            <a:xfrm>
              <a:off x="4911663" y="4958884"/>
              <a:ext cx="697627"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第四季度</a:t>
              </a:r>
            </a:p>
          </p:txBody>
        </p:sp>
      </p:grpSp>
      <p:grpSp>
        <p:nvGrpSpPr>
          <p:cNvPr id="302" name="组合 301"/>
          <p:cNvGrpSpPr/>
          <p:nvPr/>
        </p:nvGrpSpPr>
        <p:grpSpPr>
          <a:xfrm>
            <a:off x="7887699" y="5487035"/>
            <a:ext cx="2614782" cy="246221"/>
            <a:chOff x="1608682" y="5517117"/>
            <a:chExt cx="2614782" cy="246221"/>
          </a:xfrm>
        </p:grpSpPr>
        <p:grpSp>
          <p:nvGrpSpPr>
            <p:cNvPr id="303" name="组合 302"/>
            <p:cNvGrpSpPr/>
            <p:nvPr/>
          </p:nvGrpSpPr>
          <p:grpSpPr>
            <a:xfrm>
              <a:off x="1608682" y="5517117"/>
              <a:ext cx="672526" cy="246221"/>
              <a:chOff x="1608682" y="5517117"/>
              <a:chExt cx="672526" cy="246221"/>
            </a:xfrm>
          </p:grpSpPr>
          <p:sp>
            <p:nvSpPr>
              <p:cNvPr id="310" name="矩形 309"/>
              <p:cNvSpPr/>
              <p:nvPr/>
            </p:nvSpPr>
            <p:spPr>
              <a:xfrm>
                <a:off x="1711821" y="5517117"/>
                <a:ext cx="569387"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C00000"/>
                    </a:solidFill>
                    <a:effectLst/>
                    <a:uLnTx/>
                    <a:uFillTx/>
                    <a:latin typeface="Arial"/>
                    <a:ea typeface="微软雅黑"/>
                    <a:cs typeface="+mn-ea"/>
                    <a:sym typeface="+mn-lt"/>
                  </a:rPr>
                  <a:t>关键字</a:t>
                </a:r>
              </a:p>
            </p:txBody>
          </p:sp>
          <p:sp>
            <p:nvSpPr>
              <p:cNvPr id="311" name="流程图: 过程 310"/>
              <p:cNvSpPr/>
              <p:nvPr/>
            </p:nvSpPr>
            <p:spPr>
              <a:xfrm>
                <a:off x="1608682" y="5588794"/>
                <a:ext cx="108000" cy="108000"/>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Arial"/>
                  <a:ea typeface="微软雅黑"/>
                  <a:cs typeface="+mn-ea"/>
                  <a:sym typeface="+mn-lt"/>
                </a:endParaRPr>
              </a:p>
            </p:txBody>
          </p:sp>
        </p:grpSp>
        <p:grpSp>
          <p:nvGrpSpPr>
            <p:cNvPr id="304" name="组合 303"/>
            <p:cNvGrpSpPr/>
            <p:nvPr/>
          </p:nvGrpSpPr>
          <p:grpSpPr>
            <a:xfrm>
              <a:off x="2522660" y="5517117"/>
              <a:ext cx="672527" cy="246221"/>
              <a:chOff x="1494382" y="5517117"/>
              <a:chExt cx="672527" cy="246221"/>
            </a:xfrm>
          </p:grpSpPr>
          <p:sp>
            <p:nvSpPr>
              <p:cNvPr id="308" name="矩形 307"/>
              <p:cNvSpPr/>
              <p:nvPr/>
            </p:nvSpPr>
            <p:spPr>
              <a:xfrm>
                <a:off x="1597522" y="5517117"/>
                <a:ext cx="569387"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C00000"/>
                    </a:solidFill>
                    <a:effectLst/>
                    <a:uLnTx/>
                    <a:uFillTx/>
                    <a:latin typeface="Arial"/>
                    <a:ea typeface="微软雅黑"/>
                    <a:cs typeface="+mn-ea"/>
                    <a:sym typeface="+mn-lt"/>
                  </a:rPr>
                  <a:t>关键字</a:t>
                </a:r>
              </a:p>
            </p:txBody>
          </p:sp>
          <p:sp>
            <p:nvSpPr>
              <p:cNvPr id="309" name="流程图: 过程 308"/>
              <p:cNvSpPr/>
              <p:nvPr/>
            </p:nvSpPr>
            <p:spPr>
              <a:xfrm>
                <a:off x="1494382" y="5588794"/>
                <a:ext cx="108000" cy="108000"/>
              </a:xfrm>
              <a:prstGeom prst="flowChartProcess">
                <a:avLst/>
              </a:prstGeom>
              <a:solidFill>
                <a:srgbClr val="C00000">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Arial"/>
                  <a:ea typeface="微软雅黑"/>
                  <a:cs typeface="+mn-ea"/>
                  <a:sym typeface="+mn-lt"/>
                </a:endParaRPr>
              </a:p>
            </p:txBody>
          </p:sp>
        </p:grpSp>
        <p:grpSp>
          <p:nvGrpSpPr>
            <p:cNvPr id="305" name="组合 304"/>
            <p:cNvGrpSpPr/>
            <p:nvPr/>
          </p:nvGrpSpPr>
          <p:grpSpPr>
            <a:xfrm>
              <a:off x="3550937" y="5517117"/>
              <a:ext cx="672527" cy="246221"/>
              <a:chOff x="1494382" y="5517117"/>
              <a:chExt cx="672527" cy="246221"/>
            </a:xfrm>
          </p:grpSpPr>
          <p:sp>
            <p:nvSpPr>
              <p:cNvPr id="306" name="矩形 305"/>
              <p:cNvSpPr/>
              <p:nvPr/>
            </p:nvSpPr>
            <p:spPr>
              <a:xfrm>
                <a:off x="1597522" y="5517117"/>
                <a:ext cx="569387"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C00000"/>
                    </a:solidFill>
                    <a:effectLst/>
                    <a:uLnTx/>
                    <a:uFillTx/>
                    <a:latin typeface="Arial"/>
                    <a:ea typeface="微软雅黑"/>
                    <a:cs typeface="+mn-ea"/>
                    <a:sym typeface="+mn-lt"/>
                  </a:rPr>
                  <a:t>关键字</a:t>
                </a:r>
              </a:p>
            </p:txBody>
          </p:sp>
          <p:sp>
            <p:nvSpPr>
              <p:cNvPr id="307" name="流程图: 过程 306"/>
              <p:cNvSpPr/>
              <p:nvPr/>
            </p:nvSpPr>
            <p:spPr>
              <a:xfrm>
                <a:off x="1494382" y="5588794"/>
                <a:ext cx="108000" cy="108000"/>
              </a:xfrm>
              <a:prstGeom prst="flowChartProcess">
                <a:avLst/>
              </a:prstGeom>
              <a:solidFill>
                <a:srgbClr val="C00000">
                  <a:alpha val="3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Arial"/>
                  <a:ea typeface="微软雅黑"/>
                  <a:cs typeface="+mn-ea"/>
                  <a:sym typeface="+mn-lt"/>
                </a:endParaRPr>
              </a:p>
            </p:txBody>
          </p:sp>
        </p:grpSp>
      </p:grpSp>
      <p:grpSp>
        <p:nvGrpSpPr>
          <p:cNvPr id="197" name="组合 196"/>
          <p:cNvGrpSpPr/>
          <p:nvPr/>
        </p:nvGrpSpPr>
        <p:grpSpPr>
          <a:xfrm>
            <a:off x="-16540" y="305207"/>
            <a:ext cx="11864097" cy="6247586"/>
            <a:chOff x="-16540" y="305207"/>
            <a:chExt cx="11864097" cy="6247586"/>
          </a:xfrm>
        </p:grpSpPr>
        <p:sp>
          <p:nvSpPr>
            <p:cNvPr id="198" name="矩形 197"/>
            <p:cNvSpPr/>
            <p:nvPr/>
          </p:nvSpPr>
          <p:spPr>
            <a:xfrm>
              <a:off x="323808" y="305207"/>
              <a:ext cx="11523749" cy="6247586"/>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nvGrpSpPr>
            <p:cNvPr id="199" name="组合 198"/>
            <p:cNvGrpSpPr/>
            <p:nvPr/>
          </p:nvGrpSpPr>
          <p:grpSpPr>
            <a:xfrm rot="10800000">
              <a:off x="-16540" y="5025659"/>
              <a:ext cx="787152" cy="228570"/>
              <a:chOff x="11404745" y="946150"/>
              <a:chExt cx="787255" cy="228600"/>
            </a:xfrm>
          </p:grpSpPr>
          <p:cxnSp>
            <p:nvCxnSpPr>
              <p:cNvPr id="313" name="直接连接符 312"/>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14" name="椭圆 313"/>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200" name="组合 199"/>
            <p:cNvGrpSpPr/>
            <p:nvPr/>
          </p:nvGrpSpPr>
          <p:grpSpPr>
            <a:xfrm rot="10800000">
              <a:off x="-16540" y="1489328"/>
              <a:ext cx="787152" cy="228570"/>
              <a:chOff x="11404745" y="946150"/>
              <a:chExt cx="787255" cy="228600"/>
            </a:xfrm>
          </p:grpSpPr>
          <p:cxnSp>
            <p:nvCxnSpPr>
              <p:cNvPr id="201" name="直接连接符 200"/>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12" name="椭圆 311"/>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spTree>
    <p:extLst>
      <p:ext uri="{BB962C8B-B14F-4D97-AF65-F5344CB8AC3E}">
        <p14:creationId xmlns:p14="http://schemas.microsoft.com/office/powerpoint/2010/main" val="426095054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1000"/>
                                        <p:tgtEl>
                                          <p:spTgt spid="144"/>
                                        </p:tgtEl>
                                      </p:cBhvr>
                                    </p:animEffect>
                                    <p:anim calcmode="lin" valueType="num">
                                      <p:cBhvr>
                                        <p:cTn id="8" dur="1000" fill="hold"/>
                                        <p:tgtEl>
                                          <p:spTgt spid="144"/>
                                        </p:tgtEl>
                                        <p:attrNameLst>
                                          <p:attrName>ppt_x</p:attrName>
                                        </p:attrNameLst>
                                      </p:cBhvr>
                                      <p:tavLst>
                                        <p:tav tm="0">
                                          <p:val>
                                            <p:strVal val="#ppt_x"/>
                                          </p:val>
                                        </p:tav>
                                        <p:tav tm="100000">
                                          <p:val>
                                            <p:strVal val="#ppt_x"/>
                                          </p:val>
                                        </p:tav>
                                      </p:tavLst>
                                    </p:anim>
                                    <p:anim calcmode="lin" valueType="num">
                                      <p:cBhvr>
                                        <p:cTn id="9" dur="1000" fill="hold"/>
                                        <p:tgtEl>
                                          <p:spTgt spid="1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32"/>
                                        </p:tgtEl>
                                        <p:attrNameLst>
                                          <p:attrName>style.visibility</p:attrName>
                                        </p:attrNameLst>
                                      </p:cBhvr>
                                      <p:to>
                                        <p:strVal val="visible"/>
                                      </p:to>
                                    </p:set>
                                    <p:animEffect transition="in" filter="fade">
                                      <p:cBhvr>
                                        <p:cTn id="13" dur="1000"/>
                                        <p:tgtEl>
                                          <p:spTgt spid="132"/>
                                        </p:tgtEl>
                                      </p:cBhvr>
                                    </p:animEffect>
                                    <p:anim calcmode="lin" valueType="num">
                                      <p:cBhvr>
                                        <p:cTn id="14" dur="1000" fill="hold"/>
                                        <p:tgtEl>
                                          <p:spTgt spid="132"/>
                                        </p:tgtEl>
                                        <p:attrNameLst>
                                          <p:attrName>ppt_x</p:attrName>
                                        </p:attrNameLst>
                                      </p:cBhvr>
                                      <p:tavLst>
                                        <p:tav tm="0">
                                          <p:val>
                                            <p:strVal val="#ppt_x"/>
                                          </p:val>
                                        </p:tav>
                                        <p:tav tm="100000">
                                          <p:val>
                                            <p:strVal val="#ppt_x"/>
                                          </p:val>
                                        </p:tav>
                                      </p:tavLst>
                                    </p:anim>
                                    <p:anim calcmode="lin" valueType="num">
                                      <p:cBhvr>
                                        <p:cTn id="15" dur="1000" fill="hold"/>
                                        <p:tgtEl>
                                          <p:spTgt spid="132"/>
                                        </p:tgtEl>
                                        <p:attrNameLst>
                                          <p:attrName>ppt_y</p:attrName>
                                        </p:attrNameLst>
                                      </p:cBhvr>
                                      <p:tavLst>
                                        <p:tav tm="0">
                                          <p:val>
                                            <p:strVal val="#ppt_y-.1"/>
                                          </p:val>
                                        </p:tav>
                                        <p:tav tm="100000">
                                          <p:val>
                                            <p:strVal val="#ppt_y"/>
                                          </p:val>
                                        </p:tav>
                                      </p:tavLst>
                                    </p:anim>
                                  </p:childTnLst>
                                </p:cTn>
                              </p:par>
                              <p:par>
                                <p:cTn id="16" presetID="16" presetClass="entr" presetSubtype="37" fill="hold" nodeType="withEffect">
                                  <p:stCondLst>
                                    <p:cond delay="1500"/>
                                  </p:stCondLst>
                                  <p:childTnLst>
                                    <p:set>
                                      <p:cBhvr>
                                        <p:cTn id="17" dur="1" fill="hold">
                                          <p:stCondLst>
                                            <p:cond delay="0"/>
                                          </p:stCondLst>
                                        </p:cTn>
                                        <p:tgtEl>
                                          <p:spTgt spid="224"/>
                                        </p:tgtEl>
                                        <p:attrNameLst>
                                          <p:attrName>style.visibility</p:attrName>
                                        </p:attrNameLst>
                                      </p:cBhvr>
                                      <p:to>
                                        <p:strVal val="visible"/>
                                      </p:to>
                                    </p:set>
                                    <p:animEffect transition="in" filter="barn(outVertical)">
                                      <p:cBhvr>
                                        <p:cTn id="18" dur="500"/>
                                        <p:tgtEl>
                                          <p:spTgt spid="224"/>
                                        </p:tgtEl>
                                      </p:cBhvr>
                                    </p:animEffect>
                                  </p:childTnLst>
                                </p:cTn>
                              </p:par>
                            </p:childTnLst>
                          </p:cTn>
                        </p:par>
                        <p:par>
                          <p:cTn id="19" fill="hold">
                            <p:stCondLst>
                              <p:cond delay="3000"/>
                            </p:stCondLst>
                            <p:childTnLst>
                              <p:par>
                                <p:cTn id="20" presetID="42" presetClass="entr" presetSubtype="0" fill="hold" nodeType="afterEffect">
                                  <p:stCondLst>
                                    <p:cond delay="0"/>
                                  </p:stCondLst>
                                  <p:childTnLst>
                                    <p:set>
                                      <p:cBhvr>
                                        <p:cTn id="21" dur="1" fill="hold">
                                          <p:stCondLst>
                                            <p:cond delay="0"/>
                                          </p:stCondLst>
                                        </p:cTn>
                                        <p:tgtEl>
                                          <p:spTgt spid="227"/>
                                        </p:tgtEl>
                                        <p:attrNameLst>
                                          <p:attrName>style.visibility</p:attrName>
                                        </p:attrNameLst>
                                      </p:cBhvr>
                                      <p:to>
                                        <p:strVal val="visible"/>
                                      </p:to>
                                    </p:set>
                                    <p:animEffect transition="in" filter="fade">
                                      <p:cBhvr>
                                        <p:cTn id="22" dur="1000"/>
                                        <p:tgtEl>
                                          <p:spTgt spid="227"/>
                                        </p:tgtEl>
                                      </p:cBhvr>
                                    </p:animEffect>
                                    <p:anim calcmode="lin" valueType="num">
                                      <p:cBhvr>
                                        <p:cTn id="23" dur="1000" fill="hold"/>
                                        <p:tgtEl>
                                          <p:spTgt spid="227"/>
                                        </p:tgtEl>
                                        <p:attrNameLst>
                                          <p:attrName>ppt_x</p:attrName>
                                        </p:attrNameLst>
                                      </p:cBhvr>
                                      <p:tavLst>
                                        <p:tav tm="0">
                                          <p:val>
                                            <p:strVal val="#ppt_x"/>
                                          </p:val>
                                        </p:tav>
                                        <p:tav tm="100000">
                                          <p:val>
                                            <p:strVal val="#ppt_x"/>
                                          </p:val>
                                        </p:tav>
                                      </p:tavLst>
                                    </p:anim>
                                    <p:anim calcmode="lin" valueType="num">
                                      <p:cBhvr>
                                        <p:cTn id="24" dur="1000" fill="hold"/>
                                        <p:tgtEl>
                                          <p:spTgt spid="227"/>
                                        </p:tgtEl>
                                        <p:attrNameLst>
                                          <p:attrName>ppt_y</p:attrName>
                                        </p:attrNameLst>
                                      </p:cBhvr>
                                      <p:tavLst>
                                        <p:tav tm="0">
                                          <p:val>
                                            <p:strVal val="#ppt_y+.1"/>
                                          </p:val>
                                        </p:tav>
                                        <p:tav tm="100000">
                                          <p:val>
                                            <p:strVal val="#ppt_y"/>
                                          </p:val>
                                        </p:tav>
                                      </p:tavLst>
                                    </p:anim>
                                  </p:childTnLst>
                                </p:cTn>
                              </p:par>
                            </p:childTnLst>
                          </p:cTn>
                        </p:par>
                        <p:par>
                          <p:cTn id="25" fill="hold">
                            <p:stCondLst>
                              <p:cond delay="4000"/>
                            </p:stCondLst>
                            <p:childTnLst>
                              <p:par>
                                <p:cTn id="26" presetID="47" presetClass="entr" presetSubtype="0" fill="hold" nodeType="afterEffect">
                                  <p:stCondLst>
                                    <p:cond delay="0"/>
                                  </p:stCondLst>
                                  <p:childTnLst>
                                    <p:set>
                                      <p:cBhvr>
                                        <p:cTn id="27" dur="1" fill="hold">
                                          <p:stCondLst>
                                            <p:cond delay="0"/>
                                          </p:stCondLst>
                                        </p:cTn>
                                        <p:tgtEl>
                                          <p:spTgt spid="230"/>
                                        </p:tgtEl>
                                        <p:attrNameLst>
                                          <p:attrName>style.visibility</p:attrName>
                                        </p:attrNameLst>
                                      </p:cBhvr>
                                      <p:to>
                                        <p:strVal val="visible"/>
                                      </p:to>
                                    </p:set>
                                    <p:animEffect transition="in" filter="fade">
                                      <p:cBhvr>
                                        <p:cTn id="28" dur="1000"/>
                                        <p:tgtEl>
                                          <p:spTgt spid="230"/>
                                        </p:tgtEl>
                                      </p:cBhvr>
                                    </p:animEffect>
                                    <p:anim calcmode="lin" valueType="num">
                                      <p:cBhvr>
                                        <p:cTn id="29" dur="1000" fill="hold"/>
                                        <p:tgtEl>
                                          <p:spTgt spid="230"/>
                                        </p:tgtEl>
                                        <p:attrNameLst>
                                          <p:attrName>ppt_x</p:attrName>
                                        </p:attrNameLst>
                                      </p:cBhvr>
                                      <p:tavLst>
                                        <p:tav tm="0">
                                          <p:val>
                                            <p:strVal val="#ppt_x"/>
                                          </p:val>
                                        </p:tav>
                                        <p:tav tm="100000">
                                          <p:val>
                                            <p:strVal val="#ppt_x"/>
                                          </p:val>
                                        </p:tav>
                                      </p:tavLst>
                                    </p:anim>
                                    <p:anim calcmode="lin" valueType="num">
                                      <p:cBhvr>
                                        <p:cTn id="30" dur="1000" fill="hold"/>
                                        <p:tgtEl>
                                          <p:spTgt spid="230"/>
                                        </p:tgtEl>
                                        <p:attrNameLst>
                                          <p:attrName>ppt_y</p:attrName>
                                        </p:attrNameLst>
                                      </p:cBhvr>
                                      <p:tavLst>
                                        <p:tav tm="0">
                                          <p:val>
                                            <p:strVal val="#ppt_y-.1"/>
                                          </p:val>
                                        </p:tav>
                                        <p:tav tm="100000">
                                          <p:val>
                                            <p:strVal val="#ppt_y"/>
                                          </p:val>
                                        </p:tav>
                                      </p:tavLst>
                                    </p:anim>
                                  </p:childTnLst>
                                </p:cTn>
                              </p:par>
                            </p:childTnLst>
                          </p:cTn>
                        </p:par>
                        <p:par>
                          <p:cTn id="31" fill="hold">
                            <p:stCondLst>
                              <p:cond delay="5000"/>
                            </p:stCondLst>
                            <p:childTnLst>
                              <p:par>
                                <p:cTn id="32" presetID="42" presetClass="entr" presetSubtype="0" fill="hold" grpId="0" nodeType="afterEffect">
                                  <p:stCondLst>
                                    <p:cond delay="0"/>
                                  </p:stCondLst>
                                  <p:childTnLst>
                                    <p:set>
                                      <p:cBhvr>
                                        <p:cTn id="33" dur="1" fill="hold">
                                          <p:stCondLst>
                                            <p:cond delay="0"/>
                                          </p:stCondLst>
                                        </p:cTn>
                                        <p:tgtEl>
                                          <p:spTgt spid="264"/>
                                        </p:tgtEl>
                                        <p:attrNameLst>
                                          <p:attrName>style.visibility</p:attrName>
                                        </p:attrNameLst>
                                      </p:cBhvr>
                                      <p:to>
                                        <p:strVal val="visible"/>
                                      </p:to>
                                    </p:set>
                                    <p:animEffect transition="in" filter="fade">
                                      <p:cBhvr>
                                        <p:cTn id="34" dur="1000"/>
                                        <p:tgtEl>
                                          <p:spTgt spid="264"/>
                                        </p:tgtEl>
                                      </p:cBhvr>
                                    </p:animEffect>
                                    <p:anim calcmode="lin" valueType="num">
                                      <p:cBhvr>
                                        <p:cTn id="35" dur="1000" fill="hold"/>
                                        <p:tgtEl>
                                          <p:spTgt spid="264"/>
                                        </p:tgtEl>
                                        <p:attrNameLst>
                                          <p:attrName>ppt_x</p:attrName>
                                        </p:attrNameLst>
                                      </p:cBhvr>
                                      <p:tavLst>
                                        <p:tav tm="0">
                                          <p:val>
                                            <p:strVal val="#ppt_x"/>
                                          </p:val>
                                        </p:tav>
                                        <p:tav tm="100000">
                                          <p:val>
                                            <p:strVal val="#ppt_x"/>
                                          </p:val>
                                        </p:tav>
                                      </p:tavLst>
                                    </p:anim>
                                    <p:anim calcmode="lin" valueType="num">
                                      <p:cBhvr>
                                        <p:cTn id="36" dur="1000" fill="hold"/>
                                        <p:tgtEl>
                                          <p:spTgt spid="264"/>
                                        </p:tgtEl>
                                        <p:attrNameLst>
                                          <p:attrName>ppt_y</p:attrName>
                                        </p:attrNameLst>
                                      </p:cBhvr>
                                      <p:tavLst>
                                        <p:tav tm="0">
                                          <p:val>
                                            <p:strVal val="#ppt_y+.1"/>
                                          </p:val>
                                        </p:tav>
                                        <p:tav tm="100000">
                                          <p:val>
                                            <p:strVal val="#ppt_y"/>
                                          </p:val>
                                        </p:tav>
                                      </p:tavLst>
                                    </p:anim>
                                  </p:childTnLst>
                                </p:cTn>
                              </p:par>
                            </p:childTnLst>
                          </p:cTn>
                        </p:par>
                        <p:par>
                          <p:cTn id="37" fill="hold">
                            <p:stCondLst>
                              <p:cond delay="6000"/>
                            </p:stCondLst>
                            <p:childTnLst>
                              <p:par>
                                <p:cTn id="38" presetID="2" presetClass="entr" presetSubtype="8" fill="hold" nodeType="afterEffect">
                                  <p:stCondLst>
                                    <p:cond delay="0"/>
                                  </p:stCondLst>
                                  <p:childTnLst>
                                    <p:set>
                                      <p:cBhvr>
                                        <p:cTn id="39" dur="1" fill="hold">
                                          <p:stCondLst>
                                            <p:cond delay="0"/>
                                          </p:stCondLst>
                                        </p:cTn>
                                        <p:tgtEl>
                                          <p:spTgt spid="265"/>
                                        </p:tgtEl>
                                        <p:attrNameLst>
                                          <p:attrName>style.visibility</p:attrName>
                                        </p:attrNameLst>
                                      </p:cBhvr>
                                      <p:to>
                                        <p:strVal val="visible"/>
                                      </p:to>
                                    </p:set>
                                    <p:anim calcmode="lin" valueType="num">
                                      <p:cBhvr additive="base">
                                        <p:cTn id="40" dur="500" fill="hold"/>
                                        <p:tgtEl>
                                          <p:spTgt spid="265"/>
                                        </p:tgtEl>
                                        <p:attrNameLst>
                                          <p:attrName>ppt_x</p:attrName>
                                        </p:attrNameLst>
                                      </p:cBhvr>
                                      <p:tavLst>
                                        <p:tav tm="0">
                                          <p:val>
                                            <p:strVal val="0-#ppt_w/2"/>
                                          </p:val>
                                        </p:tav>
                                        <p:tav tm="100000">
                                          <p:val>
                                            <p:strVal val="#ppt_x"/>
                                          </p:val>
                                        </p:tav>
                                      </p:tavLst>
                                    </p:anim>
                                    <p:anim calcmode="lin" valueType="num">
                                      <p:cBhvr additive="base">
                                        <p:cTn id="41" dur="500" fill="hold"/>
                                        <p:tgtEl>
                                          <p:spTgt spid="265"/>
                                        </p:tgtEl>
                                        <p:attrNameLst>
                                          <p:attrName>ppt_y</p:attrName>
                                        </p:attrNameLst>
                                      </p:cBhvr>
                                      <p:tavLst>
                                        <p:tav tm="0">
                                          <p:val>
                                            <p:strVal val="#ppt_y"/>
                                          </p:val>
                                        </p:tav>
                                        <p:tav tm="100000">
                                          <p:val>
                                            <p:strVal val="#ppt_y"/>
                                          </p:val>
                                        </p:tav>
                                      </p:tavLst>
                                    </p:anim>
                                  </p:childTnLst>
                                </p:cTn>
                              </p:par>
                            </p:childTnLst>
                          </p:cTn>
                        </p:par>
                        <p:par>
                          <p:cTn id="42" fill="hold">
                            <p:stCondLst>
                              <p:cond delay="6500"/>
                            </p:stCondLst>
                            <p:childTnLst>
                              <p:par>
                                <p:cTn id="43" presetID="22" presetClass="entr" presetSubtype="4" fill="hold" nodeType="afterEffect">
                                  <p:stCondLst>
                                    <p:cond delay="0"/>
                                  </p:stCondLst>
                                  <p:childTnLst>
                                    <p:set>
                                      <p:cBhvr>
                                        <p:cTn id="44" dur="1" fill="hold">
                                          <p:stCondLst>
                                            <p:cond delay="0"/>
                                          </p:stCondLst>
                                        </p:cTn>
                                        <p:tgtEl>
                                          <p:spTgt spid="280"/>
                                        </p:tgtEl>
                                        <p:attrNameLst>
                                          <p:attrName>style.visibility</p:attrName>
                                        </p:attrNameLst>
                                      </p:cBhvr>
                                      <p:to>
                                        <p:strVal val="visible"/>
                                      </p:to>
                                    </p:set>
                                    <p:animEffect transition="in" filter="wipe(down)">
                                      <p:cBhvr>
                                        <p:cTn id="45" dur="500"/>
                                        <p:tgtEl>
                                          <p:spTgt spid="280"/>
                                        </p:tgtEl>
                                      </p:cBhvr>
                                    </p:animEffect>
                                  </p:childTnLst>
                                </p:cTn>
                              </p:par>
                            </p:childTnLst>
                          </p:cTn>
                        </p:par>
                        <p:par>
                          <p:cTn id="46" fill="hold">
                            <p:stCondLst>
                              <p:cond delay="7000"/>
                            </p:stCondLst>
                            <p:childTnLst>
                              <p:par>
                                <p:cTn id="47" presetID="10" presetClass="entr" presetSubtype="0" fill="hold" nodeType="afterEffect">
                                  <p:stCondLst>
                                    <p:cond delay="0"/>
                                  </p:stCondLst>
                                  <p:childTnLst>
                                    <p:set>
                                      <p:cBhvr>
                                        <p:cTn id="48" dur="1" fill="hold">
                                          <p:stCondLst>
                                            <p:cond delay="0"/>
                                          </p:stCondLst>
                                        </p:cTn>
                                        <p:tgtEl>
                                          <p:spTgt spid="297"/>
                                        </p:tgtEl>
                                        <p:attrNameLst>
                                          <p:attrName>style.visibility</p:attrName>
                                        </p:attrNameLst>
                                      </p:cBhvr>
                                      <p:to>
                                        <p:strVal val="visible"/>
                                      </p:to>
                                    </p:set>
                                    <p:animEffect transition="in" filter="fade">
                                      <p:cBhvr>
                                        <p:cTn id="49" dur="500"/>
                                        <p:tgtEl>
                                          <p:spTgt spid="297"/>
                                        </p:tgtEl>
                                      </p:cBhvr>
                                    </p:animEffect>
                                  </p:childTnLst>
                                </p:cTn>
                              </p:par>
                            </p:childTnLst>
                          </p:cTn>
                        </p:par>
                        <p:par>
                          <p:cTn id="50" fill="hold">
                            <p:stCondLst>
                              <p:cond delay="7500"/>
                            </p:stCondLst>
                            <p:childTnLst>
                              <p:par>
                                <p:cTn id="51" presetID="37" presetClass="entr" presetSubtype="0" fill="hold" nodeType="afterEffect">
                                  <p:stCondLst>
                                    <p:cond delay="0"/>
                                  </p:stCondLst>
                                  <p:childTnLst>
                                    <p:set>
                                      <p:cBhvr>
                                        <p:cTn id="52" dur="1" fill="hold">
                                          <p:stCondLst>
                                            <p:cond delay="0"/>
                                          </p:stCondLst>
                                        </p:cTn>
                                        <p:tgtEl>
                                          <p:spTgt spid="302"/>
                                        </p:tgtEl>
                                        <p:attrNameLst>
                                          <p:attrName>style.visibility</p:attrName>
                                        </p:attrNameLst>
                                      </p:cBhvr>
                                      <p:to>
                                        <p:strVal val="visible"/>
                                      </p:to>
                                    </p:set>
                                    <p:animEffect transition="in" filter="fade">
                                      <p:cBhvr>
                                        <p:cTn id="53" dur="1000"/>
                                        <p:tgtEl>
                                          <p:spTgt spid="302"/>
                                        </p:tgtEl>
                                      </p:cBhvr>
                                    </p:animEffect>
                                    <p:anim calcmode="lin" valueType="num">
                                      <p:cBhvr>
                                        <p:cTn id="54" dur="1000" fill="hold"/>
                                        <p:tgtEl>
                                          <p:spTgt spid="302"/>
                                        </p:tgtEl>
                                        <p:attrNameLst>
                                          <p:attrName>ppt_x</p:attrName>
                                        </p:attrNameLst>
                                      </p:cBhvr>
                                      <p:tavLst>
                                        <p:tav tm="0">
                                          <p:val>
                                            <p:strVal val="#ppt_x"/>
                                          </p:val>
                                        </p:tav>
                                        <p:tav tm="100000">
                                          <p:val>
                                            <p:strVal val="#ppt_x"/>
                                          </p:val>
                                        </p:tav>
                                      </p:tavLst>
                                    </p:anim>
                                    <p:anim calcmode="lin" valueType="num">
                                      <p:cBhvr>
                                        <p:cTn id="55" dur="900" decel="100000" fill="hold"/>
                                        <p:tgtEl>
                                          <p:spTgt spid="302"/>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30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2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4882458" y="908720"/>
            <a:ext cx="244827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4" name="TextBox 30"/>
          <p:cNvSpPr txBox="1"/>
          <p:nvPr/>
        </p:nvSpPr>
        <p:spPr>
          <a:xfrm>
            <a:off x="4583038" y="416277"/>
            <a:ext cx="3047113" cy="49244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B30B0B"/>
                </a:solidFill>
                <a:effectLst/>
                <a:uLnTx/>
                <a:uFillTx/>
                <a:latin typeface="Arial"/>
                <a:ea typeface="微软雅黑"/>
                <a:cs typeface="+mn-ea"/>
                <a:sym typeface="+mn-lt"/>
              </a:rPr>
              <a:t>工作目标</a:t>
            </a:r>
            <a:endParaRPr kumimoji="0" lang="zh-CN" altLang="en-US" sz="20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sp>
        <p:nvSpPr>
          <p:cNvPr id="117" name="矩形 116"/>
          <p:cNvSpPr/>
          <p:nvPr/>
        </p:nvSpPr>
        <p:spPr>
          <a:xfrm>
            <a:off x="8809044" y="1788007"/>
            <a:ext cx="2522174" cy="100027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600"/>
              </a:spcAft>
              <a:buClr>
                <a:srgbClr val="C0504D"/>
              </a:buClr>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Arial"/>
                <a:ea typeface="微软雅黑"/>
                <a:cs typeface="+mn-ea"/>
                <a:sym typeface="+mn-lt"/>
              </a:rPr>
              <a:t>企业目标</a:t>
            </a:r>
            <a:endParaRPr kumimoji="0" lang="en-US" altLang="zh-CN" sz="1600" b="0" i="0" u="none" strike="noStrike" kern="1200" cap="none" spc="0" normalizeH="0" baseline="0" noProof="0" dirty="0">
              <a:ln>
                <a:noFill/>
              </a:ln>
              <a:solidFill>
                <a:srgbClr val="C00000"/>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
                <a:srgbClr val="C0504D"/>
              </a:buClr>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为客户服务是我们存在的唯一理由，客户需求是我们发展的原动力</a:t>
            </a:r>
            <a:endParaRPr kumimoji="0" lang="en-US" altLang="zh-CN"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22" name="矩形 121"/>
          <p:cNvSpPr/>
          <p:nvPr/>
        </p:nvSpPr>
        <p:spPr>
          <a:xfrm>
            <a:off x="8817827" y="3074079"/>
            <a:ext cx="2522174" cy="100027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600"/>
              </a:spcAft>
              <a:buClr>
                <a:srgbClr val="C0504D"/>
              </a:buClr>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Arial"/>
                <a:ea typeface="微软雅黑"/>
                <a:cs typeface="+mn-ea"/>
                <a:sym typeface="+mn-lt"/>
              </a:rPr>
              <a:t>企业精神</a:t>
            </a:r>
            <a:endParaRPr kumimoji="0" lang="en-US" altLang="zh-CN" sz="1600" b="0" i="0" u="none" strike="noStrike" kern="1200" cap="none" spc="0" normalizeH="0" baseline="0" noProof="0" dirty="0">
              <a:ln>
                <a:noFill/>
              </a:ln>
              <a:solidFill>
                <a:srgbClr val="C00000"/>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
                <a:srgbClr val="C0504D"/>
              </a:buClr>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为客户服务是我们存在的唯一理由，客户需求是我们发展的原动力</a:t>
            </a:r>
            <a:endParaRPr kumimoji="0" lang="en-US" altLang="zh-CN"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27" name="矩形 126"/>
          <p:cNvSpPr/>
          <p:nvPr/>
        </p:nvSpPr>
        <p:spPr>
          <a:xfrm>
            <a:off x="852000" y="4356370"/>
            <a:ext cx="2522174" cy="1000274"/>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600"/>
              </a:spcAft>
              <a:buClr>
                <a:srgbClr val="C0504D"/>
              </a:buClr>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Arial"/>
                <a:ea typeface="微软雅黑"/>
                <a:cs typeface="+mn-ea"/>
                <a:sym typeface="+mn-lt"/>
              </a:rPr>
              <a:t>企业宗旨</a:t>
            </a:r>
            <a:endParaRPr kumimoji="0" lang="en-US" altLang="zh-CN" sz="1600" b="0" i="0" u="none" strike="noStrike" kern="1200" cap="none" spc="0" normalizeH="0" baseline="0" noProof="0" dirty="0">
              <a:ln>
                <a:noFill/>
              </a:ln>
              <a:solidFill>
                <a:srgbClr val="C00000"/>
              </a:solidFill>
              <a:effectLst/>
              <a:uLnTx/>
              <a:uFillTx/>
              <a:latin typeface="Arial"/>
              <a:ea typeface="微软雅黑"/>
              <a:cs typeface="+mn-ea"/>
              <a:sym typeface="+mn-lt"/>
            </a:endParaRPr>
          </a:p>
          <a:p>
            <a:pPr marL="0" marR="0" lvl="0" indent="0" algn="r" defTabSz="914400" rtl="0" eaLnBrk="1" fontAlgn="auto" latinLnBrk="0" hangingPunct="1">
              <a:lnSpc>
                <a:spcPct val="150000"/>
              </a:lnSpc>
              <a:spcBef>
                <a:spcPts val="0"/>
              </a:spcBef>
              <a:spcAft>
                <a:spcPts val="600"/>
              </a:spcAft>
              <a:buClr>
                <a:srgbClr val="C0504D"/>
              </a:buClr>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为客户服务是我们存在的唯一理由，客户需求是我们发展的原动力</a:t>
            </a:r>
            <a:endParaRPr kumimoji="0" lang="en-US" altLang="zh-CN"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32" name="矩形 131"/>
          <p:cNvSpPr/>
          <p:nvPr/>
        </p:nvSpPr>
        <p:spPr>
          <a:xfrm>
            <a:off x="8817827" y="4356370"/>
            <a:ext cx="2522174" cy="100027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600"/>
              </a:spcAft>
              <a:buClr>
                <a:srgbClr val="C0504D"/>
              </a:buClr>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Arial"/>
                <a:ea typeface="微软雅黑"/>
                <a:cs typeface="+mn-ea"/>
                <a:sym typeface="+mn-lt"/>
              </a:rPr>
              <a:t>企业使命</a:t>
            </a:r>
            <a:endParaRPr kumimoji="0" lang="en-US" altLang="zh-CN" sz="1600" b="0" i="0" u="none" strike="noStrike" kern="1200" cap="none" spc="0" normalizeH="0" baseline="0" noProof="0" dirty="0">
              <a:ln>
                <a:noFill/>
              </a:ln>
              <a:solidFill>
                <a:srgbClr val="C00000"/>
              </a:solidFill>
              <a:effectLst/>
              <a:uLnTx/>
              <a:uFillTx/>
              <a:latin typeface="Arial"/>
              <a:ea typeface="微软雅黑"/>
              <a:cs typeface="+mn-ea"/>
              <a:sym typeface="+mn-lt"/>
            </a:endParaRPr>
          </a:p>
          <a:p>
            <a:pPr marL="0" marR="0" lvl="0" indent="0" algn="l" defTabSz="914400" rtl="0" eaLnBrk="1" fontAlgn="auto" latinLnBrk="0" hangingPunct="1">
              <a:lnSpc>
                <a:spcPct val="150000"/>
              </a:lnSpc>
              <a:spcBef>
                <a:spcPts val="0"/>
              </a:spcBef>
              <a:spcAft>
                <a:spcPts val="600"/>
              </a:spcAft>
              <a:buClr>
                <a:srgbClr val="C0504D"/>
              </a:buClr>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为客户服务是我们存在的唯一理由，客户需求是我们发展的原动力</a:t>
            </a:r>
            <a:endParaRPr kumimoji="0" lang="en-US" altLang="zh-CN"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37" name="矩形 136"/>
          <p:cNvSpPr/>
          <p:nvPr/>
        </p:nvSpPr>
        <p:spPr>
          <a:xfrm>
            <a:off x="852000" y="3074079"/>
            <a:ext cx="2522174" cy="1000274"/>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600"/>
              </a:spcAft>
              <a:buClr>
                <a:srgbClr val="C0504D"/>
              </a:buClr>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Arial"/>
                <a:ea typeface="微软雅黑"/>
                <a:cs typeface="+mn-ea"/>
                <a:sym typeface="+mn-lt"/>
              </a:rPr>
              <a:t>企业文化</a:t>
            </a:r>
            <a:endParaRPr kumimoji="0" lang="en-US" altLang="zh-CN" sz="1600" b="0" i="0" u="none" strike="noStrike" kern="1200" cap="none" spc="0" normalizeH="0" baseline="0" noProof="0" dirty="0">
              <a:ln>
                <a:noFill/>
              </a:ln>
              <a:solidFill>
                <a:srgbClr val="C00000"/>
              </a:solidFill>
              <a:effectLst/>
              <a:uLnTx/>
              <a:uFillTx/>
              <a:latin typeface="Arial"/>
              <a:ea typeface="微软雅黑"/>
              <a:cs typeface="+mn-ea"/>
              <a:sym typeface="+mn-lt"/>
            </a:endParaRPr>
          </a:p>
          <a:p>
            <a:pPr marL="0" marR="0" lvl="0" indent="0" algn="r" defTabSz="914400" rtl="0" eaLnBrk="1" fontAlgn="auto" latinLnBrk="0" hangingPunct="1">
              <a:lnSpc>
                <a:spcPct val="150000"/>
              </a:lnSpc>
              <a:spcBef>
                <a:spcPts val="0"/>
              </a:spcBef>
              <a:spcAft>
                <a:spcPts val="600"/>
              </a:spcAft>
              <a:buClr>
                <a:srgbClr val="C0504D"/>
              </a:buClr>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为客户服务是我们存在的唯一理由，客户需求是我们发展的原动力</a:t>
            </a:r>
            <a:endParaRPr kumimoji="0" lang="en-US" altLang="zh-CN"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42" name="矩形 141"/>
          <p:cNvSpPr/>
          <p:nvPr/>
        </p:nvSpPr>
        <p:spPr>
          <a:xfrm>
            <a:off x="852000" y="1791788"/>
            <a:ext cx="2522174" cy="1000274"/>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600"/>
              </a:spcAft>
              <a:buClr>
                <a:srgbClr val="C0504D"/>
              </a:buClr>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Arial"/>
                <a:ea typeface="微软雅黑"/>
                <a:cs typeface="+mn-ea"/>
                <a:sym typeface="+mn-lt"/>
              </a:rPr>
              <a:t>管理理念</a:t>
            </a:r>
            <a:endParaRPr kumimoji="0" lang="en-US" altLang="zh-CN" sz="1600" b="0" i="0" u="none" strike="noStrike" kern="1200" cap="none" spc="0" normalizeH="0" baseline="0" noProof="0" dirty="0">
              <a:ln>
                <a:noFill/>
              </a:ln>
              <a:solidFill>
                <a:srgbClr val="C00000"/>
              </a:solidFill>
              <a:effectLst/>
              <a:uLnTx/>
              <a:uFillTx/>
              <a:latin typeface="Arial"/>
              <a:ea typeface="微软雅黑"/>
              <a:cs typeface="+mn-ea"/>
              <a:sym typeface="+mn-lt"/>
            </a:endParaRPr>
          </a:p>
          <a:p>
            <a:pPr marL="0" marR="0" lvl="0" indent="0" algn="r" defTabSz="914400" rtl="0" eaLnBrk="1" fontAlgn="auto" latinLnBrk="0" hangingPunct="1">
              <a:lnSpc>
                <a:spcPct val="150000"/>
              </a:lnSpc>
              <a:spcBef>
                <a:spcPts val="0"/>
              </a:spcBef>
              <a:spcAft>
                <a:spcPts val="600"/>
              </a:spcAft>
              <a:buClr>
                <a:srgbClr val="C0504D"/>
              </a:buClr>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为客户服务是我们存在的唯一理由，客户需求是我们发展的原动力</a:t>
            </a:r>
            <a:endParaRPr kumimoji="0" lang="en-US" altLang="zh-CN"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grpSp>
        <p:nvGrpSpPr>
          <p:cNvPr id="147" name="组合 146"/>
          <p:cNvGrpSpPr/>
          <p:nvPr/>
        </p:nvGrpSpPr>
        <p:grpSpPr>
          <a:xfrm>
            <a:off x="3374174" y="1627975"/>
            <a:ext cx="711720" cy="1008937"/>
            <a:chOff x="467266" y="1556915"/>
            <a:chExt cx="2299735" cy="3260114"/>
          </a:xfrm>
        </p:grpSpPr>
        <p:grpSp>
          <p:nvGrpSpPr>
            <p:cNvPr id="148" name="组合 147"/>
            <p:cNvGrpSpPr/>
            <p:nvPr/>
          </p:nvGrpSpPr>
          <p:grpSpPr>
            <a:xfrm flipH="1">
              <a:off x="467266" y="1556915"/>
              <a:ext cx="2299735" cy="3260114"/>
              <a:chOff x="1578687" y="538163"/>
              <a:chExt cx="2501900" cy="3546704"/>
            </a:xfrm>
          </p:grpSpPr>
          <p:sp>
            <p:nvSpPr>
              <p:cNvPr id="150" name="Freeform 6"/>
              <p:cNvSpPr>
                <a:spLocks noEditPoints="1"/>
              </p:cNvSpPr>
              <p:nvPr/>
            </p:nvSpPr>
            <p:spPr bwMode="auto">
              <a:xfrm>
                <a:off x="1578687" y="538163"/>
                <a:ext cx="2166938" cy="2500313"/>
              </a:xfrm>
              <a:custGeom>
                <a:avLst/>
                <a:gdLst>
                  <a:gd name="T0" fmla="*/ 1200 w 2415"/>
                  <a:gd name="T1" fmla="*/ 646 h 2788"/>
                  <a:gd name="T2" fmla="*/ 1669 w 2415"/>
                  <a:gd name="T3" fmla="*/ 1044 h 2788"/>
                  <a:gd name="T4" fmla="*/ 1713 w 2415"/>
                  <a:gd name="T5" fmla="*/ 1223 h 2788"/>
                  <a:gd name="T6" fmla="*/ 2260 w 2415"/>
                  <a:gd name="T7" fmla="*/ 2408 h 2788"/>
                  <a:gd name="T8" fmla="*/ 1756 w 2415"/>
                  <a:gd name="T9" fmla="*/ 2772 h 2788"/>
                  <a:gd name="T10" fmla="*/ 2108 w 2415"/>
                  <a:gd name="T11" fmla="*/ 1548 h 2788"/>
                  <a:gd name="T12" fmla="*/ 1634 w 2415"/>
                  <a:gd name="T13" fmla="*/ 1216 h 2788"/>
                  <a:gd name="T14" fmla="*/ 2063 w 2415"/>
                  <a:gd name="T15" fmla="*/ 2493 h 2788"/>
                  <a:gd name="T16" fmla="*/ 1733 w 2415"/>
                  <a:gd name="T17" fmla="*/ 2714 h 2788"/>
                  <a:gd name="T18" fmla="*/ 1573 w 2415"/>
                  <a:gd name="T19" fmla="*/ 1222 h 2788"/>
                  <a:gd name="T20" fmla="*/ 1725 w 2415"/>
                  <a:gd name="T21" fmla="*/ 2691 h 2788"/>
                  <a:gd name="T22" fmla="*/ 1798 w 2415"/>
                  <a:gd name="T23" fmla="*/ 1936 h 2788"/>
                  <a:gd name="T24" fmla="*/ 1441 w 2415"/>
                  <a:gd name="T25" fmla="*/ 1212 h 2788"/>
                  <a:gd name="T26" fmla="*/ 1580 w 2415"/>
                  <a:gd name="T27" fmla="*/ 1369 h 2788"/>
                  <a:gd name="T28" fmla="*/ 1622 w 2415"/>
                  <a:gd name="T29" fmla="*/ 2595 h 2788"/>
                  <a:gd name="T30" fmla="*/ 1529 w 2415"/>
                  <a:gd name="T31" fmla="*/ 2588 h 2788"/>
                  <a:gd name="T32" fmla="*/ 1429 w 2415"/>
                  <a:gd name="T33" fmla="*/ 2496 h 2788"/>
                  <a:gd name="T34" fmla="*/ 1350 w 2415"/>
                  <a:gd name="T35" fmla="*/ 2460 h 2788"/>
                  <a:gd name="T36" fmla="*/ 1271 w 2415"/>
                  <a:gd name="T37" fmla="*/ 2543 h 2788"/>
                  <a:gd name="T38" fmla="*/ 1229 w 2415"/>
                  <a:gd name="T39" fmla="*/ 2488 h 2788"/>
                  <a:gd name="T40" fmla="*/ 1037 w 2415"/>
                  <a:gd name="T41" fmla="*/ 2464 h 2788"/>
                  <a:gd name="T42" fmla="*/ 835 w 2415"/>
                  <a:gd name="T43" fmla="*/ 2570 h 2788"/>
                  <a:gd name="T44" fmla="*/ 657 w 2415"/>
                  <a:gd name="T45" fmla="*/ 2303 h 2788"/>
                  <a:gd name="T46" fmla="*/ 941 w 2415"/>
                  <a:gd name="T47" fmla="*/ 1227 h 2788"/>
                  <a:gd name="T48" fmla="*/ 925 w 2415"/>
                  <a:gd name="T49" fmla="*/ 1224 h 2788"/>
                  <a:gd name="T50" fmla="*/ 708 w 2415"/>
                  <a:gd name="T51" fmla="*/ 2541 h 2788"/>
                  <a:gd name="T52" fmla="*/ 600 w 2415"/>
                  <a:gd name="T53" fmla="*/ 2628 h 2788"/>
                  <a:gd name="T54" fmla="*/ 442 w 2415"/>
                  <a:gd name="T55" fmla="*/ 1578 h 2788"/>
                  <a:gd name="T56" fmla="*/ 414 w 2415"/>
                  <a:gd name="T57" fmla="*/ 2592 h 2788"/>
                  <a:gd name="T58" fmla="*/ 730 w 2415"/>
                  <a:gd name="T59" fmla="*/ 1228 h 2788"/>
                  <a:gd name="T60" fmla="*/ 735 w 2415"/>
                  <a:gd name="T61" fmla="*/ 1216 h 2788"/>
                  <a:gd name="T62" fmla="*/ 544 w 2415"/>
                  <a:gd name="T63" fmla="*/ 2719 h 2788"/>
                  <a:gd name="T64" fmla="*/ 541 w 2415"/>
                  <a:gd name="T65" fmla="*/ 2751 h 2788"/>
                  <a:gd name="T66" fmla="*/ 0 w 2415"/>
                  <a:gd name="T67" fmla="*/ 2036 h 2788"/>
                  <a:gd name="T68" fmla="*/ 285 w 2415"/>
                  <a:gd name="T69" fmla="*/ 1446 h 2788"/>
                  <a:gd name="T70" fmla="*/ 695 w 2415"/>
                  <a:gd name="T71" fmla="*/ 1113 h 2788"/>
                  <a:gd name="T72" fmla="*/ 1110 w 2415"/>
                  <a:gd name="T73" fmla="*/ 1021 h 2788"/>
                  <a:gd name="T74" fmla="*/ 680 w 2415"/>
                  <a:gd name="T75" fmla="*/ 285 h 2788"/>
                  <a:gd name="T76" fmla="*/ 864 w 2415"/>
                  <a:gd name="T77" fmla="*/ 0 h 2788"/>
                  <a:gd name="T78" fmla="*/ 1202 w 2415"/>
                  <a:gd name="T79" fmla="*/ 785 h 2788"/>
                  <a:gd name="T80" fmla="*/ 825 w 2415"/>
                  <a:gd name="T81" fmla="*/ 45 h 2788"/>
                  <a:gd name="T82" fmla="*/ 784 w 2415"/>
                  <a:gd name="T83" fmla="*/ 371 h 2788"/>
                  <a:gd name="T84" fmla="*/ 1211 w 2415"/>
                  <a:gd name="T85" fmla="*/ 1044 h 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15" h="2788">
                    <a:moveTo>
                      <a:pt x="864" y="0"/>
                    </a:moveTo>
                    <a:cubicBezTo>
                      <a:pt x="891" y="7"/>
                      <a:pt x="909" y="24"/>
                      <a:pt x="923" y="47"/>
                    </a:cubicBezTo>
                    <a:cubicBezTo>
                      <a:pt x="1037" y="237"/>
                      <a:pt x="1134" y="434"/>
                      <a:pt x="1200" y="646"/>
                    </a:cubicBezTo>
                    <a:cubicBezTo>
                      <a:pt x="1237" y="769"/>
                      <a:pt x="1263" y="894"/>
                      <a:pt x="1259" y="1024"/>
                    </a:cubicBezTo>
                    <a:cubicBezTo>
                      <a:pt x="1258" y="1040"/>
                      <a:pt x="1264" y="1044"/>
                      <a:pt x="1279" y="1044"/>
                    </a:cubicBezTo>
                    <a:cubicBezTo>
                      <a:pt x="1409" y="1044"/>
                      <a:pt x="1539" y="1044"/>
                      <a:pt x="1669" y="1044"/>
                    </a:cubicBezTo>
                    <a:cubicBezTo>
                      <a:pt x="1689" y="1043"/>
                      <a:pt x="1694" y="1049"/>
                      <a:pt x="1693" y="1068"/>
                    </a:cubicBezTo>
                    <a:cubicBezTo>
                      <a:pt x="1692" y="1110"/>
                      <a:pt x="1694" y="1152"/>
                      <a:pt x="1693" y="1194"/>
                    </a:cubicBezTo>
                    <a:cubicBezTo>
                      <a:pt x="1692" y="1210"/>
                      <a:pt x="1697" y="1217"/>
                      <a:pt x="1713" y="1223"/>
                    </a:cubicBezTo>
                    <a:cubicBezTo>
                      <a:pt x="1862" y="1276"/>
                      <a:pt x="1998" y="1351"/>
                      <a:pt x="2116" y="1457"/>
                    </a:cubicBezTo>
                    <a:cubicBezTo>
                      <a:pt x="2237" y="1566"/>
                      <a:pt x="2327" y="1694"/>
                      <a:pt x="2366" y="1854"/>
                    </a:cubicBezTo>
                    <a:cubicBezTo>
                      <a:pt x="2415" y="2054"/>
                      <a:pt x="2375" y="2239"/>
                      <a:pt x="2260" y="2408"/>
                    </a:cubicBezTo>
                    <a:cubicBezTo>
                      <a:pt x="2144" y="2580"/>
                      <a:pt x="1980" y="2694"/>
                      <a:pt x="1792" y="2776"/>
                    </a:cubicBezTo>
                    <a:cubicBezTo>
                      <a:pt x="1783" y="2780"/>
                      <a:pt x="1774" y="2784"/>
                      <a:pt x="1763" y="2788"/>
                    </a:cubicBezTo>
                    <a:cubicBezTo>
                      <a:pt x="1760" y="2782"/>
                      <a:pt x="1757" y="2776"/>
                      <a:pt x="1756" y="2772"/>
                    </a:cubicBezTo>
                    <a:cubicBezTo>
                      <a:pt x="1805" y="2741"/>
                      <a:pt x="1855" y="2713"/>
                      <a:pt x="1902" y="2680"/>
                    </a:cubicBezTo>
                    <a:cubicBezTo>
                      <a:pt x="2058" y="2568"/>
                      <a:pt x="2177" y="2427"/>
                      <a:pt x="2235" y="2242"/>
                    </a:cubicBezTo>
                    <a:cubicBezTo>
                      <a:pt x="2315" y="1989"/>
                      <a:pt x="2266" y="1757"/>
                      <a:pt x="2108" y="1548"/>
                    </a:cubicBezTo>
                    <a:cubicBezTo>
                      <a:pt x="1991" y="1392"/>
                      <a:pt x="1835" y="1288"/>
                      <a:pt x="1655" y="1217"/>
                    </a:cubicBezTo>
                    <a:cubicBezTo>
                      <a:pt x="1651" y="1216"/>
                      <a:pt x="1648" y="1215"/>
                      <a:pt x="1644" y="1214"/>
                    </a:cubicBezTo>
                    <a:cubicBezTo>
                      <a:pt x="1642" y="1214"/>
                      <a:pt x="1640" y="1215"/>
                      <a:pt x="1634" y="1216"/>
                    </a:cubicBezTo>
                    <a:cubicBezTo>
                      <a:pt x="1642" y="1220"/>
                      <a:pt x="1646" y="1223"/>
                      <a:pt x="1651" y="1225"/>
                    </a:cubicBezTo>
                    <a:cubicBezTo>
                      <a:pt x="1830" y="1302"/>
                      <a:pt x="1980" y="1413"/>
                      <a:pt x="2091" y="1575"/>
                    </a:cubicBezTo>
                    <a:cubicBezTo>
                      <a:pt x="2285" y="1861"/>
                      <a:pt x="2274" y="2219"/>
                      <a:pt x="2063" y="2493"/>
                    </a:cubicBezTo>
                    <a:cubicBezTo>
                      <a:pt x="1980" y="2601"/>
                      <a:pt x="1878" y="2686"/>
                      <a:pt x="1759" y="2752"/>
                    </a:cubicBezTo>
                    <a:cubicBezTo>
                      <a:pt x="1747" y="2759"/>
                      <a:pt x="1737" y="2760"/>
                      <a:pt x="1728" y="2751"/>
                    </a:cubicBezTo>
                    <a:cubicBezTo>
                      <a:pt x="1730" y="2738"/>
                      <a:pt x="1730" y="2726"/>
                      <a:pt x="1733" y="2714"/>
                    </a:cubicBezTo>
                    <a:cubicBezTo>
                      <a:pt x="1734" y="2708"/>
                      <a:pt x="1737" y="2702"/>
                      <a:pt x="1742" y="2698"/>
                    </a:cubicBezTo>
                    <a:cubicBezTo>
                      <a:pt x="1914" y="2551"/>
                      <a:pt x="2016" y="2365"/>
                      <a:pt x="2051" y="2141"/>
                    </a:cubicBezTo>
                    <a:cubicBezTo>
                      <a:pt x="2107" y="1769"/>
                      <a:pt x="1909" y="1387"/>
                      <a:pt x="1573" y="1222"/>
                    </a:cubicBezTo>
                    <a:cubicBezTo>
                      <a:pt x="1566" y="1218"/>
                      <a:pt x="1558" y="1216"/>
                      <a:pt x="1550" y="1214"/>
                    </a:cubicBezTo>
                    <a:cubicBezTo>
                      <a:pt x="1884" y="1412"/>
                      <a:pt x="2041" y="1706"/>
                      <a:pt x="2017" y="2091"/>
                    </a:cubicBezTo>
                    <a:cubicBezTo>
                      <a:pt x="2002" y="2329"/>
                      <a:pt x="1900" y="2529"/>
                      <a:pt x="1725" y="2691"/>
                    </a:cubicBezTo>
                    <a:cubicBezTo>
                      <a:pt x="1697" y="2664"/>
                      <a:pt x="1670" y="2639"/>
                      <a:pt x="1642" y="2614"/>
                    </a:cubicBezTo>
                    <a:cubicBezTo>
                      <a:pt x="1662" y="2575"/>
                      <a:pt x="1685" y="2535"/>
                      <a:pt x="1704" y="2492"/>
                    </a:cubicBezTo>
                    <a:cubicBezTo>
                      <a:pt x="1782" y="2315"/>
                      <a:pt x="1810" y="2129"/>
                      <a:pt x="1798" y="1936"/>
                    </a:cubicBezTo>
                    <a:cubicBezTo>
                      <a:pt x="1790" y="1788"/>
                      <a:pt x="1757" y="1646"/>
                      <a:pt x="1693" y="1512"/>
                    </a:cubicBezTo>
                    <a:cubicBezTo>
                      <a:pt x="1640" y="1401"/>
                      <a:pt x="1569" y="1304"/>
                      <a:pt x="1470" y="1229"/>
                    </a:cubicBezTo>
                    <a:cubicBezTo>
                      <a:pt x="1461" y="1222"/>
                      <a:pt x="1450" y="1217"/>
                      <a:pt x="1441" y="1212"/>
                    </a:cubicBezTo>
                    <a:cubicBezTo>
                      <a:pt x="1439" y="1213"/>
                      <a:pt x="1438" y="1215"/>
                      <a:pt x="1437" y="1217"/>
                    </a:cubicBezTo>
                    <a:cubicBezTo>
                      <a:pt x="1440" y="1220"/>
                      <a:pt x="1444" y="1224"/>
                      <a:pt x="1447" y="1227"/>
                    </a:cubicBezTo>
                    <a:cubicBezTo>
                      <a:pt x="1499" y="1267"/>
                      <a:pt x="1543" y="1315"/>
                      <a:pt x="1580" y="1369"/>
                    </a:cubicBezTo>
                    <a:cubicBezTo>
                      <a:pt x="1677" y="1506"/>
                      <a:pt x="1727" y="1660"/>
                      <a:pt x="1748" y="1824"/>
                    </a:cubicBezTo>
                    <a:cubicBezTo>
                      <a:pt x="1776" y="2038"/>
                      <a:pt x="1764" y="2249"/>
                      <a:pt x="1687" y="2453"/>
                    </a:cubicBezTo>
                    <a:cubicBezTo>
                      <a:pt x="1668" y="2502"/>
                      <a:pt x="1643" y="2548"/>
                      <a:pt x="1622" y="2595"/>
                    </a:cubicBezTo>
                    <a:cubicBezTo>
                      <a:pt x="1617" y="2604"/>
                      <a:pt x="1612" y="2609"/>
                      <a:pt x="1600" y="2607"/>
                    </a:cubicBezTo>
                    <a:cubicBezTo>
                      <a:pt x="1590" y="2606"/>
                      <a:pt x="1578" y="2605"/>
                      <a:pt x="1569" y="2608"/>
                    </a:cubicBezTo>
                    <a:cubicBezTo>
                      <a:pt x="1547" y="2615"/>
                      <a:pt x="1538" y="2605"/>
                      <a:pt x="1529" y="2588"/>
                    </a:cubicBezTo>
                    <a:cubicBezTo>
                      <a:pt x="1517" y="2566"/>
                      <a:pt x="1502" y="2545"/>
                      <a:pt x="1487" y="2524"/>
                    </a:cubicBezTo>
                    <a:cubicBezTo>
                      <a:pt x="1484" y="2519"/>
                      <a:pt x="1480" y="2514"/>
                      <a:pt x="1475" y="2512"/>
                    </a:cubicBezTo>
                    <a:cubicBezTo>
                      <a:pt x="1460" y="2505"/>
                      <a:pt x="1444" y="2499"/>
                      <a:pt x="1429" y="2496"/>
                    </a:cubicBezTo>
                    <a:cubicBezTo>
                      <a:pt x="1408" y="2493"/>
                      <a:pt x="1403" y="2510"/>
                      <a:pt x="1395" y="2528"/>
                    </a:cubicBezTo>
                    <a:cubicBezTo>
                      <a:pt x="1392" y="2522"/>
                      <a:pt x="1387" y="2516"/>
                      <a:pt x="1387" y="2510"/>
                    </a:cubicBezTo>
                    <a:cubicBezTo>
                      <a:pt x="1386" y="2484"/>
                      <a:pt x="1376" y="2466"/>
                      <a:pt x="1350" y="2460"/>
                    </a:cubicBezTo>
                    <a:cubicBezTo>
                      <a:pt x="1331" y="2456"/>
                      <a:pt x="1311" y="2454"/>
                      <a:pt x="1291" y="2455"/>
                    </a:cubicBezTo>
                    <a:cubicBezTo>
                      <a:pt x="1264" y="2457"/>
                      <a:pt x="1247" y="2471"/>
                      <a:pt x="1242" y="2492"/>
                    </a:cubicBezTo>
                    <a:cubicBezTo>
                      <a:pt x="1237" y="2516"/>
                      <a:pt x="1249" y="2530"/>
                      <a:pt x="1271" y="2543"/>
                    </a:cubicBezTo>
                    <a:cubicBezTo>
                      <a:pt x="1258" y="2547"/>
                      <a:pt x="1249" y="2551"/>
                      <a:pt x="1239" y="2555"/>
                    </a:cubicBezTo>
                    <a:cubicBezTo>
                      <a:pt x="1232" y="2541"/>
                      <a:pt x="1225" y="2528"/>
                      <a:pt x="1217" y="2513"/>
                    </a:cubicBezTo>
                    <a:cubicBezTo>
                      <a:pt x="1220" y="2506"/>
                      <a:pt x="1226" y="2497"/>
                      <a:pt x="1229" y="2488"/>
                    </a:cubicBezTo>
                    <a:cubicBezTo>
                      <a:pt x="1236" y="2471"/>
                      <a:pt x="1230" y="2456"/>
                      <a:pt x="1219" y="2444"/>
                    </a:cubicBezTo>
                    <a:cubicBezTo>
                      <a:pt x="1207" y="2431"/>
                      <a:pt x="1191" y="2428"/>
                      <a:pt x="1176" y="2436"/>
                    </a:cubicBezTo>
                    <a:cubicBezTo>
                      <a:pt x="1133" y="2462"/>
                      <a:pt x="1084" y="2460"/>
                      <a:pt x="1037" y="2464"/>
                    </a:cubicBezTo>
                    <a:cubicBezTo>
                      <a:pt x="1000" y="2467"/>
                      <a:pt x="963" y="2468"/>
                      <a:pt x="928" y="2485"/>
                    </a:cubicBezTo>
                    <a:cubicBezTo>
                      <a:pt x="897" y="2500"/>
                      <a:pt x="872" y="2520"/>
                      <a:pt x="860" y="2554"/>
                    </a:cubicBezTo>
                    <a:cubicBezTo>
                      <a:pt x="855" y="2566"/>
                      <a:pt x="847" y="2569"/>
                      <a:pt x="835" y="2570"/>
                    </a:cubicBezTo>
                    <a:cubicBezTo>
                      <a:pt x="814" y="2571"/>
                      <a:pt x="792" y="2573"/>
                      <a:pt x="770" y="2578"/>
                    </a:cubicBezTo>
                    <a:cubicBezTo>
                      <a:pt x="756" y="2582"/>
                      <a:pt x="755" y="2573"/>
                      <a:pt x="750" y="2565"/>
                    </a:cubicBezTo>
                    <a:cubicBezTo>
                      <a:pt x="707" y="2482"/>
                      <a:pt x="677" y="2394"/>
                      <a:pt x="657" y="2303"/>
                    </a:cubicBezTo>
                    <a:cubicBezTo>
                      <a:pt x="646" y="2256"/>
                      <a:pt x="632" y="2210"/>
                      <a:pt x="628" y="2162"/>
                    </a:cubicBezTo>
                    <a:cubicBezTo>
                      <a:pt x="606" y="1901"/>
                      <a:pt x="644" y="1651"/>
                      <a:pt x="776" y="1420"/>
                    </a:cubicBezTo>
                    <a:cubicBezTo>
                      <a:pt x="818" y="1345"/>
                      <a:pt x="872" y="1280"/>
                      <a:pt x="941" y="1227"/>
                    </a:cubicBezTo>
                    <a:cubicBezTo>
                      <a:pt x="944" y="1225"/>
                      <a:pt x="946" y="1223"/>
                      <a:pt x="949" y="1220"/>
                    </a:cubicBezTo>
                    <a:cubicBezTo>
                      <a:pt x="950" y="1219"/>
                      <a:pt x="950" y="1218"/>
                      <a:pt x="948" y="1212"/>
                    </a:cubicBezTo>
                    <a:cubicBezTo>
                      <a:pt x="941" y="1216"/>
                      <a:pt x="932" y="1219"/>
                      <a:pt x="925" y="1224"/>
                    </a:cubicBezTo>
                    <a:cubicBezTo>
                      <a:pt x="836" y="1289"/>
                      <a:pt x="770" y="1372"/>
                      <a:pt x="718" y="1468"/>
                    </a:cubicBezTo>
                    <a:cubicBezTo>
                      <a:pt x="638" y="1616"/>
                      <a:pt x="599" y="1775"/>
                      <a:pt x="590" y="1942"/>
                    </a:cubicBezTo>
                    <a:cubicBezTo>
                      <a:pt x="578" y="2152"/>
                      <a:pt x="613" y="2353"/>
                      <a:pt x="708" y="2541"/>
                    </a:cubicBezTo>
                    <a:cubicBezTo>
                      <a:pt x="716" y="2559"/>
                      <a:pt x="726" y="2575"/>
                      <a:pt x="735" y="2592"/>
                    </a:cubicBezTo>
                    <a:cubicBezTo>
                      <a:pt x="720" y="2612"/>
                      <a:pt x="703" y="2618"/>
                      <a:pt x="677" y="2615"/>
                    </a:cubicBezTo>
                    <a:cubicBezTo>
                      <a:pt x="654" y="2613"/>
                      <a:pt x="630" y="2623"/>
                      <a:pt x="600" y="2628"/>
                    </a:cubicBezTo>
                    <a:cubicBezTo>
                      <a:pt x="411" y="2412"/>
                      <a:pt x="334" y="2156"/>
                      <a:pt x="380" y="1867"/>
                    </a:cubicBezTo>
                    <a:cubicBezTo>
                      <a:pt x="426" y="1576"/>
                      <a:pt x="582" y="1359"/>
                      <a:pt x="842" y="1217"/>
                    </a:cubicBezTo>
                    <a:cubicBezTo>
                      <a:pt x="769" y="1205"/>
                      <a:pt x="531" y="1421"/>
                      <a:pt x="442" y="1578"/>
                    </a:cubicBezTo>
                    <a:cubicBezTo>
                      <a:pt x="262" y="1897"/>
                      <a:pt x="288" y="2345"/>
                      <a:pt x="588" y="2645"/>
                    </a:cubicBezTo>
                    <a:cubicBezTo>
                      <a:pt x="578" y="2667"/>
                      <a:pt x="569" y="2688"/>
                      <a:pt x="558" y="2714"/>
                    </a:cubicBezTo>
                    <a:cubicBezTo>
                      <a:pt x="510" y="2674"/>
                      <a:pt x="460" y="2636"/>
                      <a:pt x="414" y="2592"/>
                    </a:cubicBezTo>
                    <a:cubicBezTo>
                      <a:pt x="283" y="2465"/>
                      <a:pt x="196" y="2312"/>
                      <a:pt x="168" y="2130"/>
                    </a:cubicBezTo>
                    <a:cubicBezTo>
                      <a:pt x="138" y="1929"/>
                      <a:pt x="183" y="1745"/>
                      <a:pt x="296" y="1578"/>
                    </a:cubicBezTo>
                    <a:cubicBezTo>
                      <a:pt x="404" y="1417"/>
                      <a:pt x="553" y="1305"/>
                      <a:pt x="730" y="1228"/>
                    </a:cubicBezTo>
                    <a:cubicBezTo>
                      <a:pt x="738" y="1225"/>
                      <a:pt x="745" y="1222"/>
                      <a:pt x="753" y="1218"/>
                    </a:cubicBezTo>
                    <a:cubicBezTo>
                      <a:pt x="752" y="1217"/>
                      <a:pt x="752" y="1215"/>
                      <a:pt x="751" y="1213"/>
                    </a:cubicBezTo>
                    <a:cubicBezTo>
                      <a:pt x="746" y="1214"/>
                      <a:pt x="740" y="1214"/>
                      <a:pt x="735" y="1216"/>
                    </a:cubicBezTo>
                    <a:cubicBezTo>
                      <a:pt x="527" y="1299"/>
                      <a:pt x="352" y="1425"/>
                      <a:pt x="232" y="1618"/>
                    </a:cubicBezTo>
                    <a:cubicBezTo>
                      <a:pt x="65" y="1886"/>
                      <a:pt x="80" y="2211"/>
                      <a:pt x="267" y="2465"/>
                    </a:cubicBezTo>
                    <a:cubicBezTo>
                      <a:pt x="343" y="2568"/>
                      <a:pt x="437" y="2650"/>
                      <a:pt x="544" y="2719"/>
                    </a:cubicBezTo>
                    <a:cubicBezTo>
                      <a:pt x="564" y="2732"/>
                      <a:pt x="580" y="2752"/>
                      <a:pt x="598" y="2769"/>
                    </a:cubicBezTo>
                    <a:cubicBezTo>
                      <a:pt x="596" y="2771"/>
                      <a:pt x="595" y="2773"/>
                      <a:pt x="594" y="2775"/>
                    </a:cubicBezTo>
                    <a:cubicBezTo>
                      <a:pt x="576" y="2767"/>
                      <a:pt x="558" y="2759"/>
                      <a:pt x="541" y="2751"/>
                    </a:cubicBezTo>
                    <a:cubicBezTo>
                      <a:pt x="382" y="2673"/>
                      <a:pt x="244" y="2570"/>
                      <a:pt x="140" y="2425"/>
                    </a:cubicBezTo>
                    <a:cubicBezTo>
                      <a:pt x="60" y="2315"/>
                      <a:pt x="12" y="2192"/>
                      <a:pt x="3" y="2055"/>
                    </a:cubicBezTo>
                    <a:cubicBezTo>
                      <a:pt x="3" y="2049"/>
                      <a:pt x="1" y="2042"/>
                      <a:pt x="0" y="2036"/>
                    </a:cubicBezTo>
                    <a:cubicBezTo>
                      <a:pt x="0" y="2023"/>
                      <a:pt x="0" y="2009"/>
                      <a:pt x="0" y="1996"/>
                    </a:cubicBezTo>
                    <a:cubicBezTo>
                      <a:pt x="5" y="1960"/>
                      <a:pt x="8" y="1923"/>
                      <a:pt x="15" y="1888"/>
                    </a:cubicBezTo>
                    <a:cubicBezTo>
                      <a:pt x="51" y="1708"/>
                      <a:pt x="149" y="1565"/>
                      <a:pt x="285" y="1446"/>
                    </a:cubicBezTo>
                    <a:cubicBezTo>
                      <a:pt x="400" y="1345"/>
                      <a:pt x="533" y="1273"/>
                      <a:pt x="677" y="1222"/>
                    </a:cubicBezTo>
                    <a:cubicBezTo>
                      <a:pt x="691" y="1217"/>
                      <a:pt x="696" y="1210"/>
                      <a:pt x="696" y="1195"/>
                    </a:cubicBezTo>
                    <a:cubicBezTo>
                      <a:pt x="695" y="1168"/>
                      <a:pt x="695" y="1141"/>
                      <a:pt x="695" y="1113"/>
                    </a:cubicBezTo>
                    <a:cubicBezTo>
                      <a:pt x="695" y="1091"/>
                      <a:pt x="695" y="1068"/>
                      <a:pt x="695" y="1043"/>
                    </a:cubicBezTo>
                    <a:cubicBezTo>
                      <a:pt x="837" y="1043"/>
                      <a:pt x="976" y="1043"/>
                      <a:pt x="1116" y="1043"/>
                    </a:cubicBezTo>
                    <a:cubicBezTo>
                      <a:pt x="1113" y="1033"/>
                      <a:pt x="1112" y="1027"/>
                      <a:pt x="1110" y="1021"/>
                    </a:cubicBezTo>
                    <a:cubicBezTo>
                      <a:pt x="1090" y="959"/>
                      <a:pt x="1071" y="897"/>
                      <a:pt x="1048" y="837"/>
                    </a:cubicBezTo>
                    <a:cubicBezTo>
                      <a:pt x="983" y="665"/>
                      <a:pt x="890" y="510"/>
                      <a:pt x="752" y="385"/>
                    </a:cubicBezTo>
                    <a:cubicBezTo>
                      <a:pt x="721" y="357"/>
                      <a:pt x="697" y="324"/>
                      <a:pt x="680" y="285"/>
                    </a:cubicBezTo>
                    <a:cubicBezTo>
                      <a:pt x="640" y="195"/>
                      <a:pt x="663" y="109"/>
                      <a:pt x="744" y="51"/>
                    </a:cubicBezTo>
                    <a:cubicBezTo>
                      <a:pt x="779" y="26"/>
                      <a:pt x="818" y="9"/>
                      <a:pt x="860" y="0"/>
                    </a:cubicBezTo>
                    <a:cubicBezTo>
                      <a:pt x="861" y="0"/>
                      <a:pt x="863" y="0"/>
                      <a:pt x="864" y="0"/>
                    </a:cubicBezTo>
                    <a:close/>
                    <a:moveTo>
                      <a:pt x="1226" y="973"/>
                    </a:moveTo>
                    <a:cubicBezTo>
                      <a:pt x="1228" y="973"/>
                      <a:pt x="1229" y="973"/>
                      <a:pt x="1231" y="972"/>
                    </a:cubicBezTo>
                    <a:cubicBezTo>
                      <a:pt x="1221" y="910"/>
                      <a:pt x="1215" y="847"/>
                      <a:pt x="1202" y="785"/>
                    </a:cubicBezTo>
                    <a:cubicBezTo>
                      <a:pt x="1158" y="583"/>
                      <a:pt x="1077" y="394"/>
                      <a:pt x="979" y="212"/>
                    </a:cubicBezTo>
                    <a:cubicBezTo>
                      <a:pt x="953" y="163"/>
                      <a:pt x="925" y="116"/>
                      <a:pt x="896" y="68"/>
                    </a:cubicBezTo>
                    <a:cubicBezTo>
                      <a:pt x="877" y="38"/>
                      <a:pt x="858" y="31"/>
                      <a:pt x="825" y="45"/>
                    </a:cubicBezTo>
                    <a:cubicBezTo>
                      <a:pt x="799" y="57"/>
                      <a:pt x="772" y="71"/>
                      <a:pt x="750" y="89"/>
                    </a:cubicBezTo>
                    <a:cubicBezTo>
                      <a:pt x="694" y="134"/>
                      <a:pt x="680" y="195"/>
                      <a:pt x="705" y="261"/>
                    </a:cubicBezTo>
                    <a:cubicBezTo>
                      <a:pt x="722" y="305"/>
                      <a:pt x="750" y="340"/>
                      <a:pt x="784" y="371"/>
                    </a:cubicBezTo>
                    <a:cubicBezTo>
                      <a:pt x="844" y="426"/>
                      <a:pt x="896" y="488"/>
                      <a:pt x="942" y="556"/>
                    </a:cubicBezTo>
                    <a:cubicBezTo>
                      <a:pt x="1032" y="690"/>
                      <a:pt x="1090" y="838"/>
                      <a:pt x="1136" y="992"/>
                    </a:cubicBezTo>
                    <a:cubicBezTo>
                      <a:pt x="1153" y="1048"/>
                      <a:pt x="1152" y="1047"/>
                      <a:pt x="1211" y="1044"/>
                    </a:cubicBezTo>
                    <a:cubicBezTo>
                      <a:pt x="1222" y="1044"/>
                      <a:pt x="1227" y="1040"/>
                      <a:pt x="1227" y="1029"/>
                    </a:cubicBezTo>
                    <a:cubicBezTo>
                      <a:pt x="1226" y="1010"/>
                      <a:pt x="1226" y="992"/>
                      <a:pt x="1226" y="973"/>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151" name="组合 150"/>
              <p:cNvGrpSpPr/>
              <p:nvPr/>
            </p:nvGrpSpPr>
            <p:grpSpPr>
              <a:xfrm>
                <a:off x="2110499" y="2749550"/>
                <a:ext cx="1019175" cy="471488"/>
                <a:chOff x="2110499" y="2749550"/>
                <a:chExt cx="1019175" cy="471488"/>
              </a:xfrm>
              <a:solidFill>
                <a:srgbClr val="C00000"/>
              </a:solidFill>
            </p:grpSpPr>
            <p:sp>
              <p:nvSpPr>
                <p:cNvPr id="160" name="Freeform 9"/>
                <p:cNvSpPr>
                  <a:spLocks noEditPoints="1"/>
                </p:cNvSpPr>
                <p:nvPr/>
              </p:nvSpPr>
              <p:spPr bwMode="auto">
                <a:xfrm>
                  <a:off x="2110499" y="2749550"/>
                  <a:ext cx="998538" cy="471488"/>
                </a:xfrm>
                <a:custGeom>
                  <a:avLst/>
                  <a:gdLst>
                    <a:gd name="T0" fmla="*/ 1010 w 1113"/>
                    <a:gd name="T1" fmla="*/ 253 h 525"/>
                    <a:gd name="T2" fmla="*/ 934 w 1113"/>
                    <a:gd name="T3" fmla="*/ 226 h 525"/>
                    <a:gd name="T4" fmla="*/ 119 w 1113"/>
                    <a:gd name="T5" fmla="*/ 352 h 525"/>
                    <a:gd name="T6" fmla="*/ 97 w 1113"/>
                    <a:gd name="T7" fmla="*/ 339 h 525"/>
                    <a:gd name="T8" fmla="*/ 249 w 1113"/>
                    <a:gd name="T9" fmla="*/ 261 h 525"/>
                    <a:gd name="T10" fmla="*/ 337 w 1113"/>
                    <a:gd name="T11" fmla="*/ 236 h 525"/>
                    <a:gd name="T12" fmla="*/ 247 w 1113"/>
                    <a:gd name="T13" fmla="*/ 192 h 525"/>
                    <a:gd name="T14" fmla="*/ 108 w 1113"/>
                    <a:gd name="T15" fmla="*/ 219 h 525"/>
                    <a:gd name="T16" fmla="*/ 84 w 1113"/>
                    <a:gd name="T17" fmla="*/ 288 h 525"/>
                    <a:gd name="T18" fmla="*/ 4 w 1113"/>
                    <a:gd name="T19" fmla="*/ 235 h 525"/>
                    <a:gd name="T20" fmla="*/ 237 w 1113"/>
                    <a:gd name="T21" fmla="*/ 135 h 525"/>
                    <a:gd name="T22" fmla="*/ 469 w 1113"/>
                    <a:gd name="T23" fmla="*/ 28 h 525"/>
                    <a:gd name="T24" fmla="*/ 600 w 1113"/>
                    <a:gd name="T25" fmla="*/ 23 h 525"/>
                    <a:gd name="T26" fmla="*/ 319 w 1113"/>
                    <a:gd name="T27" fmla="*/ 112 h 525"/>
                    <a:gd name="T28" fmla="*/ 505 w 1113"/>
                    <a:gd name="T29" fmla="*/ 197 h 525"/>
                    <a:gd name="T30" fmla="*/ 438 w 1113"/>
                    <a:gd name="T31" fmla="*/ 144 h 525"/>
                    <a:gd name="T32" fmla="*/ 419 w 1113"/>
                    <a:gd name="T33" fmla="*/ 206 h 525"/>
                    <a:gd name="T34" fmla="*/ 540 w 1113"/>
                    <a:gd name="T35" fmla="*/ 79 h 525"/>
                    <a:gd name="T36" fmla="*/ 647 w 1113"/>
                    <a:gd name="T37" fmla="*/ 122 h 525"/>
                    <a:gd name="T38" fmla="*/ 829 w 1113"/>
                    <a:gd name="T39" fmla="*/ 139 h 525"/>
                    <a:gd name="T40" fmla="*/ 739 w 1113"/>
                    <a:gd name="T41" fmla="*/ 213 h 525"/>
                    <a:gd name="T42" fmla="*/ 778 w 1113"/>
                    <a:gd name="T43" fmla="*/ 161 h 525"/>
                    <a:gd name="T44" fmla="*/ 755 w 1113"/>
                    <a:gd name="T45" fmla="*/ 133 h 525"/>
                    <a:gd name="T46" fmla="*/ 644 w 1113"/>
                    <a:gd name="T47" fmla="*/ 216 h 525"/>
                    <a:gd name="T48" fmla="*/ 884 w 1113"/>
                    <a:gd name="T49" fmla="*/ 152 h 525"/>
                    <a:gd name="T50" fmla="*/ 843 w 1113"/>
                    <a:gd name="T51" fmla="*/ 63 h 525"/>
                    <a:gd name="T52" fmla="*/ 925 w 1113"/>
                    <a:gd name="T53" fmla="*/ 163 h 525"/>
                    <a:gd name="T54" fmla="*/ 1102 w 1113"/>
                    <a:gd name="T55" fmla="*/ 242 h 525"/>
                    <a:gd name="T56" fmla="*/ 1014 w 1113"/>
                    <a:gd name="T57" fmla="*/ 306 h 525"/>
                    <a:gd name="T58" fmla="*/ 1099 w 1113"/>
                    <a:gd name="T59" fmla="*/ 368 h 525"/>
                    <a:gd name="T60" fmla="*/ 1079 w 1113"/>
                    <a:gd name="T61" fmla="*/ 519 h 525"/>
                    <a:gd name="T62" fmla="*/ 1046 w 1113"/>
                    <a:gd name="T63" fmla="*/ 518 h 525"/>
                    <a:gd name="T64" fmla="*/ 986 w 1113"/>
                    <a:gd name="T65" fmla="*/ 405 h 525"/>
                    <a:gd name="T66" fmla="*/ 943 w 1113"/>
                    <a:gd name="T67" fmla="*/ 433 h 525"/>
                    <a:gd name="T68" fmla="*/ 862 w 1113"/>
                    <a:gd name="T69" fmla="*/ 519 h 525"/>
                    <a:gd name="T70" fmla="*/ 839 w 1113"/>
                    <a:gd name="T71" fmla="*/ 423 h 525"/>
                    <a:gd name="T72" fmla="*/ 798 w 1113"/>
                    <a:gd name="T73" fmla="*/ 433 h 525"/>
                    <a:gd name="T74" fmla="*/ 759 w 1113"/>
                    <a:gd name="T75" fmla="*/ 497 h 525"/>
                    <a:gd name="T76" fmla="*/ 727 w 1113"/>
                    <a:gd name="T77" fmla="*/ 425 h 525"/>
                    <a:gd name="T78" fmla="*/ 684 w 1113"/>
                    <a:gd name="T79" fmla="*/ 519 h 525"/>
                    <a:gd name="T80" fmla="*/ 641 w 1113"/>
                    <a:gd name="T81" fmla="*/ 406 h 525"/>
                    <a:gd name="T82" fmla="*/ 572 w 1113"/>
                    <a:gd name="T83" fmla="*/ 519 h 525"/>
                    <a:gd name="T84" fmla="*/ 539 w 1113"/>
                    <a:gd name="T85" fmla="*/ 519 h 525"/>
                    <a:gd name="T86" fmla="*/ 479 w 1113"/>
                    <a:gd name="T87" fmla="*/ 407 h 525"/>
                    <a:gd name="T88" fmla="*/ 438 w 1113"/>
                    <a:gd name="T89" fmla="*/ 410 h 525"/>
                    <a:gd name="T90" fmla="*/ 355 w 1113"/>
                    <a:gd name="T91" fmla="*/ 518 h 525"/>
                    <a:gd name="T92" fmla="*/ 322 w 1113"/>
                    <a:gd name="T93" fmla="*/ 519 h 525"/>
                    <a:gd name="T94" fmla="*/ 261 w 1113"/>
                    <a:gd name="T95" fmla="*/ 408 h 525"/>
                    <a:gd name="T96" fmla="*/ 219 w 1113"/>
                    <a:gd name="T97" fmla="*/ 433 h 525"/>
                    <a:gd name="T98" fmla="*/ 138 w 1113"/>
                    <a:gd name="T99" fmla="*/ 517 h 525"/>
                    <a:gd name="T100" fmla="*/ 115 w 1113"/>
                    <a:gd name="T101" fmla="*/ 421 h 525"/>
                    <a:gd name="T102" fmla="*/ 84 w 1113"/>
                    <a:gd name="T103" fmla="*/ 447 h 525"/>
                    <a:gd name="T104" fmla="*/ 591 w 1113"/>
                    <a:gd name="T105" fmla="*/ 297 h 525"/>
                    <a:gd name="T106" fmla="*/ 945 w 1113"/>
                    <a:gd name="T107" fmla="*/ 322 h 525"/>
                    <a:gd name="T108" fmla="*/ 197 w 1113"/>
                    <a:gd name="T109" fmla="*/ 294 h 525"/>
                    <a:gd name="T110" fmla="*/ 144 w 1113"/>
                    <a:gd name="T111" fmla="*/ 31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3" h="525">
                      <a:moveTo>
                        <a:pt x="945" y="322"/>
                      </a:moveTo>
                      <a:cubicBezTo>
                        <a:pt x="921" y="278"/>
                        <a:pt x="929" y="264"/>
                        <a:pt x="980" y="258"/>
                      </a:cubicBezTo>
                      <a:cubicBezTo>
                        <a:pt x="990" y="257"/>
                        <a:pt x="1000" y="256"/>
                        <a:pt x="1010" y="253"/>
                      </a:cubicBezTo>
                      <a:cubicBezTo>
                        <a:pt x="1023" y="250"/>
                        <a:pt x="1033" y="241"/>
                        <a:pt x="1030" y="228"/>
                      </a:cubicBezTo>
                      <a:cubicBezTo>
                        <a:pt x="1027" y="220"/>
                        <a:pt x="1014" y="209"/>
                        <a:pt x="1006" y="209"/>
                      </a:cubicBezTo>
                      <a:cubicBezTo>
                        <a:pt x="982" y="212"/>
                        <a:pt x="953" y="213"/>
                        <a:pt x="934" y="226"/>
                      </a:cubicBezTo>
                      <a:cubicBezTo>
                        <a:pt x="852" y="280"/>
                        <a:pt x="764" y="284"/>
                        <a:pt x="674" y="265"/>
                      </a:cubicBezTo>
                      <a:cubicBezTo>
                        <a:pt x="571" y="244"/>
                        <a:pt x="471" y="255"/>
                        <a:pt x="372" y="284"/>
                      </a:cubicBezTo>
                      <a:cubicBezTo>
                        <a:pt x="288" y="308"/>
                        <a:pt x="204" y="329"/>
                        <a:pt x="119" y="352"/>
                      </a:cubicBezTo>
                      <a:cubicBezTo>
                        <a:pt x="115" y="353"/>
                        <a:pt x="110" y="356"/>
                        <a:pt x="106" y="356"/>
                      </a:cubicBezTo>
                      <a:cubicBezTo>
                        <a:pt x="102" y="355"/>
                        <a:pt x="96" y="353"/>
                        <a:pt x="94" y="350"/>
                      </a:cubicBezTo>
                      <a:cubicBezTo>
                        <a:pt x="93" y="348"/>
                        <a:pt x="94" y="341"/>
                        <a:pt x="97" y="339"/>
                      </a:cubicBezTo>
                      <a:cubicBezTo>
                        <a:pt x="114" y="326"/>
                        <a:pt x="120" y="310"/>
                        <a:pt x="122" y="288"/>
                      </a:cubicBezTo>
                      <a:cubicBezTo>
                        <a:pt x="124" y="262"/>
                        <a:pt x="161" y="240"/>
                        <a:pt x="191" y="245"/>
                      </a:cubicBezTo>
                      <a:cubicBezTo>
                        <a:pt x="211" y="248"/>
                        <a:pt x="230" y="256"/>
                        <a:pt x="249" y="261"/>
                      </a:cubicBezTo>
                      <a:cubicBezTo>
                        <a:pt x="266" y="265"/>
                        <a:pt x="283" y="268"/>
                        <a:pt x="300" y="270"/>
                      </a:cubicBezTo>
                      <a:cubicBezTo>
                        <a:pt x="308" y="271"/>
                        <a:pt x="319" y="268"/>
                        <a:pt x="324" y="263"/>
                      </a:cubicBezTo>
                      <a:cubicBezTo>
                        <a:pt x="331" y="256"/>
                        <a:pt x="333" y="245"/>
                        <a:pt x="337" y="236"/>
                      </a:cubicBezTo>
                      <a:cubicBezTo>
                        <a:pt x="329" y="233"/>
                        <a:pt x="322" y="228"/>
                        <a:pt x="313" y="226"/>
                      </a:cubicBezTo>
                      <a:cubicBezTo>
                        <a:pt x="307" y="224"/>
                        <a:pt x="300" y="226"/>
                        <a:pt x="294" y="226"/>
                      </a:cubicBezTo>
                      <a:cubicBezTo>
                        <a:pt x="257" y="228"/>
                        <a:pt x="257" y="228"/>
                        <a:pt x="247" y="192"/>
                      </a:cubicBezTo>
                      <a:cubicBezTo>
                        <a:pt x="242" y="172"/>
                        <a:pt x="233" y="168"/>
                        <a:pt x="216" y="178"/>
                      </a:cubicBezTo>
                      <a:cubicBezTo>
                        <a:pt x="206" y="183"/>
                        <a:pt x="198" y="189"/>
                        <a:pt x="189" y="196"/>
                      </a:cubicBezTo>
                      <a:cubicBezTo>
                        <a:pt x="165" y="214"/>
                        <a:pt x="140" y="226"/>
                        <a:pt x="108" y="219"/>
                      </a:cubicBezTo>
                      <a:cubicBezTo>
                        <a:pt x="94" y="216"/>
                        <a:pt x="79" y="221"/>
                        <a:pt x="65" y="225"/>
                      </a:cubicBezTo>
                      <a:cubicBezTo>
                        <a:pt x="44" y="232"/>
                        <a:pt x="40" y="246"/>
                        <a:pt x="55" y="263"/>
                      </a:cubicBezTo>
                      <a:cubicBezTo>
                        <a:pt x="63" y="273"/>
                        <a:pt x="75" y="279"/>
                        <a:pt x="84" y="288"/>
                      </a:cubicBezTo>
                      <a:cubicBezTo>
                        <a:pt x="88" y="293"/>
                        <a:pt x="90" y="300"/>
                        <a:pt x="94" y="305"/>
                      </a:cubicBezTo>
                      <a:cubicBezTo>
                        <a:pt x="86" y="309"/>
                        <a:pt x="78" y="316"/>
                        <a:pt x="71" y="315"/>
                      </a:cubicBezTo>
                      <a:cubicBezTo>
                        <a:pt x="42" y="313"/>
                        <a:pt x="0" y="262"/>
                        <a:pt x="4" y="235"/>
                      </a:cubicBezTo>
                      <a:cubicBezTo>
                        <a:pt x="9" y="203"/>
                        <a:pt x="51" y="173"/>
                        <a:pt x="86" y="180"/>
                      </a:cubicBezTo>
                      <a:cubicBezTo>
                        <a:pt x="113" y="186"/>
                        <a:pt x="132" y="181"/>
                        <a:pt x="152" y="162"/>
                      </a:cubicBezTo>
                      <a:cubicBezTo>
                        <a:pt x="175" y="139"/>
                        <a:pt x="206" y="133"/>
                        <a:pt x="237" y="135"/>
                      </a:cubicBezTo>
                      <a:cubicBezTo>
                        <a:pt x="268" y="137"/>
                        <a:pt x="287" y="127"/>
                        <a:pt x="297" y="97"/>
                      </a:cubicBezTo>
                      <a:cubicBezTo>
                        <a:pt x="306" y="70"/>
                        <a:pt x="328" y="53"/>
                        <a:pt x="355" y="46"/>
                      </a:cubicBezTo>
                      <a:cubicBezTo>
                        <a:pt x="392" y="38"/>
                        <a:pt x="431" y="31"/>
                        <a:pt x="469" y="28"/>
                      </a:cubicBezTo>
                      <a:cubicBezTo>
                        <a:pt x="510" y="25"/>
                        <a:pt x="552" y="24"/>
                        <a:pt x="589" y="2"/>
                      </a:cubicBezTo>
                      <a:cubicBezTo>
                        <a:pt x="593" y="0"/>
                        <a:pt x="599" y="2"/>
                        <a:pt x="605" y="3"/>
                      </a:cubicBezTo>
                      <a:cubicBezTo>
                        <a:pt x="603" y="10"/>
                        <a:pt x="604" y="18"/>
                        <a:pt x="600" y="23"/>
                      </a:cubicBezTo>
                      <a:cubicBezTo>
                        <a:pt x="576" y="49"/>
                        <a:pt x="545" y="65"/>
                        <a:pt x="508" y="63"/>
                      </a:cubicBezTo>
                      <a:cubicBezTo>
                        <a:pt x="457" y="59"/>
                        <a:pt x="409" y="70"/>
                        <a:pt x="361" y="87"/>
                      </a:cubicBezTo>
                      <a:cubicBezTo>
                        <a:pt x="346" y="92"/>
                        <a:pt x="331" y="101"/>
                        <a:pt x="319" y="112"/>
                      </a:cubicBezTo>
                      <a:cubicBezTo>
                        <a:pt x="301" y="127"/>
                        <a:pt x="300" y="147"/>
                        <a:pt x="316" y="163"/>
                      </a:cubicBezTo>
                      <a:cubicBezTo>
                        <a:pt x="343" y="189"/>
                        <a:pt x="370" y="216"/>
                        <a:pt x="401" y="238"/>
                      </a:cubicBezTo>
                      <a:cubicBezTo>
                        <a:pt x="432" y="260"/>
                        <a:pt x="495" y="234"/>
                        <a:pt x="505" y="197"/>
                      </a:cubicBezTo>
                      <a:cubicBezTo>
                        <a:pt x="509" y="181"/>
                        <a:pt x="519" y="163"/>
                        <a:pt x="503" y="148"/>
                      </a:cubicBezTo>
                      <a:cubicBezTo>
                        <a:pt x="487" y="133"/>
                        <a:pt x="467" y="133"/>
                        <a:pt x="447" y="141"/>
                      </a:cubicBezTo>
                      <a:cubicBezTo>
                        <a:pt x="444" y="142"/>
                        <a:pt x="441" y="142"/>
                        <a:pt x="438" y="144"/>
                      </a:cubicBezTo>
                      <a:cubicBezTo>
                        <a:pt x="426" y="149"/>
                        <a:pt x="411" y="153"/>
                        <a:pt x="403" y="162"/>
                      </a:cubicBezTo>
                      <a:cubicBezTo>
                        <a:pt x="400" y="166"/>
                        <a:pt x="412" y="183"/>
                        <a:pt x="416" y="194"/>
                      </a:cubicBezTo>
                      <a:cubicBezTo>
                        <a:pt x="418" y="197"/>
                        <a:pt x="418" y="202"/>
                        <a:pt x="419" y="206"/>
                      </a:cubicBezTo>
                      <a:cubicBezTo>
                        <a:pt x="387" y="205"/>
                        <a:pt x="354" y="171"/>
                        <a:pt x="356" y="144"/>
                      </a:cubicBezTo>
                      <a:cubicBezTo>
                        <a:pt x="358" y="117"/>
                        <a:pt x="397" y="90"/>
                        <a:pt x="427" y="95"/>
                      </a:cubicBezTo>
                      <a:cubicBezTo>
                        <a:pt x="467" y="102"/>
                        <a:pt x="504" y="104"/>
                        <a:pt x="540" y="79"/>
                      </a:cubicBezTo>
                      <a:cubicBezTo>
                        <a:pt x="553" y="70"/>
                        <a:pt x="575" y="71"/>
                        <a:pt x="592" y="72"/>
                      </a:cubicBezTo>
                      <a:cubicBezTo>
                        <a:pt x="606" y="72"/>
                        <a:pt x="611" y="84"/>
                        <a:pt x="611" y="98"/>
                      </a:cubicBezTo>
                      <a:cubicBezTo>
                        <a:pt x="611" y="131"/>
                        <a:pt x="614" y="133"/>
                        <a:pt x="647" y="122"/>
                      </a:cubicBezTo>
                      <a:cubicBezTo>
                        <a:pt x="681" y="111"/>
                        <a:pt x="716" y="98"/>
                        <a:pt x="751" y="89"/>
                      </a:cubicBezTo>
                      <a:cubicBezTo>
                        <a:pt x="788" y="80"/>
                        <a:pt x="799" y="89"/>
                        <a:pt x="812" y="124"/>
                      </a:cubicBezTo>
                      <a:cubicBezTo>
                        <a:pt x="814" y="131"/>
                        <a:pt x="822" y="135"/>
                        <a:pt x="829" y="139"/>
                      </a:cubicBezTo>
                      <a:cubicBezTo>
                        <a:pt x="852" y="154"/>
                        <a:pt x="853" y="171"/>
                        <a:pt x="829" y="184"/>
                      </a:cubicBezTo>
                      <a:cubicBezTo>
                        <a:pt x="807" y="195"/>
                        <a:pt x="784" y="204"/>
                        <a:pt x="761" y="213"/>
                      </a:cubicBezTo>
                      <a:cubicBezTo>
                        <a:pt x="754" y="215"/>
                        <a:pt x="745" y="216"/>
                        <a:pt x="739" y="213"/>
                      </a:cubicBezTo>
                      <a:cubicBezTo>
                        <a:pt x="731" y="209"/>
                        <a:pt x="725" y="201"/>
                        <a:pt x="718" y="195"/>
                      </a:cubicBezTo>
                      <a:cubicBezTo>
                        <a:pt x="724" y="189"/>
                        <a:pt x="728" y="182"/>
                        <a:pt x="735" y="178"/>
                      </a:cubicBezTo>
                      <a:cubicBezTo>
                        <a:pt x="749" y="172"/>
                        <a:pt x="764" y="168"/>
                        <a:pt x="778" y="161"/>
                      </a:cubicBezTo>
                      <a:cubicBezTo>
                        <a:pt x="783" y="159"/>
                        <a:pt x="790" y="150"/>
                        <a:pt x="789" y="145"/>
                      </a:cubicBezTo>
                      <a:cubicBezTo>
                        <a:pt x="788" y="140"/>
                        <a:pt x="779" y="135"/>
                        <a:pt x="773" y="133"/>
                      </a:cubicBezTo>
                      <a:cubicBezTo>
                        <a:pt x="768" y="131"/>
                        <a:pt x="761" y="132"/>
                        <a:pt x="755" y="133"/>
                      </a:cubicBezTo>
                      <a:cubicBezTo>
                        <a:pt x="725" y="142"/>
                        <a:pt x="696" y="151"/>
                        <a:pt x="666" y="161"/>
                      </a:cubicBezTo>
                      <a:cubicBezTo>
                        <a:pt x="660" y="163"/>
                        <a:pt x="654" y="166"/>
                        <a:pt x="648" y="170"/>
                      </a:cubicBezTo>
                      <a:cubicBezTo>
                        <a:pt x="627" y="183"/>
                        <a:pt x="625" y="200"/>
                        <a:pt x="644" y="216"/>
                      </a:cubicBezTo>
                      <a:cubicBezTo>
                        <a:pt x="665" y="233"/>
                        <a:pt x="688" y="246"/>
                        <a:pt x="715" y="244"/>
                      </a:cubicBezTo>
                      <a:cubicBezTo>
                        <a:pt x="773" y="239"/>
                        <a:pt x="827" y="225"/>
                        <a:pt x="875" y="192"/>
                      </a:cubicBezTo>
                      <a:cubicBezTo>
                        <a:pt x="896" y="179"/>
                        <a:pt x="897" y="172"/>
                        <a:pt x="884" y="152"/>
                      </a:cubicBezTo>
                      <a:cubicBezTo>
                        <a:pt x="873" y="135"/>
                        <a:pt x="861" y="119"/>
                        <a:pt x="850" y="102"/>
                      </a:cubicBezTo>
                      <a:cubicBezTo>
                        <a:pt x="846" y="95"/>
                        <a:pt x="841" y="89"/>
                        <a:pt x="839" y="81"/>
                      </a:cubicBezTo>
                      <a:cubicBezTo>
                        <a:pt x="838" y="76"/>
                        <a:pt x="842" y="69"/>
                        <a:pt x="843" y="63"/>
                      </a:cubicBezTo>
                      <a:cubicBezTo>
                        <a:pt x="849" y="65"/>
                        <a:pt x="856" y="65"/>
                        <a:pt x="860" y="68"/>
                      </a:cubicBezTo>
                      <a:cubicBezTo>
                        <a:pt x="871" y="82"/>
                        <a:pt x="883" y="96"/>
                        <a:pt x="893" y="110"/>
                      </a:cubicBezTo>
                      <a:cubicBezTo>
                        <a:pt x="904" y="127"/>
                        <a:pt x="914" y="146"/>
                        <a:pt x="925" y="163"/>
                      </a:cubicBezTo>
                      <a:cubicBezTo>
                        <a:pt x="933" y="176"/>
                        <a:pt x="945" y="180"/>
                        <a:pt x="960" y="176"/>
                      </a:cubicBezTo>
                      <a:cubicBezTo>
                        <a:pt x="1011" y="163"/>
                        <a:pt x="1050" y="181"/>
                        <a:pt x="1081" y="220"/>
                      </a:cubicBezTo>
                      <a:cubicBezTo>
                        <a:pt x="1087" y="228"/>
                        <a:pt x="1095" y="234"/>
                        <a:pt x="1102" y="242"/>
                      </a:cubicBezTo>
                      <a:cubicBezTo>
                        <a:pt x="1113" y="257"/>
                        <a:pt x="1110" y="266"/>
                        <a:pt x="1092" y="272"/>
                      </a:cubicBezTo>
                      <a:cubicBezTo>
                        <a:pt x="1087" y="273"/>
                        <a:pt x="1082" y="274"/>
                        <a:pt x="1077" y="274"/>
                      </a:cubicBezTo>
                      <a:cubicBezTo>
                        <a:pt x="1050" y="273"/>
                        <a:pt x="1030" y="284"/>
                        <a:pt x="1014" y="306"/>
                      </a:cubicBezTo>
                      <a:cubicBezTo>
                        <a:pt x="1005" y="317"/>
                        <a:pt x="988" y="322"/>
                        <a:pt x="973" y="330"/>
                      </a:cubicBezTo>
                      <a:cubicBezTo>
                        <a:pt x="990" y="335"/>
                        <a:pt x="1007" y="339"/>
                        <a:pt x="1024" y="344"/>
                      </a:cubicBezTo>
                      <a:cubicBezTo>
                        <a:pt x="1049" y="352"/>
                        <a:pt x="1074" y="359"/>
                        <a:pt x="1099" y="368"/>
                      </a:cubicBezTo>
                      <a:cubicBezTo>
                        <a:pt x="1104" y="370"/>
                        <a:pt x="1111" y="377"/>
                        <a:pt x="1111" y="382"/>
                      </a:cubicBezTo>
                      <a:cubicBezTo>
                        <a:pt x="1112" y="427"/>
                        <a:pt x="1112" y="473"/>
                        <a:pt x="1112" y="519"/>
                      </a:cubicBezTo>
                      <a:cubicBezTo>
                        <a:pt x="1100" y="519"/>
                        <a:pt x="1091" y="519"/>
                        <a:pt x="1079" y="519"/>
                      </a:cubicBezTo>
                      <a:cubicBezTo>
                        <a:pt x="1082" y="489"/>
                        <a:pt x="1085" y="460"/>
                        <a:pt x="1088" y="432"/>
                      </a:cubicBezTo>
                      <a:cubicBezTo>
                        <a:pt x="1091" y="405"/>
                        <a:pt x="1090" y="405"/>
                        <a:pt x="1059" y="407"/>
                      </a:cubicBezTo>
                      <a:cubicBezTo>
                        <a:pt x="1055" y="443"/>
                        <a:pt x="1050" y="480"/>
                        <a:pt x="1046" y="518"/>
                      </a:cubicBezTo>
                      <a:cubicBezTo>
                        <a:pt x="1033" y="518"/>
                        <a:pt x="1021" y="518"/>
                        <a:pt x="1007" y="518"/>
                      </a:cubicBezTo>
                      <a:cubicBezTo>
                        <a:pt x="1011" y="482"/>
                        <a:pt x="1014" y="447"/>
                        <a:pt x="1018" y="409"/>
                      </a:cubicBezTo>
                      <a:cubicBezTo>
                        <a:pt x="1007" y="408"/>
                        <a:pt x="999" y="406"/>
                        <a:pt x="986" y="405"/>
                      </a:cubicBezTo>
                      <a:cubicBezTo>
                        <a:pt x="982" y="443"/>
                        <a:pt x="978" y="480"/>
                        <a:pt x="974" y="518"/>
                      </a:cubicBezTo>
                      <a:cubicBezTo>
                        <a:pt x="962" y="518"/>
                        <a:pt x="949" y="518"/>
                        <a:pt x="935" y="518"/>
                      </a:cubicBezTo>
                      <a:cubicBezTo>
                        <a:pt x="937" y="490"/>
                        <a:pt x="940" y="462"/>
                        <a:pt x="943" y="433"/>
                      </a:cubicBezTo>
                      <a:cubicBezTo>
                        <a:pt x="946" y="405"/>
                        <a:pt x="944" y="404"/>
                        <a:pt x="914" y="408"/>
                      </a:cubicBezTo>
                      <a:cubicBezTo>
                        <a:pt x="910" y="444"/>
                        <a:pt x="905" y="481"/>
                        <a:pt x="901" y="519"/>
                      </a:cubicBezTo>
                      <a:cubicBezTo>
                        <a:pt x="888" y="519"/>
                        <a:pt x="877" y="519"/>
                        <a:pt x="862" y="519"/>
                      </a:cubicBezTo>
                      <a:cubicBezTo>
                        <a:pt x="865" y="487"/>
                        <a:pt x="868" y="456"/>
                        <a:pt x="872" y="425"/>
                      </a:cubicBezTo>
                      <a:cubicBezTo>
                        <a:pt x="874" y="410"/>
                        <a:pt x="868" y="407"/>
                        <a:pt x="854" y="406"/>
                      </a:cubicBezTo>
                      <a:cubicBezTo>
                        <a:pt x="840" y="405"/>
                        <a:pt x="840" y="414"/>
                        <a:pt x="839" y="423"/>
                      </a:cubicBezTo>
                      <a:cubicBezTo>
                        <a:pt x="836" y="455"/>
                        <a:pt x="832" y="486"/>
                        <a:pt x="829" y="519"/>
                      </a:cubicBezTo>
                      <a:cubicBezTo>
                        <a:pt x="815" y="519"/>
                        <a:pt x="804" y="519"/>
                        <a:pt x="790" y="519"/>
                      </a:cubicBezTo>
                      <a:cubicBezTo>
                        <a:pt x="793" y="490"/>
                        <a:pt x="796" y="461"/>
                        <a:pt x="798" y="433"/>
                      </a:cubicBezTo>
                      <a:cubicBezTo>
                        <a:pt x="800" y="421"/>
                        <a:pt x="806" y="407"/>
                        <a:pt x="784" y="406"/>
                      </a:cubicBezTo>
                      <a:cubicBezTo>
                        <a:pt x="764" y="404"/>
                        <a:pt x="768" y="418"/>
                        <a:pt x="766" y="429"/>
                      </a:cubicBezTo>
                      <a:cubicBezTo>
                        <a:pt x="764" y="451"/>
                        <a:pt x="760" y="474"/>
                        <a:pt x="759" y="497"/>
                      </a:cubicBezTo>
                      <a:cubicBezTo>
                        <a:pt x="759" y="515"/>
                        <a:pt x="752" y="523"/>
                        <a:pt x="733" y="520"/>
                      </a:cubicBezTo>
                      <a:cubicBezTo>
                        <a:pt x="729" y="519"/>
                        <a:pt x="724" y="520"/>
                        <a:pt x="717" y="519"/>
                      </a:cubicBezTo>
                      <a:cubicBezTo>
                        <a:pt x="721" y="487"/>
                        <a:pt x="723" y="456"/>
                        <a:pt x="727" y="425"/>
                      </a:cubicBezTo>
                      <a:cubicBezTo>
                        <a:pt x="729" y="413"/>
                        <a:pt x="725" y="407"/>
                        <a:pt x="712" y="406"/>
                      </a:cubicBezTo>
                      <a:cubicBezTo>
                        <a:pt x="700" y="405"/>
                        <a:pt x="695" y="408"/>
                        <a:pt x="694" y="420"/>
                      </a:cubicBezTo>
                      <a:cubicBezTo>
                        <a:pt x="692" y="453"/>
                        <a:pt x="688" y="485"/>
                        <a:pt x="684" y="519"/>
                      </a:cubicBezTo>
                      <a:cubicBezTo>
                        <a:pt x="671" y="519"/>
                        <a:pt x="658" y="519"/>
                        <a:pt x="644" y="519"/>
                      </a:cubicBezTo>
                      <a:cubicBezTo>
                        <a:pt x="648" y="488"/>
                        <a:pt x="651" y="458"/>
                        <a:pt x="654" y="429"/>
                      </a:cubicBezTo>
                      <a:cubicBezTo>
                        <a:pt x="655" y="418"/>
                        <a:pt x="658" y="408"/>
                        <a:pt x="641" y="406"/>
                      </a:cubicBezTo>
                      <a:cubicBezTo>
                        <a:pt x="624" y="404"/>
                        <a:pt x="623" y="412"/>
                        <a:pt x="622" y="425"/>
                      </a:cubicBezTo>
                      <a:cubicBezTo>
                        <a:pt x="619" y="456"/>
                        <a:pt x="615" y="487"/>
                        <a:pt x="611" y="519"/>
                      </a:cubicBezTo>
                      <a:cubicBezTo>
                        <a:pt x="598" y="519"/>
                        <a:pt x="586" y="519"/>
                        <a:pt x="572" y="519"/>
                      </a:cubicBezTo>
                      <a:cubicBezTo>
                        <a:pt x="575" y="490"/>
                        <a:pt x="578" y="461"/>
                        <a:pt x="581" y="433"/>
                      </a:cubicBezTo>
                      <a:cubicBezTo>
                        <a:pt x="584" y="406"/>
                        <a:pt x="583" y="404"/>
                        <a:pt x="551" y="407"/>
                      </a:cubicBezTo>
                      <a:cubicBezTo>
                        <a:pt x="547" y="444"/>
                        <a:pt x="543" y="481"/>
                        <a:pt x="539" y="519"/>
                      </a:cubicBezTo>
                      <a:cubicBezTo>
                        <a:pt x="526" y="519"/>
                        <a:pt x="514" y="519"/>
                        <a:pt x="500" y="519"/>
                      </a:cubicBezTo>
                      <a:cubicBezTo>
                        <a:pt x="503" y="490"/>
                        <a:pt x="505" y="462"/>
                        <a:pt x="508" y="434"/>
                      </a:cubicBezTo>
                      <a:cubicBezTo>
                        <a:pt x="511" y="405"/>
                        <a:pt x="511" y="405"/>
                        <a:pt x="479" y="407"/>
                      </a:cubicBezTo>
                      <a:cubicBezTo>
                        <a:pt x="476" y="434"/>
                        <a:pt x="473" y="462"/>
                        <a:pt x="470" y="489"/>
                      </a:cubicBezTo>
                      <a:cubicBezTo>
                        <a:pt x="467" y="523"/>
                        <a:pt x="464" y="525"/>
                        <a:pt x="428" y="517"/>
                      </a:cubicBezTo>
                      <a:cubicBezTo>
                        <a:pt x="431" y="482"/>
                        <a:pt x="434" y="447"/>
                        <a:pt x="438" y="410"/>
                      </a:cubicBezTo>
                      <a:cubicBezTo>
                        <a:pt x="428" y="408"/>
                        <a:pt x="419" y="406"/>
                        <a:pt x="407" y="405"/>
                      </a:cubicBezTo>
                      <a:cubicBezTo>
                        <a:pt x="403" y="443"/>
                        <a:pt x="398" y="480"/>
                        <a:pt x="394" y="518"/>
                      </a:cubicBezTo>
                      <a:cubicBezTo>
                        <a:pt x="382" y="518"/>
                        <a:pt x="370" y="518"/>
                        <a:pt x="355" y="518"/>
                      </a:cubicBezTo>
                      <a:cubicBezTo>
                        <a:pt x="359" y="483"/>
                        <a:pt x="362" y="447"/>
                        <a:pt x="366" y="409"/>
                      </a:cubicBezTo>
                      <a:cubicBezTo>
                        <a:pt x="355" y="407"/>
                        <a:pt x="346" y="406"/>
                        <a:pt x="334" y="405"/>
                      </a:cubicBezTo>
                      <a:cubicBezTo>
                        <a:pt x="330" y="443"/>
                        <a:pt x="326" y="480"/>
                        <a:pt x="322" y="519"/>
                      </a:cubicBezTo>
                      <a:cubicBezTo>
                        <a:pt x="309" y="519"/>
                        <a:pt x="297" y="519"/>
                        <a:pt x="282" y="519"/>
                      </a:cubicBezTo>
                      <a:cubicBezTo>
                        <a:pt x="285" y="490"/>
                        <a:pt x="289" y="461"/>
                        <a:pt x="291" y="433"/>
                      </a:cubicBezTo>
                      <a:cubicBezTo>
                        <a:pt x="294" y="405"/>
                        <a:pt x="293" y="404"/>
                        <a:pt x="261" y="408"/>
                      </a:cubicBezTo>
                      <a:cubicBezTo>
                        <a:pt x="257" y="444"/>
                        <a:pt x="253" y="481"/>
                        <a:pt x="249" y="519"/>
                      </a:cubicBezTo>
                      <a:cubicBezTo>
                        <a:pt x="237" y="519"/>
                        <a:pt x="225" y="519"/>
                        <a:pt x="210" y="519"/>
                      </a:cubicBezTo>
                      <a:cubicBezTo>
                        <a:pt x="213" y="490"/>
                        <a:pt x="216" y="461"/>
                        <a:pt x="219" y="433"/>
                      </a:cubicBezTo>
                      <a:cubicBezTo>
                        <a:pt x="222" y="406"/>
                        <a:pt x="219" y="404"/>
                        <a:pt x="189" y="408"/>
                      </a:cubicBezTo>
                      <a:cubicBezTo>
                        <a:pt x="186" y="435"/>
                        <a:pt x="183" y="463"/>
                        <a:pt x="180" y="490"/>
                      </a:cubicBezTo>
                      <a:cubicBezTo>
                        <a:pt x="176" y="524"/>
                        <a:pt x="175" y="524"/>
                        <a:pt x="138" y="517"/>
                      </a:cubicBezTo>
                      <a:cubicBezTo>
                        <a:pt x="141" y="487"/>
                        <a:pt x="144" y="456"/>
                        <a:pt x="147" y="425"/>
                      </a:cubicBezTo>
                      <a:cubicBezTo>
                        <a:pt x="149" y="414"/>
                        <a:pt x="146" y="407"/>
                        <a:pt x="134" y="406"/>
                      </a:cubicBezTo>
                      <a:cubicBezTo>
                        <a:pt x="121" y="404"/>
                        <a:pt x="116" y="409"/>
                        <a:pt x="115" y="421"/>
                      </a:cubicBezTo>
                      <a:cubicBezTo>
                        <a:pt x="112" y="447"/>
                        <a:pt x="108" y="473"/>
                        <a:pt x="107" y="499"/>
                      </a:cubicBezTo>
                      <a:cubicBezTo>
                        <a:pt x="106" y="518"/>
                        <a:pt x="99" y="524"/>
                        <a:pt x="79" y="517"/>
                      </a:cubicBezTo>
                      <a:cubicBezTo>
                        <a:pt x="81" y="494"/>
                        <a:pt x="82" y="471"/>
                        <a:pt x="84" y="447"/>
                      </a:cubicBezTo>
                      <a:cubicBezTo>
                        <a:pt x="85" y="439"/>
                        <a:pt x="86" y="431"/>
                        <a:pt x="87" y="423"/>
                      </a:cubicBezTo>
                      <a:cubicBezTo>
                        <a:pt x="91" y="375"/>
                        <a:pt x="91" y="375"/>
                        <a:pt x="139" y="364"/>
                      </a:cubicBezTo>
                      <a:cubicBezTo>
                        <a:pt x="288" y="332"/>
                        <a:pt x="438" y="304"/>
                        <a:pt x="591" y="297"/>
                      </a:cubicBezTo>
                      <a:cubicBezTo>
                        <a:pt x="704" y="292"/>
                        <a:pt x="815" y="299"/>
                        <a:pt x="926" y="320"/>
                      </a:cubicBezTo>
                      <a:cubicBezTo>
                        <a:pt x="931" y="321"/>
                        <a:pt x="936" y="322"/>
                        <a:pt x="941" y="323"/>
                      </a:cubicBezTo>
                      <a:cubicBezTo>
                        <a:pt x="942" y="323"/>
                        <a:pt x="944" y="322"/>
                        <a:pt x="945" y="322"/>
                      </a:cubicBezTo>
                      <a:close/>
                      <a:moveTo>
                        <a:pt x="156" y="322"/>
                      </a:moveTo>
                      <a:cubicBezTo>
                        <a:pt x="168" y="316"/>
                        <a:pt x="181" y="311"/>
                        <a:pt x="192" y="305"/>
                      </a:cubicBezTo>
                      <a:cubicBezTo>
                        <a:pt x="195" y="303"/>
                        <a:pt x="198" y="296"/>
                        <a:pt x="197" y="294"/>
                      </a:cubicBezTo>
                      <a:cubicBezTo>
                        <a:pt x="195" y="290"/>
                        <a:pt x="188" y="285"/>
                        <a:pt x="186" y="286"/>
                      </a:cubicBezTo>
                      <a:cubicBezTo>
                        <a:pt x="172" y="290"/>
                        <a:pt x="159" y="296"/>
                        <a:pt x="146" y="303"/>
                      </a:cubicBezTo>
                      <a:cubicBezTo>
                        <a:pt x="144" y="304"/>
                        <a:pt x="142" y="312"/>
                        <a:pt x="144" y="315"/>
                      </a:cubicBezTo>
                      <a:cubicBezTo>
                        <a:pt x="145" y="318"/>
                        <a:pt x="151" y="319"/>
                        <a:pt x="156" y="3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61" name="Freeform 15"/>
                <p:cNvSpPr>
                  <a:spLocks/>
                </p:cNvSpPr>
                <p:nvPr/>
              </p:nvSpPr>
              <p:spPr bwMode="auto">
                <a:xfrm>
                  <a:off x="2721687" y="2763838"/>
                  <a:ext cx="71438" cy="33338"/>
                </a:xfrm>
                <a:custGeom>
                  <a:avLst/>
                  <a:gdLst>
                    <a:gd name="T0" fmla="*/ 42 w 81"/>
                    <a:gd name="T1" fmla="*/ 36 h 36"/>
                    <a:gd name="T2" fmla="*/ 10 w 81"/>
                    <a:gd name="T3" fmla="*/ 30 h 36"/>
                    <a:gd name="T4" fmla="*/ 0 w 81"/>
                    <a:gd name="T5" fmla="*/ 19 h 36"/>
                    <a:gd name="T6" fmla="*/ 8 w 81"/>
                    <a:gd name="T7" fmla="*/ 9 h 36"/>
                    <a:gd name="T8" fmla="*/ 74 w 81"/>
                    <a:gd name="T9" fmla="*/ 11 h 36"/>
                    <a:gd name="T10" fmla="*/ 81 w 81"/>
                    <a:gd name="T11" fmla="*/ 26 h 36"/>
                    <a:gd name="T12" fmla="*/ 69 w 81"/>
                    <a:gd name="T13" fmla="*/ 34 h 36"/>
                    <a:gd name="T14" fmla="*/ 42 w 81"/>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6">
                      <a:moveTo>
                        <a:pt x="42" y="36"/>
                      </a:moveTo>
                      <a:cubicBezTo>
                        <a:pt x="35" y="34"/>
                        <a:pt x="22" y="33"/>
                        <a:pt x="10" y="30"/>
                      </a:cubicBezTo>
                      <a:cubicBezTo>
                        <a:pt x="6" y="29"/>
                        <a:pt x="1" y="23"/>
                        <a:pt x="0" y="19"/>
                      </a:cubicBezTo>
                      <a:cubicBezTo>
                        <a:pt x="0" y="16"/>
                        <a:pt x="4" y="10"/>
                        <a:pt x="8" y="9"/>
                      </a:cubicBezTo>
                      <a:cubicBezTo>
                        <a:pt x="30" y="0"/>
                        <a:pt x="52" y="1"/>
                        <a:pt x="74" y="11"/>
                      </a:cubicBezTo>
                      <a:cubicBezTo>
                        <a:pt x="78" y="13"/>
                        <a:pt x="81" y="21"/>
                        <a:pt x="81" y="26"/>
                      </a:cubicBezTo>
                      <a:cubicBezTo>
                        <a:pt x="81" y="29"/>
                        <a:pt x="74" y="33"/>
                        <a:pt x="69" y="34"/>
                      </a:cubicBezTo>
                      <a:cubicBezTo>
                        <a:pt x="62" y="35"/>
                        <a:pt x="54" y="35"/>
                        <a:pt x="4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62" name="Freeform 16"/>
                <p:cNvSpPr>
                  <a:spLocks/>
                </p:cNvSpPr>
                <p:nvPr/>
              </p:nvSpPr>
              <p:spPr bwMode="auto">
                <a:xfrm>
                  <a:off x="3066174" y="3032125"/>
                  <a:ext cx="63500" cy="28575"/>
                </a:xfrm>
                <a:custGeom>
                  <a:avLst/>
                  <a:gdLst>
                    <a:gd name="T0" fmla="*/ 29 w 71"/>
                    <a:gd name="T1" fmla="*/ 33 h 33"/>
                    <a:gd name="T2" fmla="*/ 1 w 71"/>
                    <a:gd name="T3" fmla="*/ 17 h 33"/>
                    <a:gd name="T4" fmla="*/ 32 w 71"/>
                    <a:gd name="T5" fmla="*/ 1 h 33"/>
                    <a:gd name="T6" fmla="*/ 59 w 71"/>
                    <a:gd name="T7" fmla="*/ 3 h 33"/>
                    <a:gd name="T8" fmla="*/ 70 w 71"/>
                    <a:gd name="T9" fmla="*/ 16 h 33"/>
                    <a:gd name="T10" fmla="*/ 58 w 71"/>
                    <a:gd name="T11" fmla="*/ 27 h 33"/>
                    <a:gd name="T12" fmla="*/ 31 w 71"/>
                    <a:gd name="T13" fmla="*/ 29 h 33"/>
                    <a:gd name="T14" fmla="*/ 29 w 71"/>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33">
                      <a:moveTo>
                        <a:pt x="29" y="33"/>
                      </a:moveTo>
                      <a:cubicBezTo>
                        <a:pt x="19" y="28"/>
                        <a:pt x="0" y="21"/>
                        <a:pt x="1" y="17"/>
                      </a:cubicBezTo>
                      <a:cubicBezTo>
                        <a:pt x="2" y="0"/>
                        <a:pt x="19" y="1"/>
                        <a:pt x="32" y="1"/>
                      </a:cubicBezTo>
                      <a:cubicBezTo>
                        <a:pt x="41" y="0"/>
                        <a:pt x="51" y="0"/>
                        <a:pt x="59" y="3"/>
                      </a:cubicBezTo>
                      <a:cubicBezTo>
                        <a:pt x="64" y="5"/>
                        <a:pt x="69" y="11"/>
                        <a:pt x="70" y="16"/>
                      </a:cubicBezTo>
                      <a:cubicBezTo>
                        <a:pt x="71" y="19"/>
                        <a:pt x="63" y="25"/>
                        <a:pt x="58" y="27"/>
                      </a:cubicBezTo>
                      <a:cubicBezTo>
                        <a:pt x="50" y="29"/>
                        <a:pt x="40" y="29"/>
                        <a:pt x="31" y="29"/>
                      </a:cubicBezTo>
                      <a:cubicBezTo>
                        <a:pt x="30" y="31"/>
                        <a:pt x="30" y="32"/>
                        <a:pt x="2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63" name="Freeform 17"/>
                <p:cNvSpPr>
                  <a:spLocks/>
                </p:cNvSpPr>
                <p:nvPr/>
              </p:nvSpPr>
              <p:spPr bwMode="auto">
                <a:xfrm>
                  <a:off x="2508962" y="2900363"/>
                  <a:ext cx="33338" cy="36513"/>
                </a:xfrm>
                <a:custGeom>
                  <a:avLst/>
                  <a:gdLst>
                    <a:gd name="T0" fmla="*/ 37 w 37"/>
                    <a:gd name="T1" fmla="*/ 6 h 41"/>
                    <a:gd name="T2" fmla="*/ 17 w 37"/>
                    <a:gd name="T3" fmla="*/ 41 h 41"/>
                    <a:gd name="T4" fmla="*/ 11 w 37"/>
                    <a:gd name="T5" fmla="*/ 39 h 41"/>
                    <a:gd name="T6" fmla="*/ 0 w 37"/>
                    <a:gd name="T7" fmla="*/ 8 h 41"/>
                    <a:gd name="T8" fmla="*/ 32 w 37"/>
                    <a:gd name="T9" fmla="*/ 0 h 41"/>
                    <a:gd name="T10" fmla="*/ 37 w 37"/>
                    <a:gd name="T11" fmla="*/ 6 h 41"/>
                  </a:gdLst>
                  <a:ahLst/>
                  <a:cxnLst>
                    <a:cxn ang="0">
                      <a:pos x="T0" y="T1"/>
                    </a:cxn>
                    <a:cxn ang="0">
                      <a:pos x="T2" y="T3"/>
                    </a:cxn>
                    <a:cxn ang="0">
                      <a:pos x="T4" y="T5"/>
                    </a:cxn>
                    <a:cxn ang="0">
                      <a:pos x="T6" y="T7"/>
                    </a:cxn>
                    <a:cxn ang="0">
                      <a:pos x="T8" y="T9"/>
                    </a:cxn>
                    <a:cxn ang="0">
                      <a:pos x="T10" y="T11"/>
                    </a:cxn>
                  </a:cxnLst>
                  <a:rect l="0" t="0" r="r" b="b"/>
                  <a:pathLst>
                    <a:path w="37" h="41">
                      <a:moveTo>
                        <a:pt x="37" y="6"/>
                      </a:moveTo>
                      <a:cubicBezTo>
                        <a:pt x="30" y="18"/>
                        <a:pt x="24" y="30"/>
                        <a:pt x="17" y="41"/>
                      </a:cubicBezTo>
                      <a:cubicBezTo>
                        <a:pt x="15" y="41"/>
                        <a:pt x="13" y="40"/>
                        <a:pt x="11" y="39"/>
                      </a:cubicBezTo>
                      <a:cubicBezTo>
                        <a:pt x="8" y="30"/>
                        <a:pt x="4" y="20"/>
                        <a:pt x="0" y="8"/>
                      </a:cubicBezTo>
                      <a:cubicBezTo>
                        <a:pt x="11" y="5"/>
                        <a:pt x="22" y="2"/>
                        <a:pt x="32" y="0"/>
                      </a:cubicBezTo>
                      <a:cubicBezTo>
                        <a:pt x="34" y="2"/>
                        <a:pt x="35" y="4"/>
                        <a:pt x="3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sp>
            <p:nvSpPr>
              <p:cNvPr id="152" name="Freeform 22"/>
              <p:cNvSpPr>
                <a:spLocks/>
              </p:cNvSpPr>
              <p:nvPr/>
            </p:nvSpPr>
            <p:spPr bwMode="auto">
              <a:xfrm>
                <a:off x="2237499" y="3005138"/>
                <a:ext cx="50800" cy="33338"/>
              </a:xfrm>
              <a:custGeom>
                <a:avLst/>
                <a:gdLst>
                  <a:gd name="T0" fmla="*/ 14 w 56"/>
                  <a:gd name="T1" fmla="*/ 37 h 37"/>
                  <a:gd name="T2" fmla="*/ 2 w 56"/>
                  <a:gd name="T3" fmla="*/ 30 h 37"/>
                  <a:gd name="T4" fmla="*/ 4 w 56"/>
                  <a:gd name="T5" fmla="*/ 18 h 37"/>
                  <a:gd name="T6" fmla="*/ 44 w 56"/>
                  <a:gd name="T7" fmla="*/ 1 h 37"/>
                  <a:gd name="T8" fmla="*/ 55 w 56"/>
                  <a:gd name="T9" fmla="*/ 9 h 37"/>
                  <a:gd name="T10" fmla="*/ 50 w 56"/>
                  <a:gd name="T11" fmla="*/ 20 h 37"/>
                  <a:gd name="T12" fmla="*/ 14 w 56"/>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56" h="37">
                    <a:moveTo>
                      <a:pt x="14" y="37"/>
                    </a:moveTo>
                    <a:cubicBezTo>
                      <a:pt x="9" y="34"/>
                      <a:pt x="3" y="33"/>
                      <a:pt x="2" y="30"/>
                    </a:cubicBezTo>
                    <a:cubicBezTo>
                      <a:pt x="0" y="27"/>
                      <a:pt x="2" y="19"/>
                      <a:pt x="4" y="18"/>
                    </a:cubicBezTo>
                    <a:cubicBezTo>
                      <a:pt x="17" y="11"/>
                      <a:pt x="30" y="5"/>
                      <a:pt x="44" y="1"/>
                    </a:cubicBezTo>
                    <a:cubicBezTo>
                      <a:pt x="46" y="0"/>
                      <a:pt x="53" y="5"/>
                      <a:pt x="55" y="9"/>
                    </a:cubicBezTo>
                    <a:cubicBezTo>
                      <a:pt x="56" y="11"/>
                      <a:pt x="53" y="18"/>
                      <a:pt x="50" y="20"/>
                    </a:cubicBezTo>
                    <a:cubicBezTo>
                      <a:pt x="39" y="26"/>
                      <a:pt x="26" y="31"/>
                      <a:pt x="14"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153" name="组合 152"/>
              <p:cNvGrpSpPr/>
              <p:nvPr/>
            </p:nvGrpSpPr>
            <p:grpSpPr>
              <a:xfrm>
                <a:off x="2195318" y="3236682"/>
                <a:ext cx="1885269" cy="848185"/>
                <a:chOff x="2195318" y="3236682"/>
                <a:chExt cx="1885269" cy="848185"/>
              </a:xfrm>
            </p:grpSpPr>
            <p:sp>
              <p:nvSpPr>
                <p:cNvPr id="154" name="Freeform 10"/>
                <p:cNvSpPr>
                  <a:spLocks/>
                </p:cNvSpPr>
                <p:nvPr/>
              </p:nvSpPr>
              <p:spPr bwMode="auto">
                <a:xfrm>
                  <a:off x="2628024" y="3240088"/>
                  <a:ext cx="917575" cy="841375"/>
                </a:xfrm>
                <a:custGeom>
                  <a:avLst/>
                  <a:gdLst>
                    <a:gd name="T0" fmla="*/ 164 w 1022"/>
                    <a:gd name="T1" fmla="*/ 0 h 939"/>
                    <a:gd name="T2" fmla="*/ 143 w 1022"/>
                    <a:gd name="T3" fmla="*/ 127 h 939"/>
                    <a:gd name="T4" fmla="*/ 152 w 1022"/>
                    <a:gd name="T5" fmla="*/ 391 h 939"/>
                    <a:gd name="T6" fmla="*/ 473 w 1022"/>
                    <a:gd name="T7" fmla="*/ 687 h 939"/>
                    <a:gd name="T8" fmla="*/ 721 w 1022"/>
                    <a:gd name="T9" fmla="*/ 717 h 939"/>
                    <a:gd name="T10" fmla="*/ 1006 w 1022"/>
                    <a:gd name="T11" fmla="*/ 802 h 939"/>
                    <a:gd name="T12" fmla="*/ 1022 w 1022"/>
                    <a:gd name="T13" fmla="*/ 812 h 939"/>
                    <a:gd name="T14" fmla="*/ 872 w 1022"/>
                    <a:gd name="T15" fmla="*/ 934 h 939"/>
                    <a:gd name="T16" fmla="*/ 875 w 1022"/>
                    <a:gd name="T17" fmla="*/ 939 h 939"/>
                    <a:gd name="T18" fmla="*/ 858 w 1022"/>
                    <a:gd name="T19" fmla="*/ 929 h 939"/>
                    <a:gd name="T20" fmla="*/ 479 w 1022"/>
                    <a:gd name="T21" fmla="*/ 783 h 939"/>
                    <a:gd name="T22" fmla="*/ 324 w 1022"/>
                    <a:gd name="T23" fmla="*/ 752 h 939"/>
                    <a:gd name="T24" fmla="*/ 85 w 1022"/>
                    <a:gd name="T25" fmla="*/ 536 h 939"/>
                    <a:gd name="T26" fmla="*/ 20 w 1022"/>
                    <a:gd name="T27" fmla="*/ 15 h 939"/>
                    <a:gd name="T28" fmla="*/ 33 w 1022"/>
                    <a:gd name="T29" fmla="*/ 1 h 939"/>
                    <a:gd name="T30" fmla="*/ 164 w 1022"/>
                    <a:gd name="T31" fmla="*/ 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2" h="939">
                      <a:moveTo>
                        <a:pt x="164" y="0"/>
                      </a:moveTo>
                      <a:cubicBezTo>
                        <a:pt x="157" y="45"/>
                        <a:pt x="150" y="86"/>
                        <a:pt x="143" y="127"/>
                      </a:cubicBezTo>
                      <a:cubicBezTo>
                        <a:pt x="128" y="216"/>
                        <a:pt x="129" y="304"/>
                        <a:pt x="152" y="391"/>
                      </a:cubicBezTo>
                      <a:cubicBezTo>
                        <a:pt x="196" y="558"/>
                        <a:pt x="302" y="660"/>
                        <a:pt x="473" y="687"/>
                      </a:cubicBezTo>
                      <a:cubicBezTo>
                        <a:pt x="555" y="700"/>
                        <a:pt x="638" y="706"/>
                        <a:pt x="721" y="717"/>
                      </a:cubicBezTo>
                      <a:cubicBezTo>
                        <a:pt x="821" y="729"/>
                        <a:pt x="918" y="750"/>
                        <a:pt x="1006" y="802"/>
                      </a:cubicBezTo>
                      <a:cubicBezTo>
                        <a:pt x="1012" y="805"/>
                        <a:pt x="1018" y="810"/>
                        <a:pt x="1022" y="812"/>
                      </a:cubicBezTo>
                      <a:cubicBezTo>
                        <a:pt x="971" y="853"/>
                        <a:pt x="922" y="893"/>
                        <a:pt x="872" y="934"/>
                      </a:cubicBezTo>
                      <a:cubicBezTo>
                        <a:pt x="873" y="936"/>
                        <a:pt x="874" y="937"/>
                        <a:pt x="875" y="939"/>
                      </a:cubicBezTo>
                      <a:cubicBezTo>
                        <a:pt x="869" y="936"/>
                        <a:pt x="864" y="932"/>
                        <a:pt x="858" y="929"/>
                      </a:cubicBezTo>
                      <a:cubicBezTo>
                        <a:pt x="743" y="850"/>
                        <a:pt x="614" y="808"/>
                        <a:pt x="479" y="783"/>
                      </a:cubicBezTo>
                      <a:cubicBezTo>
                        <a:pt x="427" y="774"/>
                        <a:pt x="375" y="765"/>
                        <a:pt x="324" y="752"/>
                      </a:cubicBezTo>
                      <a:cubicBezTo>
                        <a:pt x="208" y="721"/>
                        <a:pt x="126" y="648"/>
                        <a:pt x="85" y="536"/>
                      </a:cubicBezTo>
                      <a:cubicBezTo>
                        <a:pt x="23" y="368"/>
                        <a:pt x="0" y="194"/>
                        <a:pt x="20" y="15"/>
                      </a:cubicBezTo>
                      <a:cubicBezTo>
                        <a:pt x="21" y="10"/>
                        <a:pt x="29" y="1"/>
                        <a:pt x="33" y="1"/>
                      </a:cubicBezTo>
                      <a:cubicBezTo>
                        <a:pt x="75" y="0"/>
                        <a:pt x="117" y="0"/>
                        <a:pt x="164"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55" name="Freeform 11"/>
                <p:cNvSpPr>
                  <a:spLocks/>
                </p:cNvSpPr>
                <p:nvPr/>
              </p:nvSpPr>
              <p:spPr bwMode="auto">
                <a:xfrm>
                  <a:off x="2815349" y="3241675"/>
                  <a:ext cx="923925" cy="668338"/>
                </a:xfrm>
                <a:custGeom>
                  <a:avLst/>
                  <a:gdLst>
                    <a:gd name="T0" fmla="*/ 1030 w 1030"/>
                    <a:gd name="T1" fmla="*/ 628 h 745"/>
                    <a:gd name="T2" fmla="*/ 896 w 1030"/>
                    <a:gd name="T3" fmla="*/ 745 h 745"/>
                    <a:gd name="T4" fmla="*/ 765 w 1030"/>
                    <a:gd name="T5" fmla="*/ 682 h 745"/>
                    <a:gd name="T6" fmla="*/ 485 w 1030"/>
                    <a:gd name="T7" fmla="*/ 633 h 745"/>
                    <a:gd name="T8" fmla="*/ 319 w 1030"/>
                    <a:gd name="T9" fmla="*/ 627 h 745"/>
                    <a:gd name="T10" fmla="*/ 71 w 1030"/>
                    <a:gd name="T11" fmla="*/ 470 h 745"/>
                    <a:gd name="T12" fmla="*/ 4 w 1030"/>
                    <a:gd name="T13" fmla="*/ 238 h 745"/>
                    <a:gd name="T14" fmla="*/ 4 w 1030"/>
                    <a:gd name="T15" fmla="*/ 0 h 745"/>
                    <a:gd name="T16" fmla="*/ 83 w 1030"/>
                    <a:gd name="T17" fmla="*/ 0 h 745"/>
                    <a:gd name="T18" fmla="*/ 79 w 1030"/>
                    <a:gd name="T19" fmla="*/ 50 h 745"/>
                    <a:gd name="T20" fmla="*/ 134 w 1030"/>
                    <a:gd name="T21" fmla="*/ 358 h 745"/>
                    <a:gd name="T22" fmla="*/ 341 w 1030"/>
                    <a:gd name="T23" fmla="*/ 491 h 745"/>
                    <a:gd name="T24" fmla="*/ 649 w 1030"/>
                    <a:gd name="T25" fmla="*/ 515 h 745"/>
                    <a:gd name="T26" fmla="*/ 1015 w 1030"/>
                    <a:gd name="T27" fmla="*/ 619 h 745"/>
                    <a:gd name="T28" fmla="*/ 1030 w 1030"/>
                    <a:gd name="T29" fmla="*/ 628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0" h="745">
                      <a:moveTo>
                        <a:pt x="1030" y="628"/>
                      </a:moveTo>
                      <a:cubicBezTo>
                        <a:pt x="985" y="667"/>
                        <a:pt x="940" y="707"/>
                        <a:pt x="896" y="745"/>
                      </a:cubicBezTo>
                      <a:cubicBezTo>
                        <a:pt x="854" y="725"/>
                        <a:pt x="811" y="701"/>
                        <a:pt x="765" y="682"/>
                      </a:cubicBezTo>
                      <a:cubicBezTo>
                        <a:pt x="675" y="646"/>
                        <a:pt x="580" y="637"/>
                        <a:pt x="485" y="633"/>
                      </a:cubicBezTo>
                      <a:cubicBezTo>
                        <a:pt x="430" y="631"/>
                        <a:pt x="374" y="628"/>
                        <a:pt x="319" y="627"/>
                      </a:cubicBezTo>
                      <a:cubicBezTo>
                        <a:pt x="204" y="625"/>
                        <a:pt x="128" y="561"/>
                        <a:pt x="71" y="470"/>
                      </a:cubicBezTo>
                      <a:cubicBezTo>
                        <a:pt x="26" y="399"/>
                        <a:pt x="9" y="319"/>
                        <a:pt x="4" y="238"/>
                      </a:cubicBezTo>
                      <a:cubicBezTo>
                        <a:pt x="0" y="159"/>
                        <a:pt x="4" y="81"/>
                        <a:pt x="4" y="0"/>
                      </a:cubicBezTo>
                      <a:cubicBezTo>
                        <a:pt x="30" y="0"/>
                        <a:pt x="55" y="0"/>
                        <a:pt x="83" y="0"/>
                      </a:cubicBezTo>
                      <a:cubicBezTo>
                        <a:pt x="82" y="18"/>
                        <a:pt x="81" y="34"/>
                        <a:pt x="79" y="50"/>
                      </a:cubicBezTo>
                      <a:cubicBezTo>
                        <a:pt x="69" y="157"/>
                        <a:pt x="82" y="261"/>
                        <a:pt x="134" y="358"/>
                      </a:cubicBezTo>
                      <a:cubicBezTo>
                        <a:pt x="179" y="440"/>
                        <a:pt x="247" y="484"/>
                        <a:pt x="341" y="491"/>
                      </a:cubicBezTo>
                      <a:cubicBezTo>
                        <a:pt x="443" y="498"/>
                        <a:pt x="547" y="503"/>
                        <a:pt x="649" y="515"/>
                      </a:cubicBezTo>
                      <a:cubicBezTo>
                        <a:pt x="776" y="530"/>
                        <a:pt x="899" y="563"/>
                        <a:pt x="1015" y="619"/>
                      </a:cubicBezTo>
                      <a:cubicBezTo>
                        <a:pt x="1020" y="622"/>
                        <a:pt x="1026" y="625"/>
                        <a:pt x="1030" y="628"/>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56" name="Freeform 12"/>
                <p:cNvSpPr>
                  <a:spLocks/>
                </p:cNvSpPr>
                <p:nvPr/>
              </p:nvSpPr>
              <p:spPr bwMode="auto">
                <a:xfrm>
                  <a:off x="2367674" y="3240088"/>
                  <a:ext cx="471488" cy="752475"/>
                </a:xfrm>
                <a:custGeom>
                  <a:avLst/>
                  <a:gdLst>
                    <a:gd name="T0" fmla="*/ 138 w 526"/>
                    <a:gd name="T1" fmla="*/ 0 h 838"/>
                    <a:gd name="T2" fmla="*/ 259 w 526"/>
                    <a:gd name="T3" fmla="*/ 0 h 838"/>
                    <a:gd name="T4" fmla="*/ 247 w 526"/>
                    <a:gd name="T5" fmla="*/ 100 h 838"/>
                    <a:gd name="T6" fmla="*/ 296 w 526"/>
                    <a:gd name="T7" fmla="*/ 535 h 838"/>
                    <a:gd name="T8" fmla="*/ 508 w 526"/>
                    <a:gd name="T9" fmla="*/ 819 h 838"/>
                    <a:gd name="T10" fmla="*/ 525 w 526"/>
                    <a:gd name="T11" fmla="*/ 833 h 838"/>
                    <a:gd name="T12" fmla="*/ 526 w 526"/>
                    <a:gd name="T13" fmla="*/ 838 h 838"/>
                    <a:gd name="T14" fmla="*/ 352 w 526"/>
                    <a:gd name="T15" fmla="*/ 797 h 838"/>
                    <a:gd name="T16" fmla="*/ 13 w 526"/>
                    <a:gd name="T17" fmla="*/ 375 h 838"/>
                    <a:gd name="T18" fmla="*/ 4 w 526"/>
                    <a:gd name="T19" fmla="*/ 134 h 838"/>
                    <a:gd name="T20" fmla="*/ 12 w 526"/>
                    <a:gd name="T21" fmla="*/ 1 h 838"/>
                    <a:gd name="T22" fmla="*/ 78 w 526"/>
                    <a:gd name="T23" fmla="*/ 1 h 838"/>
                    <a:gd name="T24" fmla="*/ 224 w 526"/>
                    <a:gd name="T25" fmla="*/ 626 h 838"/>
                    <a:gd name="T26" fmla="*/ 122 w 526"/>
                    <a:gd name="T27" fmla="*/ 323 h 838"/>
                    <a:gd name="T28" fmla="*/ 138 w 526"/>
                    <a:gd name="T29"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6" h="838">
                      <a:moveTo>
                        <a:pt x="138" y="0"/>
                      </a:moveTo>
                      <a:cubicBezTo>
                        <a:pt x="180" y="0"/>
                        <a:pt x="219" y="0"/>
                        <a:pt x="259" y="0"/>
                      </a:cubicBezTo>
                      <a:cubicBezTo>
                        <a:pt x="255" y="35"/>
                        <a:pt x="250" y="67"/>
                        <a:pt x="247" y="100"/>
                      </a:cubicBezTo>
                      <a:cubicBezTo>
                        <a:pt x="232" y="249"/>
                        <a:pt x="243" y="394"/>
                        <a:pt x="296" y="535"/>
                      </a:cubicBezTo>
                      <a:cubicBezTo>
                        <a:pt x="340" y="650"/>
                        <a:pt x="417" y="739"/>
                        <a:pt x="508" y="819"/>
                      </a:cubicBezTo>
                      <a:cubicBezTo>
                        <a:pt x="514" y="824"/>
                        <a:pt x="519" y="828"/>
                        <a:pt x="525" y="833"/>
                      </a:cubicBezTo>
                      <a:cubicBezTo>
                        <a:pt x="525" y="834"/>
                        <a:pt x="525" y="836"/>
                        <a:pt x="526" y="838"/>
                      </a:cubicBezTo>
                      <a:cubicBezTo>
                        <a:pt x="465" y="835"/>
                        <a:pt x="407" y="821"/>
                        <a:pt x="352" y="797"/>
                      </a:cubicBezTo>
                      <a:cubicBezTo>
                        <a:pt x="167" y="714"/>
                        <a:pt x="47" y="577"/>
                        <a:pt x="13" y="375"/>
                      </a:cubicBezTo>
                      <a:cubicBezTo>
                        <a:pt x="0" y="296"/>
                        <a:pt x="5" y="214"/>
                        <a:pt x="4" y="134"/>
                      </a:cubicBezTo>
                      <a:cubicBezTo>
                        <a:pt x="4" y="90"/>
                        <a:pt x="10" y="46"/>
                        <a:pt x="12" y="1"/>
                      </a:cubicBezTo>
                      <a:cubicBezTo>
                        <a:pt x="35" y="1"/>
                        <a:pt x="55" y="1"/>
                        <a:pt x="78" y="1"/>
                      </a:cubicBezTo>
                      <a:cubicBezTo>
                        <a:pt x="36" y="231"/>
                        <a:pt x="66" y="444"/>
                        <a:pt x="224" y="626"/>
                      </a:cubicBezTo>
                      <a:cubicBezTo>
                        <a:pt x="181" y="528"/>
                        <a:pt x="136" y="431"/>
                        <a:pt x="122" y="323"/>
                      </a:cubicBezTo>
                      <a:cubicBezTo>
                        <a:pt x="109" y="215"/>
                        <a:pt x="116" y="107"/>
                        <a:pt x="13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57" name="Freeform 13"/>
                <p:cNvSpPr>
                  <a:spLocks/>
                </p:cNvSpPr>
                <p:nvPr/>
              </p:nvSpPr>
              <p:spPr bwMode="auto">
                <a:xfrm>
                  <a:off x="3018549" y="3238500"/>
                  <a:ext cx="1062038" cy="512763"/>
                </a:xfrm>
                <a:custGeom>
                  <a:avLst/>
                  <a:gdLst>
                    <a:gd name="T0" fmla="*/ 98 w 1182"/>
                    <a:gd name="T1" fmla="*/ 0 h 571"/>
                    <a:gd name="T2" fmla="*/ 98 w 1182"/>
                    <a:gd name="T3" fmla="*/ 47 h 571"/>
                    <a:gd name="T4" fmla="*/ 202 w 1182"/>
                    <a:gd name="T5" fmla="*/ 185 h 571"/>
                    <a:gd name="T6" fmla="*/ 422 w 1182"/>
                    <a:gd name="T7" fmla="*/ 222 h 571"/>
                    <a:gd name="T8" fmla="*/ 1135 w 1182"/>
                    <a:gd name="T9" fmla="*/ 457 h 571"/>
                    <a:gd name="T10" fmla="*/ 1182 w 1182"/>
                    <a:gd name="T11" fmla="*/ 486 h 571"/>
                    <a:gd name="T12" fmla="*/ 1057 w 1182"/>
                    <a:gd name="T13" fmla="*/ 525 h 571"/>
                    <a:gd name="T14" fmla="*/ 937 w 1182"/>
                    <a:gd name="T15" fmla="*/ 571 h 571"/>
                    <a:gd name="T16" fmla="*/ 822 w 1182"/>
                    <a:gd name="T17" fmla="*/ 494 h 571"/>
                    <a:gd name="T18" fmla="*/ 342 w 1182"/>
                    <a:gd name="T19" fmla="*/ 304 h 571"/>
                    <a:gd name="T20" fmla="*/ 151 w 1182"/>
                    <a:gd name="T21" fmla="*/ 260 h 571"/>
                    <a:gd name="T22" fmla="*/ 32 w 1182"/>
                    <a:gd name="T23" fmla="*/ 178 h 571"/>
                    <a:gd name="T24" fmla="*/ 5 w 1182"/>
                    <a:gd name="T25" fmla="*/ 44 h 571"/>
                    <a:gd name="T26" fmla="*/ 52 w 1182"/>
                    <a:gd name="T27" fmla="*/ 0 h 571"/>
                    <a:gd name="T28" fmla="*/ 98 w 1182"/>
                    <a:gd name="T29" fmla="*/ 0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2" h="571">
                      <a:moveTo>
                        <a:pt x="98" y="0"/>
                      </a:moveTo>
                      <a:cubicBezTo>
                        <a:pt x="98" y="17"/>
                        <a:pt x="98" y="32"/>
                        <a:pt x="98" y="47"/>
                      </a:cubicBezTo>
                      <a:cubicBezTo>
                        <a:pt x="96" y="124"/>
                        <a:pt x="126" y="169"/>
                        <a:pt x="202" y="185"/>
                      </a:cubicBezTo>
                      <a:cubicBezTo>
                        <a:pt x="274" y="201"/>
                        <a:pt x="349" y="210"/>
                        <a:pt x="422" y="222"/>
                      </a:cubicBezTo>
                      <a:cubicBezTo>
                        <a:pt x="673" y="261"/>
                        <a:pt x="913" y="332"/>
                        <a:pt x="1135" y="457"/>
                      </a:cubicBezTo>
                      <a:cubicBezTo>
                        <a:pt x="1149" y="465"/>
                        <a:pt x="1163" y="474"/>
                        <a:pt x="1182" y="486"/>
                      </a:cubicBezTo>
                      <a:cubicBezTo>
                        <a:pt x="1137" y="500"/>
                        <a:pt x="1096" y="511"/>
                        <a:pt x="1057" y="525"/>
                      </a:cubicBezTo>
                      <a:cubicBezTo>
                        <a:pt x="1018" y="538"/>
                        <a:pt x="979" y="555"/>
                        <a:pt x="937" y="571"/>
                      </a:cubicBezTo>
                      <a:cubicBezTo>
                        <a:pt x="903" y="548"/>
                        <a:pt x="863" y="520"/>
                        <a:pt x="822" y="494"/>
                      </a:cubicBezTo>
                      <a:cubicBezTo>
                        <a:pt x="675" y="399"/>
                        <a:pt x="512" y="342"/>
                        <a:pt x="342" y="304"/>
                      </a:cubicBezTo>
                      <a:cubicBezTo>
                        <a:pt x="278" y="290"/>
                        <a:pt x="214" y="276"/>
                        <a:pt x="151" y="260"/>
                      </a:cubicBezTo>
                      <a:cubicBezTo>
                        <a:pt x="101" y="248"/>
                        <a:pt x="62" y="220"/>
                        <a:pt x="32" y="178"/>
                      </a:cubicBezTo>
                      <a:cubicBezTo>
                        <a:pt x="2" y="137"/>
                        <a:pt x="0" y="92"/>
                        <a:pt x="5" y="44"/>
                      </a:cubicBezTo>
                      <a:cubicBezTo>
                        <a:pt x="9" y="2"/>
                        <a:pt x="8" y="1"/>
                        <a:pt x="52" y="0"/>
                      </a:cubicBezTo>
                      <a:cubicBezTo>
                        <a:pt x="67" y="0"/>
                        <a:pt x="82" y="0"/>
                        <a:pt x="9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58" name="Freeform 14"/>
                <p:cNvSpPr>
                  <a:spLocks/>
                </p:cNvSpPr>
                <p:nvPr/>
              </p:nvSpPr>
              <p:spPr bwMode="auto">
                <a:xfrm>
                  <a:off x="2918537" y="3238500"/>
                  <a:ext cx="681038" cy="446088"/>
                </a:xfrm>
                <a:custGeom>
                  <a:avLst/>
                  <a:gdLst>
                    <a:gd name="T0" fmla="*/ 70 w 758"/>
                    <a:gd name="T1" fmla="*/ 1 h 497"/>
                    <a:gd name="T2" fmla="*/ 70 w 758"/>
                    <a:gd name="T3" fmla="*/ 121 h 497"/>
                    <a:gd name="T4" fmla="*/ 226 w 758"/>
                    <a:gd name="T5" fmla="*/ 325 h 497"/>
                    <a:gd name="T6" fmla="*/ 453 w 758"/>
                    <a:gd name="T7" fmla="*/ 370 h 497"/>
                    <a:gd name="T8" fmla="*/ 746 w 758"/>
                    <a:gd name="T9" fmla="*/ 482 h 497"/>
                    <a:gd name="T10" fmla="*/ 758 w 758"/>
                    <a:gd name="T11" fmla="*/ 497 h 497"/>
                    <a:gd name="T12" fmla="*/ 678 w 758"/>
                    <a:gd name="T13" fmla="*/ 492 h 497"/>
                    <a:gd name="T14" fmla="*/ 222 w 758"/>
                    <a:gd name="T15" fmla="*/ 421 h 497"/>
                    <a:gd name="T16" fmla="*/ 10 w 758"/>
                    <a:gd name="T17" fmla="*/ 207 h 497"/>
                    <a:gd name="T18" fmla="*/ 0 w 758"/>
                    <a:gd name="T19" fmla="*/ 79 h 497"/>
                    <a:gd name="T20" fmla="*/ 4 w 758"/>
                    <a:gd name="T21" fmla="*/ 18 h 497"/>
                    <a:gd name="T22" fmla="*/ 23 w 758"/>
                    <a:gd name="T23" fmla="*/ 1 h 497"/>
                    <a:gd name="T24" fmla="*/ 70 w 758"/>
                    <a:gd name="T25" fmla="*/ 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8" h="497">
                      <a:moveTo>
                        <a:pt x="70" y="1"/>
                      </a:moveTo>
                      <a:cubicBezTo>
                        <a:pt x="70" y="44"/>
                        <a:pt x="67" y="82"/>
                        <a:pt x="70" y="121"/>
                      </a:cubicBezTo>
                      <a:cubicBezTo>
                        <a:pt x="79" y="221"/>
                        <a:pt x="128" y="291"/>
                        <a:pt x="226" y="325"/>
                      </a:cubicBezTo>
                      <a:cubicBezTo>
                        <a:pt x="300" y="350"/>
                        <a:pt x="376" y="360"/>
                        <a:pt x="453" y="370"/>
                      </a:cubicBezTo>
                      <a:cubicBezTo>
                        <a:pt x="560" y="382"/>
                        <a:pt x="659" y="416"/>
                        <a:pt x="746" y="482"/>
                      </a:cubicBezTo>
                      <a:cubicBezTo>
                        <a:pt x="750" y="485"/>
                        <a:pt x="755" y="489"/>
                        <a:pt x="758" y="497"/>
                      </a:cubicBezTo>
                      <a:cubicBezTo>
                        <a:pt x="731" y="495"/>
                        <a:pt x="705" y="494"/>
                        <a:pt x="678" y="492"/>
                      </a:cubicBezTo>
                      <a:cubicBezTo>
                        <a:pt x="524" y="478"/>
                        <a:pt x="372" y="461"/>
                        <a:pt x="222" y="421"/>
                      </a:cubicBezTo>
                      <a:cubicBezTo>
                        <a:pt x="110" y="391"/>
                        <a:pt x="34" y="323"/>
                        <a:pt x="10" y="207"/>
                      </a:cubicBezTo>
                      <a:cubicBezTo>
                        <a:pt x="2" y="165"/>
                        <a:pt x="2" y="122"/>
                        <a:pt x="0" y="79"/>
                      </a:cubicBezTo>
                      <a:cubicBezTo>
                        <a:pt x="0" y="59"/>
                        <a:pt x="4" y="38"/>
                        <a:pt x="4" y="18"/>
                      </a:cubicBezTo>
                      <a:cubicBezTo>
                        <a:pt x="5" y="5"/>
                        <a:pt x="11" y="0"/>
                        <a:pt x="23" y="1"/>
                      </a:cubicBezTo>
                      <a:cubicBezTo>
                        <a:pt x="38" y="2"/>
                        <a:pt x="54" y="1"/>
                        <a:pt x="70" y="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pic>
              <p:nvPicPr>
                <p:cNvPr id="159" name="图片 158"/>
                <p:cNvPicPr>
                  <a:picLocks noChangeAspect="1"/>
                </p:cNvPicPr>
                <p:nvPr/>
              </p:nvPicPr>
              <p:blipFill rotWithShape="1">
                <a:blip r:embed="rId3"/>
                <a:srcRect b="12499"/>
                <a:stretch/>
              </p:blipFill>
              <p:spPr>
                <a:xfrm>
                  <a:off x="2195318" y="3236682"/>
                  <a:ext cx="1140051" cy="848185"/>
                </a:xfrm>
                <a:prstGeom prst="rect">
                  <a:avLst/>
                </a:prstGeom>
              </p:spPr>
            </p:pic>
          </p:grpSp>
        </p:grpSp>
        <p:sp>
          <p:nvSpPr>
            <p:cNvPr id="149" name="文本框 77"/>
            <p:cNvSpPr txBox="1"/>
            <p:nvPr/>
          </p:nvSpPr>
          <p:spPr>
            <a:xfrm>
              <a:off x="1470435" y="2796524"/>
              <a:ext cx="596909" cy="169064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1200" cap="none" spc="0" normalizeH="0" baseline="0" noProof="0" dirty="0">
                <a:ln>
                  <a:noFill/>
                </a:ln>
                <a:solidFill>
                  <a:srgbClr val="F79646">
                    <a:lumMod val="20000"/>
                    <a:lumOff val="80000"/>
                  </a:srgbClr>
                </a:solidFill>
                <a:effectLst/>
                <a:uLnTx/>
                <a:uFillTx/>
                <a:latin typeface="Arial"/>
                <a:ea typeface="微软雅黑"/>
                <a:cs typeface="+mn-ea"/>
                <a:sym typeface="+mn-lt"/>
              </a:endParaRPr>
            </a:p>
          </p:txBody>
        </p:sp>
      </p:grpSp>
      <p:grpSp>
        <p:nvGrpSpPr>
          <p:cNvPr id="164" name="组合 163"/>
          <p:cNvGrpSpPr/>
          <p:nvPr/>
        </p:nvGrpSpPr>
        <p:grpSpPr>
          <a:xfrm>
            <a:off x="3358902" y="2924944"/>
            <a:ext cx="711720" cy="1008937"/>
            <a:chOff x="467266" y="1556915"/>
            <a:chExt cx="2299735" cy="3260114"/>
          </a:xfrm>
        </p:grpSpPr>
        <p:grpSp>
          <p:nvGrpSpPr>
            <p:cNvPr id="165" name="组合 164"/>
            <p:cNvGrpSpPr/>
            <p:nvPr/>
          </p:nvGrpSpPr>
          <p:grpSpPr>
            <a:xfrm flipH="1">
              <a:off x="467266" y="1556915"/>
              <a:ext cx="2299735" cy="3260114"/>
              <a:chOff x="1578687" y="538163"/>
              <a:chExt cx="2501900" cy="3546704"/>
            </a:xfrm>
          </p:grpSpPr>
          <p:sp>
            <p:nvSpPr>
              <p:cNvPr id="167" name="Freeform 6"/>
              <p:cNvSpPr>
                <a:spLocks noEditPoints="1"/>
              </p:cNvSpPr>
              <p:nvPr/>
            </p:nvSpPr>
            <p:spPr bwMode="auto">
              <a:xfrm>
                <a:off x="1578687" y="538163"/>
                <a:ext cx="2166938" cy="2500313"/>
              </a:xfrm>
              <a:custGeom>
                <a:avLst/>
                <a:gdLst>
                  <a:gd name="T0" fmla="*/ 1200 w 2415"/>
                  <a:gd name="T1" fmla="*/ 646 h 2788"/>
                  <a:gd name="T2" fmla="*/ 1669 w 2415"/>
                  <a:gd name="T3" fmla="*/ 1044 h 2788"/>
                  <a:gd name="T4" fmla="*/ 1713 w 2415"/>
                  <a:gd name="T5" fmla="*/ 1223 h 2788"/>
                  <a:gd name="T6" fmla="*/ 2260 w 2415"/>
                  <a:gd name="T7" fmla="*/ 2408 h 2788"/>
                  <a:gd name="T8" fmla="*/ 1756 w 2415"/>
                  <a:gd name="T9" fmla="*/ 2772 h 2788"/>
                  <a:gd name="T10" fmla="*/ 2108 w 2415"/>
                  <a:gd name="T11" fmla="*/ 1548 h 2788"/>
                  <a:gd name="T12" fmla="*/ 1634 w 2415"/>
                  <a:gd name="T13" fmla="*/ 1216 h 2788"/>
                  <a:gd name="T14" fmla="*/ 2063 w 2415"/>
                  <a:gd name="T15" fmla="*/ 2493 h 2788"/>
                  <a:gd name="T16" fmla="*/ 1733 w 2415"/>
                  <a:gd name="T17" fmla="*/ 2714 h 2788"/>
                  <a:gd name="T18" fmla="*/ 1573 w 2415"/>
                  <a:gd name="T19" fmla="*/ 1222 h 2788"/>
                  <a:gd name="T20" fmla="*/ 1725 w 2415"/>
                  <a:gd name="T21" fmla="*/ 2691 h 2788"/>
                  <a:gd name="T22" fmla="*/ 1798 w 2415"/>
                  <a:gd name="T23" fmla="*/ 1936 h 2788"/>
                  <a:gd name="T24" fmla="*/ 1441 w 2415"/>
                  <a:gd name="T25" fmla="*/ 1212 h 2788"/>
                  <a:gd name="T26" fmla="*/ 1580 w 2415"/>
                  <a:gd name="T27" fmla="*/ 1369 h 2788"/>
                  <a:gd name="T28" fmla="*/ 1622 w 2415"/>
                  <a:gd name="T29" fmla="*/ 2595 h 2788"/>
                  <a:gd name="T30" fmla="*/ 1529 w 2415"/>
                  <a:gd name="T31" fmla="*/ 2588 h 2788"/>
                  <a:gd name="T32" fmla="*/ 1429 w 2415"/>
                  <a:gd name="T33" fmla="*/ 2496 h 2788"/>
                  <a:gd name="T34" fmla="*/ 1350 w 2415"/>
                  <a:gd name="T35" fmla="*/ 2460 h 2788"/>
                  <a:gd name="T36" fmla="*/ 1271 w 2415"/>
                  <a:gd name="T37" fmla="*/ 2543 h 2788"/>
                  <a:gd name="T38" fmla="*/ 1229 w 2415"/>
                  <a:gd name="T39" fmla="*/ 2488 h 2788"/>
                  <a:gd name="T40" fmla="*/ 1037 w 2415"/>
                  <a:gd name="T41" fmla="*/ 2464 h 2788"/>
                  <a:gd name="T42" fmla="*/ 835 w 2415"/>
                  <a:gd name="T43" fmla="*/ 2570 h 2788"/>
                  <a:gd name="T44" fmla="*/ 657 w 2415"/>
                  <a:gd name="T45" fmla="*/ 2303 h 2788"/>
                  <a:gd name="T46" fmla="*/ 941 w 2415"/>
                  <a:gd name="T47" fmla="*/ 1227 h 2788"/>
                  <a:gd name="T48" fmla="*/ 925 w 2415"/>
                  <a:gd name="T49" fmla="*/ 1224 h 2788"/>
                  <a:gd name="T50" fmla="*/ 708 w 2415"/>
                  <a:gd name="T51" fmla="*/ 2541 h 2788"/>
                  <a:gd name="T52" fmla="*/ 600 w 2415"/>
                  <a:gd name="T53" fmla="*/ 2628 h 2788"/>
                  <a:gd name="T54" fmla="*/ 442 w 2415"/>
                  <a:gd name="T55" fmla="*/ 1578 h 2788"/>
                  <a:gd name="T56" fmla="*/ 414 w 2415"/>
                  <a:gd name="T57" fmla="*/ 2592 h 2788"/>
                  <a:gd name="T58" fmla="*/ 730 w 2415"/>
                  <a:gd name="T59" fmla="*/ 1228 h 2788"/>
                  <a:gd name="T60" fmla="*/ 735 w 2415"/>
                  <a:gd name="T61" fmla="*/ 1216 h 2788"/>
                  <a:gd name="T62" fmla="*/ 544 w 2415"/>
                  <a:gd name="T63" fmla="*/ 2719 h 2788"/>
                  <a:gd name="T64" fmla="*/ 541 w 2415"/>
                  <a:gd name="T65" fmla="*/ 2751 h 2788"/>
                  <a:gd name="T66" fmla="*/ 0 w 2415"/>
                  <a:gd name="T67" fmla="*/ 2036 h 2788"/>
                  <a:gd name="T68" fmla="*/ 285 w 2415"/>
                  <a:gd name="T69" fmla="*/ 1446 h 2788"/>
                  <a:gd name="T70" fmla="*/ 695 w 2415"/>
                  <a:gd name="T71" fmla="*/ 1113 h 2788"/>
                  <a:gd name="T72" fmla="*/ 1110 w 2415"/>
                  <a:gd name="T73" fmla="*/ 1021 h 2788"/>
                  <a:gd name="T74" fmla="*/ 680 w 2415"/>
                  <a:gd name="T75" fmla="*/ 285 h 2788"/>
                  <a:gd name="T76" fmla="*/ 864 w 2415"/>
                  <a:gd name="T77" fmla="*/ 0 h 2788"/>
                  <a:gd name="T78" fmla="*/ 1202 w 2415"/>
                  <a:gd name="T79" fmla="*/ 785 h 2788"/>
                  <a:gd name="T80" fmla="*/ 825 w 2415"/>
                  <a:gd name="T81" fmla="*/ 45 h 2788"/>
                  <a:gd name="T82" fmla="*/ 784 w 2415"/>
                  <a:gd name="T83" fmla="*/ 371 h 2788"/>
                  <a:gd name="T84" fmla="*/ 1211 w 2415"/>
                  <a:gd name="T85" fmla="*/ 1044 h 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15" h="2788">
                    <a:moveTo>
                      <a:pt x="864" y="0"/>
                    </a:moveTo>
                    <a:cubicBezTo>
                      <a:pt x="891" y="7"/>
                      <a:pt x="909" y="24"/>
                      <a:pt x="923" y="47"/>
                    </a:cubicBezTo>
                    <a:cubicBezTo>
                      <a:pt x="1037" y="237"/>
                      <a:pt x="1134" y="434"/>
                      <a:pt x="1200" y="646"/>
                    </a:cubicBezTo>
                    <a:cubicBezTo>
                      <a:pt x="1237" y="769"/>
                      <a:pt x="1263" y="894"/>
                      <a:pt x="1259" y="1024"/>
                    </a:cubicBezTo>
                    <a:cubicBezTo>
                      <a:pt x="1258" y="1040"/>
                      <a:pt x="1264" y="1044"/>
                      <a:pt x="1279" y="1044"/>
                    </a:cubicBezTo>
                    <a:cubicBezTo>
                      <a:pt x="1409" y="1044"/>
                      <a:pt x="1539" y="1044"/>
                      <a:pt x="1669" y="1044"/>
                    </a:cubicBezTo>
                    <a:cubicBezTo>
                      <a:pt x="1689" y="1043"/>
                      <a:pt x="1694" y="1049"/>
                      <a:pt x="1693" y="1068"/>
                    </a:cubicBezTo>
                    <a:cubicBezTo>
                      <a:pt x="1692" y="1110"/>
                      <a:pt x="1694" y="1152"/>
                      <a:pt x="1693" y="1194"/>
                    </a:cubicBezTo>
                    <a:cubicBezTo>
                      <a:pt x="1692" y="1210"/>
                      <a:pt x="1697" y="1217"/>
                      <a:pt x="1713" y="1223"/>
                    </a:cubicBezTo>
                    <a:cubicBezTo>
                      <a:pt x="1862" y="1276"/>
                      <a:pt x="1998" y="1351"/>
                      <a:pt x="2116" y="1457"/>
                    </a:cubicBezTo>
                    <a:cubicBezTo>
                      <a:pt x="2237" y="1566"/>
                      <a:pt x="2327" y="1694"/>
                      <a:pt x="2366" y="1854"/>
                    </a:cubicBezTo>
                    <a:cubicBezTo>
                      <a:pt x="2415" y="2054"/>
                      <a:pt x="2375" y="2239"/>
                      <a:pt x="2260" y="2408"/>
                    </a:cubicBezTo>
                    <a:cubicBezTo>
                      <a:pt x="2144" y="2580"/>
                      <a:pt x="1980" y="2694"/>
                      <a:pt x="1792" y="2776"/>
                    </a:cubicBezTo>
                    <a:cubicBezTo>
                      <a:pt x="1783" y="2780"/>
                      <a:pt x="1774" y="2784"/>
                      <a:pt x="1763" y="2788"/>
                    </a:cubicBezTo>
                    <a:cubicBezTo>
                      <a:pt x="1760" y="2782"/>
                      <a:pt x="1757" y="2776"/>
                      <a:pt x="1756" y="2772"/>
                    </a:cubicBezTo>
                    <a:cubicBezTo>
                      <a:pt x="1805" y="2741"/>
                      <a:pt x="1855" y="2713"/>
                      <a:pt x="1902" y="2680"/>
                    </a:cubicBezTo>
                    <a:cubicBezTo>
                      <a:pt x="2058" y="2568"/>
                      <a:pt x="2177" y="2427"/>
                      <a:pt x="2235" y="2242"/>
                    </a:cubicBezTo>
                    <a:cubicBezTo>
                      <a:pt x="2315" y="1989"/>
                      <a:pt x="2266" y="1757"/>
                      <a:pt x="2108" y="1548"/>
                    </a:cubicBezTo>
                    <a:cubicBezTo>
                      <a:pt x="1991" y="1392"/>
                      <a:pt x="1835" y="1288"/>
                      <a:pt x="1655" y="1217"/>
                    </a:cubicBezTo>
                    <a:cubicBezTo>
                      <a:pt x="1651" y="1216"/>
                      <a:pt x="1648" y="1215"/>
                      <a:pt x="1644" y="1214"/>
                    </a:cubicBezTo>
                    <a:cubicBezTo>
                      <a:pt x="1642" y="1214"/>
                      <a:pt x="1640" y="1215"/>
                      <a:pt x="1634" y="1216"/>
                    </a:cubicBezTo>
                    <a:cubicBezTo>
                      <a:pt x="1642" y="1220"/>
                      <a:pt x="1646" y="1223"/>
                      <a:pt x="1651" y="1225"/>
                    </a:cubicBezTo>
                    <a:cubicBezTo>
                      <a:pt x="1830" y="1302"/>
                      <a:pt x="1980" y="1413"/>
                      <a:pt x="2091" y="1575"/>
                    </a:cubicBezTo>
                    <a:cubicBezTo>
                      <a:pt x="2285" y="1861"/>
                      <a:pt x="2274" y="2219"/>
                      <a:pt x="2063" y="2493"/>
                    </a:cubicBezTo>
                    <a:cubicBezTo>
                      <a:pt x="1980" y="2601"/>
                      <a:pt x="1878" y="2686"/>
                      <a:pt x="1759" y="2752"/>
                    </a:cubicBezTo>
                    <a:cubicBezTo>
                      <a:pt x="1747" y="2759"/>
                      <a:pt x="1737" y="2760"/>
                      <a:pt x="1728" y="2751"/>
                    </a:cubicBezTo>
                    <a:cubicBezTo>
                      <a:pt x="1730" y="2738"/>
                      <a:pt x="1730" y="2726"/>
                      <a:pt x="1733" y="2714"/>
                    </a:cubicBezTo>
                    <a:cubicBezTo>
                      <a:pt x="1734" y="2708"/>
                      <a:pt x="1737" y="2702"/>
                      <a:pt x="1742" y="2698"/>
                    </a:cubicBezTo>
                    <a:cubicBezTo>
                      <a:pt x="1914" y="2551"/>
                      <a:pt x="2016" y="2365"/>
                      <a:pt x="2051" y="2141"/>
                    </a:cubicBezTo>
                    <a:cubicBezTo>
                      <a:pt x="2107" y="1769"/>
                      <a:pt x="1909" y="1387"/>
                      <a:pt x="1573" y="1222"/>
                    </a:cubicBezTo>
                    <a:cubicBezTo>
                      <a:pt x="1566" y="1218"/>
                      <a:pt x="1558" y="1216"/>
                      <a:pt x="1550" y="1214"/>
                    </a:cubicBezTo>
                    <a:cubicBezTo>
                      <a:pt x="1884" y="1412"/>
                      <a:pt x="2041" y="1706"/>
                      <a:pt x="2017" y="2091"/>
                    </a:cubicBezTo>
                    <a:cubicBezTo>
                      <a:pt x="2002" y="2329"/>
                      <a:pt x="1900" y="2529"/>
                      <a:pt x="1725" y="2691"/>
                    </a:cubicBezTo>
                    <a:cubicBezTo>
                      <a:pt x="1697" y="2664"/>
                      <a:pt x="1670" y="2639"/>
                      <a:pt x="1642" y="2614"/>
                    </a:cubicBezTo>
                    <a:cubicBezTo>
                      <a:pt x="1662" y="2575"/>
                      <a:pt x="1685" y="2535"/>
                      <a:pt x="1704" y="2492"/>
                    </a:cubicBezTo>
                    <a:cubicBezTo>
                      <a:pt x="1782" y="2315"/>
                      <a:pt x="1810" y="2129"/>
                      <a:pt x="1798" y="1936"/>
                    </a:cubicBezTo>
                    <a:cubicBezTo>
                      <a:pt x="1790" y="1788"/>
                      <a:pt x="1757" y="1646"/>
                      <a:pt x="1693" y="1512"/>
                    </a:cubicBezTo>
                    <a:cubicBezTo>
                      <a:pt x="1640" y="1401"/>
                      <a:pt x="1569" y="1304"/>
                      <a:pt x="1470" y="1229"/>
                    </a:cubicBezTo>
                    <a:cubicBezTo>
                      <a:pt x="1461" y="1222"/>
                      <a:pt x="1450" y="1217"/>
                      <a:pt x="1441" y="1212"/>
                    </a:cubicBezTo>
                    <a:cubicBezTo>
                      <a:pt x="1439" y="1213"/>
                      <a:pt x="1438" y="1215"/>
                      <a:pt x="1437" y="1217"/>
                    </a:cubicBezTo>
                    <a:cubicBezTo>
                      <a:pt x="1440" y="1220"/>
                      <a:pt x="1444" y="1224"/>
                      <a:pt x="1447" y="1227"/>
                    </a:cubicBezTo>
                    <a:cubicBezTo>
                      <a:pt x="1499" y="1267"/>
                      <a:pt x="1543" y="1315"/>
                      <a:pt x="1580" y="1369"/>
                    </a:cubicBezTo>
                    <a:cubicBezTo>
                      <a:pt x="1677" y="1506"/>
                      <a:pt x="1727" y="1660"/>
                      <a:pt x="1748" y="1824"/>
                    </a:cubicBezTo>
                    <a:cubicBezTo>
                      <a:pt x="1776" y="2038"/>
                      <a:pt x="1764" y="2249"/>
                      <a:pt x="1687" y="2453"/>
                    </a:cubicBezTo>
                    <a:cubicBezTo>
                      <a:pt x="1668" y="2502"/>
                      <a:pt x="1643" y="2548"/>
                      <a:pt x="1622" y="2595"/>
                    </a:cubicBezTo>
                    <a:cubicBezTo>
                      <a:pt x="1617" y="2604"/>
                      <a:pt x="1612" y="2609"/>
                      <a:pt x="1600" y="2607"/>
                    </a:cubicBezTo>
                    <a:cubicBezTo>
                      <a:pt x="1590" y="2606"/>
                      <a:pt x="1578" y="2605"/>
                      <a:pt x="1569" y="2608"/>
                    </a:cubicBezTo>
                    <a:cubicBezTo>
                      <a:pt x="1547" y="2615"/>
                      <a:pt x="1538" y="2605"/>
                      <a:pt x="1529" y="2588"/>
                    </a:cubicBezTo>
                    <a:cubicBezTo>
                      <a:pt x="1517" y="2566"/>
                      <a:pt x="1502" y="2545"/>
                      <a:pt x="1487" y="2524"/>
                    </a:cubicBezTo>
                    <a:cubicBezTo>
                      <a:pt x="1484" y="2519"/>
                      <a:pt x="1480" y="2514"/>
                      <a:pt x="1475" y="2512"/>
                    </a:cubicBezTo>
                    <a:cubicBezTo>
                      <a:pt x="1460" y="2505"/>
                      <a:pt x="1444" y="2499"/>
                      <a:pt x="1429" y="2496"/>
                    </a:cubicBezTo>
                    <a:cubicBezTo>
                      <a:pt x="1408" y="2493"/>
                      <a:pt x="1403" y="2510"/>
                      <a:pt x="1395" y="2528"/>
                    </a:cubicBezTo>
                    <a:cubicBezTo>
                      <a:pt x="1392" y="2522"/>
                      <a:pt x="1387" y="2516"/>
                      <a:pt x="1387" y="2510"/>
                    </a:cubicBezTo>
                    <a:cubicBezTo>
                      <a:pt x="1386" y="2484"/>
                      <a:pt x="1376" y="2466"/>
                      <a:pt x="1350" y="2460"/>
                    </a:cubicBezTo>
                    <a:cubicBezTo>
                      <a:pt x="1331" y="2456"/>
                      <a:pt x="1311" y="2454"/>
                      <a:pt x="1291" y="2455"/>
                    </a:cubicBezTo>
                    <a:cubicBezTo>
                      <a:pt x="1264" y="2457"/>
                      <a:pt x="1247" y="2471"/>
                      <a:pt x="1242" y="2492"/>
                    </a:cubicBezTo>
                    <a:cubicBezTo>
                      <a:pt x="1237" y="2516"/>
                      <a:pt x="1249" y="2530"/>
                      <a:pt x="1271" y="2543"/>
                    </a:cubicBezTo>
                    <a:cubicBezTo>
                      <a:pt x="1258" y="2547"/>
                      <a:pt x="1249" y="2551"/>
                      <a:pt x="1239" y="2555"/>
                    </a:cubicBezTo>
                    <a:cubicBezTo>
                      <a:pt x="1232" y="2541"/>
                      <a:pt x="1225" y="2528"/>
                      <a:pt x="1217" y="2513"/>
                    </a:cubicBezTo>
                    <a:cubicBezTo>
                      <a:pt x="1220" y="2506"/>
                      <a:pt x="1226" y="2497"/>
                      <a:pt x="1229" y="2488"/>
                    </a:cubicBezTo>
                    <a:cubicBezTo>
                      <a:pt x="1236" y="2471"/>
                      <a:pt x="1230" y="2456"/>
                      <a:pt x="1219" y="2444"/>
                    </a:cubicBezTo>
                    <a:cubicBezTo>
                      <a:pt x="1207" y="2431"/>
                      <a:pt x="1191" y="2428"/>
                      <a:pt x="1176" y="2436"/>
                    </a:cubicBezTo>
                    <a:cubicBezTo>
                      <a:pt x="1133" y="2462"/>
                      <a:pt x="1084" y="2460"/>
                      <a:pt x="1037" y="2464"/>
                    </a:cubicBezTo>
                    <a:cubicBezTo>
                      <a:pt x="1000" y="2467"/>
                      <a:pt x="963" y="2468"/>
                      <a:pt x="928" y="2485"/>
                    </a:cubicBezTo>
                    <a:cubicBezTo>
                      <a:pt x="897" y="2500"/>
                      <a:pt x="872" y="2520"/>
                      <a:pt x="860" y="2554"/>
                    </a:cubicBezTo>
                    <a:cubicBezTo>
                      <a:pt x="855" y="2566"/>
                      <a:pt x="847" y="2569"/>
                      <a:pt x="835" y="2570"/>
                    </a:cubicBezTo>
                    <a:cubicBezTo>
                      <a:pt x="814" y="2571"/>
                      <a:pt x="792" y="2573"/>
                      <a:pt x="770" y="2578"/>
                    </a:cubicBezTo>
                    <a:cubicBezTo>
                      <a:pt x="756" y="2582"/>
                      <a:pt x="755" y="2573"/>
                      <a:pt x="750" y="2565"/>
                    </a:cubicBezTo>
                    <a:cubicBezTo>
                      <a:pt x="707" y="2482"/>
                      <a:pt x="677" y="2394"/>
                      <a:pt x="657" y="2303"/>
                    </a:cubicBezTo>
                    <a:cubicBezTo>
                      <a:pt x="646" y="2256"/>
                      <a:pt x="632" y="2210"/>
                      <a:pt x="628" y="2162"/>
                    </a:cubicBezTo>
                    <a:cubicBezTo>
                      <a:pt x="606" y="1901"/>
                      <a:pt x="644" y="1651"/>
                      <a:pt x="776" y="1420"/>
                    </a:cubicBezTo>
                    <a:cubicBezTo>
                      <a:pt x="818" y="1345"/>
                      <a:pt x="872" y="1280"/>
                      <a:pt x="941" y="1227"/>
                    </a:cubicBezTo>
                    <a:cubicBezTo>
                      <a:pt x="944" y="1225"/>
                      <a:pt x="946" y="1223"/>
                      <a:pt x="949" y="1220"/>
                    </a:cubicBezTo>
                    <a:cubicBezTo>
                      <a:pt x="950" y="1219"/>
                      <a:pt x="950" y="1218"/>
                      <a:pt x="948" y="1212"/>
                    </a:cubicBezTo>
                    <a:cubicBezTo>
                      <a:pt x="941" y="1216"/>
                      <a:pt x="932" y="1219"/>
                      <a:pt x="925" y="1224"/>
                    </a:cubicBezTo>
                    <a:cubicBezTo>
                      <a:pt x="836" y="1289"/>
                      <a:pt x="770" y="1372"/>
                      <a:pt x="718" y="1468"/>
                    </a:cubicBezTo>
                    <a:cubicBezTo>
                      <a:pt x="638" y="1616"/>
                      <a:pt x="599" y="1775"/>
                      <a:pt x="590" y="1942"/>
                    </a:cubicBezTo>
                    <a:cubicBezTo>
                      <a:pt x="578" y="2152"/>
                      <a:pt x="613" y="2353"/>
                      <a:pt x="708" y="2541"/>
                    </a:cubicBezTo>
                    <a:cubicBezTo>
                      <a:pt x="716" y="2559"/>
                      <a:pt x="726" y="2575"/>
                      <a:pt x="735" y="2592"/>
                    </a:cubicBezTo>
                    <a:cubicBezTo>
                      <a:pt x="720" y="2612"/>
                      <a:pt x="703" y="2618"/>
                      <a:pt x="677" y="2615"/>
                    </a:cubicBezTo>
                    <a:cubicBezTo>
                      <a:pt x="654" y="2613"/>
                      <a:pt x="630" y="2623"/>
                      <a:pt x="600" y="2628"/>
                    </a:cubicBezTo>
                    <a:cubicBezTo>
                      <a:pt x="411" y="2412"/>
                      <a:pt x="334" y="2156"/>
                      <a:pt x="380" y="1867"/>
                    </a:cubicBezTo>
                    <a:cubicBezTo>
                      <a:pt x="426" y="1576"/>
                      <a:pt x="582" y="1359"/>
                      <a:pt x="842" y="1217"/>
                    </a:cubicBezTo>
                    <a:cubicBezTo>
                      <a:pt x="769" y="1205"/>
                      <a:pt x="531" y="1421"/>
                      <a:pt x="442" y="1578"/>
                    </a:cubicBezTo>
                    <a:cubicBezTo>
                      <a:pt x="262" y="1897"/>
                      <a:pt x="288" y="2345"/>
                      <a:pt x="588" y="2645"/>
                    </a:cubicBezTo>
                    <a:cubicBezTo>
                      <a:pt x="578" y="2667"/>
                      <a:pt x="569" y="2688"/>
                      <a:pt x="558" y="2714"/>
                    </a:cubicBezTo>
                    <a:cubicBezTo>
                      <a:pt x="510" y="2674"/>
                      <a:pt x="460" y="2636"/>
                      <a:pt x="414" y="2592"/>
                    </a:cubicBezTo>
                    <a:cubicBezTo>
                      <a:pt x="283" y="2465"/>
                      <a:pt x="196" y="2312"/>
                      <a:pt x="168" y="2130"/>
                    </a:cubicBezTo>
                    <a:cubicBezTo>
                      <a:pt x="138" y="1929"/>
                      <a:pt x="183" y="1745"/>
                      <a:pt x="296" y="1578"/>
                    </a:cubicBezTo>
                    <a:cubicBezTo>
                      <a:pt x="404" y="1417"/>
                      <a:pt x="553" y="1305"/>
                      <a:pt x="730" y="1228"/>
                    </a:cubicBezTo>
                    <a:cubicBezTo>
                      <a:pt x="738" y="1225"/>
                      <a:pt x="745" y="1222"/>
                      <a:pt x="753" y="1218"/>
                    </a:cubicBezTo>
                    <a:cubicBezTo>
                      <a:pt x="752" y="1217"/>
                      <a:pt x="752" y="1215"/>
                      <a:pt x="751" y="1213"/>
                    </a:cubicBezTo>
                    <a:cubicBezTo>
                      <a:pt x="746" y="1214"/>
                      <a:pt x="740" y="1214"/>
                      <a:pt x="735" y="1216"/>
                    </a:cubicBezTo>
                    <a:cubicBezTo>
                      <a:pt x="527" y="1299"/>
                      <a:pt x="352" y="1425"/>
                      <a:pt x="232" y="1618"/>
                    </a:cubicBezTo>
                    <a:cubicBezTo>
                      <a:pt x="65" y="1886"/>
                      <a:pt x="80" y="2211"/>
                      <a:pt x="267" y="2465"/>
                    </a:cubicBezTo>
                    <a:cubicBezTo>
                      <a:pt x="343" y="2568"/>
                      <a:pt x="437" y="2650"/>
                      <a:pt x="544" y="2719"/>
                    </a:cubicBezTo>
                    <a:cubicBezTo>
                      <a:pt x="564" y="2732"/>
                      <a:pt x="580" y="2752"/>
                      <a:pt x="598" y="2769"/>
                    </a:cubicBezTo>
                    <a:cubicBezTo>
                      <a:pt x="596" y="2771"/>
                      <a:pt x="595" y="2773"/>
                      <a:pt x="594" y="2775"/>
                    </a:cubicBezTo>
                    <a:cubicBezTo>
                      <a:pt x="576" y="2767"/>
                      <a:pt x="558" y="2759"/>
                      <a:pt x="541" y="2751"/>
                    </a:cubicBezTo>
                    <a:cubicBezTo>
                      <a:pt x="382" y="2673"/>
                      <a:pt x="244" y="2570"/>
                      <a:pt x="140" y="2425"/>
                    </a:cubicBezTo>
                    <a:cubicBezTo>
                      <a:pt x="60" y="2315"/>
                      <a:pt x="12" y="2192"/>
                      <a:pt x="3" y="2055"/>
                    </a:cubicBezTo>
                    <a:cubicBezTo>
                      <a:pt x="3" y="2049"/>
                      <a:pt x="1" y="2042"/>
                      <a:pt x="0" y="2036"/>
                    </a:cubicBezTo>
                    <a:cubicBezTo>
                      <a:pt x="0" y="2023"/>
                      <a:pt x="0" y="2009"/>
                      <a:pt x="0" y="1996"/>
                    </a:cubicBezTo>
                    <a:cubicBezTo>
                      <a:pt x="5" y="1960"/>
                      <a:pt x="8" y="1923"/>
                      <a:pt x="15" y="1888"/>
                    </a:cubicBezTo>
                    <a:cubicBezTo>
                      <a:pt x="51" y="1708"/>
                      <a:pt x="149" y="1565"/>
                      <a:pt x="285" y="1446"/>
                    </a:cubicBezTo>
                    <a:cubicBezTo>
                      <a:pt x="400" y="1345"/>
                      <a:pt x="533" y="1273"/>
                      <a:pt x="677" y="1222"/>
                    </a:cubicBezTo>
                    <a:cubicBezTo>
                      <a:pt x="691" y="1217"/>
                      <a:pt x="696" y="1210"/>
                      <a:pt x="696" y="1195"/>
                    </a:cubicBezTo>
                    <a:cubicBezTo>
                      <a:pt x="695" y="1168"/>
                      <a:pt x="695" y="1141"/>
                      <a:pt x="695" y="1113"/>
                    </a:cubicBezTo>
                    <a:cubicBezTo>
                      <a:pt x="695" y="1091"/>
                      <a:pt x="695" y="1068"/>
                      <a:pt x="695" y="1043"/>
                    </a:cubicBezTo>
                    <a:cubicBezTo>
                      <a:pt x="837" y="1043"/>
                      <a:pt x="976" y="1043"/>
                      <a:pt x="1116" y="1043"/>
                    </a:cubicBezTo>
                    <a:cubicBezTo>
                      <a:pt x="1113" y="1033"/>
                      <a:pt x="1112" y="1027"/>
                      <a:pt x="1110" y="1021"/>
                    </a:cubicBezTo>
                    <a:cubicBezTo>
                      <a:pt x="1090" y="959"/>
                      <a:pt x="1071" y="897"/>
                      <a:pt x="1048" y="837"/>
                    </a:cubicBezTo>
                    <a:cubicBezTo>
                      <a:pt x="983" y="665"/>
                      <a:pt x="890" y="510"/>
                      <a:pt x="752" y="385"/>
                    </a:cubicBezTo>
                    <a:cubicBezTo>
                      <a:pt x="721" y="357"/>
                      <a:pt x="697" y="324"/>
                      <a:pt x="680" y="285"/>
                    </a:cubicBezTo>
                    <a:cubicBezTo>
                      <a:pt x="640" y="195"/>
                      <a:pt x="663" y="109"/>
                      <a:pt x="744" y="51"/>
                    </a:cubicBezTo>
                    <a:cubicBezTo>
                      <a:pt x="779" y="26"/>
                      <a:pt x="818" y="9"/>
                      <a:pt x="860" y="0"/>
                    </a:cubicBezTo>
                    <a:cubicBezTo>
                      <a:pt x="861" y="0"/>
                      <a:pt x="863" y="0"/>
                      <a:pt x="864" y="0"/>
                    </a:cubicBezTo>
                    <a:close/>
                    <a:moveTo>
                      <a:pt x="1226" y="973"/>
                    </a:moveTo>
                    <a:cubicBezTo>
                      <a:pt x="1228" y="973"/>
                      <a:pt x="1229" y="973"/>
                      <a:pt x="1231" y="972"/>
                    </a:cubicBezTo>
                    <a:cubicBezTo>
                      <a:pt x="1221" y="910"/>
                      <a:pt x="1215" y="847"/>
                      <a:pt x="1202" y="785"/>
                    </a:cubicBezTo>
                    <a:cubicBezTo>
                      <a:pt x="1158" y="583"/>
                      <a:pt x="1077" y="394"/>
                      <a:pt x="979" y="212"/>
                    </a:cubicBezTo>
                    <a:cubicBezTo>
                      <a:pt x="953" y="163"/>
                      <a:pt x="925" y="116"/>
                      <a:pt x="896" y="68"/>
                    </a:cubicBezTo>
                    <a:cubicBezTo>
                      <a:pt x="877" y="38"/>
                      <a:pt x="858" y="31"/>
                      <a:pt x="825" y="45"/>
                    </a:cubicBezTo>
                    <a:cubicBezTo>
                      <a:pt x="799" y="57"/>
                      <a:pt x="772" y="71"/>
                      <a:pt x="750" y="89"/>
                    </a:cubicBezTo>
                    <a:cubicBezTo>
                      <a:pt x="694" y="134"/>
                      <a:pt x="680" y="195"/>
                      <a:pt x="705" y="261"/>
                    </a:cubicBezTo>
                    <a:cubicBezTo>
                      <a:pt x="722" y="305"/>
                      <a:pt x="750" y="340"/>
                      <a:pt x="784" y="371"/>
                    </a:cubicBezTo>
                    <a:cubicBezTo>
                      <a:pt x="844" y="426"/>
                      <a:pt x="896" y="488"/>
                      <a:pt x="942" y="556"/>
                    </a:cubicBezTo>
                    <a:cubicBezTo>
                      <a:pt x="1032" y="690"/>
                      <a:pt x="1090" y="838"/>
                      <a:pt x="1136" y="992"/>
                    </a:cubicBezTo>
                    <a:cubicBezTo>
                      <a:pt x="1153" y="1048"/>
                      <a:pt x="1152" y="1047"/>
                      <a:pt x="1211" y="1044"/>
                    </a:cubicBezTo>
                    <a:cubicBezTo>
                      <a:pt x="1222" y="1044"/>
                      <a:pt x="1227" y="1040"/>
                      <a:pt x="1227" y="1029"/>
                    </a:cubicBezTo>
                    <a:cubicBezTo>
                      <a:pt x="1226" y="1010"/>
                      <a:pt x="1226" y="992"/>
                      <a:pt x="1226" y="973"/>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168" name="组合 167"/>
              <p:cNvGrpSpPr/>
              <p:nvPr/>
            </p:nvGrpSpPr>
            <p:grpSpPr>
              <a:xfrm>
                <a:off x="2110499" y="2749550"/>
                <a:ext cx="1019175" cy="471488"/>
                <a:chOff x="2110499" y="2749550"/>
                <a:chExt cx="1019175" cy="471488"/>
              </a:xfrm>
              <a:solidFill>
                <a:srgbClr val="C00000"/>
              </a:solidFill>
            </p:grpSpPr>
            <p:sp>
              <p:nvSpPr>
                <p:cNvPr id="177" name="Freeform 9"/>
                <p:cNvSpPr>
                  <a:spLocks noEditPoints="1"/>
                </p:cNvSpPr>
                <p:nvPr/>
              </p:nvSpPr>
              <p:spPr bwMode="auto">
                <a:xfrm>
                  <a:off x="2110499" y="2749550"/>
                  <a:ext cx="998538" cy="471488"/>
                </a:xfrm>
                <a:custGeom>
                  <a:avLst/>
                  <a:gdLst>
                    <a:gd name="T0" fmla="*/ 1010 w 1113"/>
                    <a:gd name="T1" fmla="*/ 253 h 525"/>
                    <a:gd name="T2" fmla="*/ 934 w 1113"/>
                    <a:gd name="T3" fmla="*/ 226 h 525"/>
                    <a:gd name="T4" fmla="*/ 119 w 1113"/>
                    <a:gd name="T5" fmla="*/ 352 h 525"/>
                    <a:gd name="T6" fmla="*/ 97 w 1113"/>
                    <a:gd name="T7" fmla="*/ 339 h 525"/>
                    <a:gd name="T8" fmla="*/ 249 w 1113"/>
                    <a:gd name="T9" fmla="*/ 261 h 525"/>
                    <a:gd name="T10" fmla="*/ 337 w 1113"/>
                    <a:gd name="T11" fmla="*/ 236 h 525"/>
                    <a:gd name="T12" fmla="*/ 247 w 1113"/>
                    <a:gd name="T13" fmla="*/ 192 h 525"/>
                    <a:gd name="T14" fmla="*/ 108 w 1113"/>
                    <a:gd name="T15" fmla="*/ 219 h 525"/>
                    <a:gd name="T16" fmla="*/ 84 w 1113"/>
                    <a:gd name="T17" fmla="*/ 288 h 525"/>
                    <a:gd name="T18" fmla="*/ 4 w 1113"/>
                    <a:gd name="T19" fmla="*/ 235 h 525"/>
                    <a:gd name="T20" fmla="*/ 237 w 1113"/>
                    <a:gd name="T21" fmla="*/ 135 h 525"/>
                    <a:gd name="T22" fmla="*/ 469 w 1113"/>
                    <a:gd name="T23" fmla="*/ 28 h 525"/>
                    <a:gd name="T24" fmla="*/ 600 w 1113"/>
                    <a:gd name="T25" fmla="*/ 23 h 525"/>
                    <a:gd name="T26" fmla="*/ 319 w 1113"/>
                    <a:gd name="T27" fmla="*/ 112 h 525"/>
                    <a:gd name="T28" fmla="*/ 505 w 1113"/>
                    <a:gd name="T29" fmla="*/ 197 h 525"/>
                    <a:gd name="T30" fmla="*/ 438 w 1113"/>
                    <a:gd name="T31" fmla="*/ 144 h 525"/>
                    <a:gd name="T32" fmla="*/ 419 w 1113"/>
                    <a:gd name="T33" fmla="*/ 206 h 525"/>
                    <a:gd name="T34" fmla="*/ 540 w 1113"/>
                    <a:gd name="T35" fmla="*/ 79 h 525"/>
                    <a:gd name="T36" fmla="*/ 647 w 1113"/>
                    <a:gd name="T37" fmla="*/ 122 h 525"/>
                    <a:gd name="T38" fmla="*/ 829 w 1113"/>
                    <a:gd name="T39" fmla="*/ 139 h 525"/>
                    <a:gd name="T40" fmla="*/ 739 w 1113"/>
                    <a:gd name="T41" fmla="*/ 213 h 525"/>
                    <a:gd name="T42" fmla="*/ 778 w 1113"/>
                    <a:gd name="T43" fmla="*/ 161 h 525"/>
                    <a:gd name="T44" fmla="*/ 755 w 1113"/>
                    <a:gd name="T45" fmla="*/ 133 h 525"/>
                    <a:gd name="T46" fmla="*/ 644 w 1113"/>
                    <a:gd name="T47" fmla="*/ 216 h 525"/>
                    <a:gd name="T48" fmla="*/ 884 w 1113"/>
                    <a:gd name="T49" fmla="*/ 152 h 525"/>
                    <a:gd name="T50" fmla="*/ 843 w 1113"/>
                    <a:gd name="T51" fmla="*/ 63 h 525"/>
                    <a:gd name="T52" fmla="*/ 925 w 1113"/>
                    <a:gd name="T53" fmla="*/ 163 h 525"/>
                    <a:gd name="T54" fmla="*/ 1102 w 1113"/>
                    <a:gd name="T55" fmla="*/ 242 h 525"/>
                    <a:gd name="T56" fmla="*/ 1014 w 1113"/>
                    <a:gd name="T57" fmla="*/ 306 h 525"/>
                    <a:gd name="T58" fmla="*/ 1099 w 1113"/>
                    <a:gd name="T59" fmla="*/ 368 h 525"/>
                    <a:gd name="T60" fmla="*/ 1079 w 1113"/>
                    <a:gd name="T61" fmla="*/ 519 h 525"/>
                    <a:gd name="T62" fmla="*/ 1046 w 1113"/>
                    <a:gd name="T63" fmla="*/ 518 h 525"/>
                    <a:gd name="T64" fmla="*/ 986 w 1113"/>
                    <a:gd name="T65" fmla="*/ 405 h 525"/>
                    <a:gd name="T66" fmla="*/ 943 w 1113"/>
                    <a:gd name="T67" fmla="*/ 433 h 525"/>
                    <a:gd name="T68" fmla="*/ 862 w 1113"/>
                    <a:gd name="T69" fmla="*/ 519 h 525"/>
                    <a:gd name="T70" fmla="*/ 839 w 1113"/>
                    <a:gd name="T71" fmla="*/ 423 h 525"/>
                    <a:gd name="T72" fmla="*/ 798 w 1113"/>
                    <a:gd name="T73" fmla="*/ 433 h 525"/>
                    <a:gd name="T74" fmla="*/ 759 w 1113"/>
                    <a:gd name="T75" fmla="*/ 497 h 525"/>
                    <a:gd name="T76" fmla="*/ 727 w 1113"/>
                    <a:gd name="T77" fmla="*/ 425 h 525"/>
                    <a:gd name="T78" fmla="*/ 684 w 1113"/>
                    <a:gd name="T79" fmla="*/ 519 h 525"/>
                    <a:gd name="T80" fmla="*/ 641 w 1113"/>
                    <a:gd name="T81" fmla="*/ 406 h 525"/>
                    <a:gd name="T82" fmla="*/ 572 w 1113"/>
                    <a:gd name="T83" fmla="*/ 519 h 525"/>
                    <a:gd name="T84" fmla="*/ 539 w 1113"/>
                    <a:gd name="T85" fmla="*/ 519 h 525"/>
                    <a:gd name="T86" fmla="*/ 479 w 1113"/>
                    <a:gd name="T87" fmla="*/ 407 h 525"/>
                    <a:gd name="T88" fmla="*/ 438 w 1113"/>
                    <a:gd name="T89" fmla="*/ 410 h 525"/>
                    <a:gd name="T90" fmla="*/ 355 w 1113"/>
                    <a:gd name="T91" fmla="*/ 518 h 525"/>
                    <a:gd name="T92" fmla="*/ 322 w 1113"/>
                    <a:gd name="T93" fmla="*/ 519 h 525"/>
                    <a:gd name="T94" fmla="*/ 261 w 1113"/>
                    <a:gd name="T95" fmla="*/ 408 h 525"/>
                    <a:gd name="T96" fmla="*/ 219 w 1113"/>
                    <a:gd name="T97" fmla="*/ 433 h 525"/>
                    <a:gd name="T98" fmla="*/ 138 w 1113"/>
                    <a:gd name="T99" fmla="*/ 517 h 525"/>
                    <a:gd name="T100" fmla="*/ 115 w 1113"/>
                    <a:gd name="T101" fmla="*/ 421 h 525"/>
                    <a:gd name="T102" fmla="*/ 84 w 1113"/>
                    <a:gd name="T103" fmla="*/ 447 h 525"/>
                    <a:gd name="T104" fmla="*/ 591 w 1113"/>
                    <a:gd name="T105" fmla="*/ 297 h 525"/>
                    <a:gd name="T106" fmla="*/ 945 w 1113"/>
                    <a:gd name="T107" fmla="*/ 322 h 525"/>
                    <a:gd name="T108" fmla="*/ 197 w 1113"/>
                    <a:gd name="T109" fmla="*/ 294 h 525"/>
                    <a:gd name="T110" fmla="*/ 144 w 1113"/>
                    <a:gd name="T111" fmla="*/ 31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3" h="525">
                      <a:moveTo>
                        <a:pt x="945" y="322"/>
                      </a:moveTo>
                      <a:cubicBezTo>
                        <a:pt x="921" y="278"/>
                        <a:pt x="929" y="264"/>
                        <a:pt x="980" y="258"/>
                      </a:cubicBezTo>
                      <a:cubicBezTo>
                        <a:pt x="990" y="257"/>
                        <a:pt x="1000" y="256"/>
                        <a:pt x="1010" y="253"/>
                      </a:cubicBezTo>
                      <a:cubicBezTo>
                        <a:pt x="1023" y="250"/>
                        <a:pt x="1033" y="241"/>
                        <a:pt x="1030" y="228"/>
                      </a:cubicBezTo>
                      <a:cubicBezTo>
                        <a:pt x="1027" y="220"/>
                        <a:pt x="1014" y="209"/>
                        <a:pt x="1006" y="209"/>
                      </a:cubicBezTo>
                      <a:cubicBezTo>
                        <a:pt x="982" y="212"/>
                        <a:pt x="953" y="213"/>
                        <a:pt x="934" y="226"/>
                      </a:cubicBezTo>
                      <a:cubicBezTo>
                        <a:pt x="852" y="280"/>
                        <a:pt x="764" y="284"/>
                        <a:pt x="674" y="265"/>
                      </a:cubicBezTo>
                      <a:cubicBezTo>
                        <a:pt x="571" y="244"/>
                        <a:pt x="471" y="255"/>
                        <a:pt x="372" y="284"/>
                      </a:cubicBezTo>
                      <a:cubicBezTo>
                        <a:pt x="288" y="308"/>
                        <a:pt x="204" y="329"/>
                        <a:pt x="119" y="352"/>
                      </a:cubicBezTo>
                      <a:cubicBezTo>
                        <a:pt x="115" y="353"/>
                        <a:pt x="110" y="356"/>
                        <a:pt x="106" y="356"/>
                      </a:cubicBezTo>
                      <a:cubicBezTo>
                        <a:pt x="102" y="355"/>
                        <a:pt x="96" y="353"/>
                        <a:pt x="94" y="350"/>
                      </a:cubicBezTo>
                      <a:cubicBezTo>
                        <a:pt x="93" y="348"/>
                        <a:pt x="94" y="341"/>
                        <a:pt x="97" y="339"/>
                      </a:cubicBezTo>
                      <a:cubicBezTo>
                        <a:pt x="114" y="326"/>
                        <a:pt x="120" y="310"/>
                        <a:pt x="122" y="288"/>
                      </a:cubicBezTo>
                      <a:cubicBezTo>
                        <a:pt x="124" y="262"/>
                        <a:pt x="161" y="240"/>
                        <a:pt x="191" y="245"/>
                      </a:cubicBezTo>
                      <a:cubicBezTo>
                        <a:pt x="211" y="248"/>
                        <a:pt x="230" y="256"/>
                        <a:pt x="249" y="261"/>
                      </a:cubicBezTo>
                      <a:cubicBezTo>
                        <a:pt x="266" y="265"/>
                        <a:pt x="283" y="268"/>
                        <a:pt x="300" y="270"/>
                      </a:cubicBezTo>
                      <a:cubicBezTo>
                        <a:pt x="308" y="271"/>
                        <a:pt x="319" y="268"/>
                        <a:pt x="324" y="263"/>
                      </a:cubicBezTo>
                      <a:cubicBezTo>
                        <a:pt x="331" y="256"/>
                        <a:pt x="333" y="245"/>
                        <a:pt x="337" y="236"/>
                      </a:cubicBezTo>
                      <a:cubicBezTo>
                        <a:pt x="329" y="233"/>
                        <a:pt x="322" y="228"/>
                        <a:pt x="313" y="226"/>
                      </a:cubicBezTo>
                      <a:cubicBezTo>
                        <a:pt x="307" y="224"/>
                        <a:pt x="300" y="226"/>
                        <a:pt x="294" y="226"/>
                      </a:cubicBezTo>
                      <a:cubicBezTo>
                        <a:pt x="257" y="228"/>
                        <a:pt x="257" y="228"/>
                        <a:pt x="247" y="192"/>
                      </a:cubicBezTo>
                      <a:cubicBezTo>
                        <a:pt x="242" y="172"/>
                        <a:pt x="233" y="168"/>
                        <a:pt x="216" y="178"/>
                      </a:cubicBezTo>
                      <a:cubicBezTo>
                        <a:pt x="206" y="183"/>
                        <a:pt x="198" y="189"/>
                        <a:pt x="189" y="196"/>
                      </a:cubicBezTo>
                      <a:cubicBezTo>
                        <a:pt x="165" y="214"/>
                        <a:pt x="140" y="226"/>
                        <a:pt x="108" y="219"/>
                      </a:cubicBezTo>
                      <a:cubicBezTo>
                        <a:pt x="94" y="216"/>
                        <a:pt x="79" y="221"/>
                        <a:pt x="65" y="225"/>
                      </a:cubicBezTo>
                      <a:cubicBezTo>
                        <a:pt x="44" y="232"/>
                        <a:pt x="40" y="246"/>
                        <a:pt x="55" y="263"/>
                      </a:cubicBezTo>
                      <a:cubicBezTo>
                        <a:pt x="63" y="273"/>
                        <a:pt x="75" y="279"/>
                        <a:pt x="84" y="288"/>
                      </a:cubicBezTo>
                      <a:cubicBezTo>
                        <a:pt x="88" y="293"/>
                        <a:pt x="90" y="300"/>
                        <a:pt x="94" y="305"/>
                      </a:cubicBezTo>
                      <a:cubicBezTo>
                        <a:pt x="86" y="309"/>
                        <a:pt x="78" y="316"/>
                        <a:pt x="71" y="315"/>
                      </a:cubicBezTo>
                      <a:cubicBezTo>
                        <a:pt x="42" y="313"/>
                        <a:pt x="0" y="262"/>
                        <a:pt x="4" y="235"/>
                      </a:cubicBezTo>
                      <a:cubicBezTo>
                        <a:pt x="9" y="203"/>
                        <a:pt x="51" y="173"/>
                        <a:pt x="86" y="180"/>
                      </a:cubicBezTo>
                      <a:cubicBezTo>
                        <a:pt x="113" y="186"/>
                        <a:pt x="132" y="181"/>
                        <a:pt x="152" y="162"/>
                      </a:cubicBezTo>
                      <a:cubicBezTo>
                        <a:pt x="175" y="139"/>
                        <a:pt x="206" y="133"/>
                        <a:pt x="237" y="135"/>
                      </a:cubicBezTo>
                      <a:cubicBezTo>
                        <a:pt x="268" y="137"/>
                        <a:pt x="287" y="127"/>
                        <a:pt x="297" y="97"/>
                      </a:cubicBezTo>
                      <a:cubicBezTo>
                        <a:pt x="306" y="70"/>
                        <a:pt x="328" y="53"/>
                        <a:pt x="355" y="46"/>
                      </a:cubicBezTo>
                      <a:cubicBezTo>
                        <a:pt x="392" y="38"/>
                        <a:pt x="431" y="31"/>
                        <a:pt x="469" y="28"/>
                      </a:cubicBezTo>
                      <a:cubicBezTo>
                        <a:pt x="510" y="25"/>
                        <a:pt x="552" y="24"/>
                        <a:pt x="589" y="2"/>
                      </a:cubicBezTo>
                      <a:cubicBezTo>
                        <a:pt x="593" y="0"/>
                        <a:pt x="599" y="2"/>
                        <a:pt x="605" y="3"/>
                      </a:cubicBezTo>
                      <a:cubicBezTo>
                        <a:pt x="603" y="10"/>
                        <a:pt x="604" y="18"/>
                        <a:pt x="600" y="23"/>
                      </a:cubicBezTo>
                      <a:cubicBezTo>
                        <a:pt x="576" y="49"/>
                        <a:pt x="545" y="65"/>
                        <a:pt x="508" y="63"/>
                      </a:cubicBezTo>
                      <a:cubicBezTo>
                        <a:pt x="457" y="59"/>
                        <a:pt x="409" y="70"/>
                        <a:pt x="361" y="87"/>
                      </a:cubicBezTo>
                      <a:cubicBezTo>
                        <a:pt x="346" y="92"/>
                        <a:pt x="331" y="101"/>
                        <a:pt x="319" y="112"/>
                      </a:cubicBezTo>
                      <a:cubicBezTo>
                        <a:pt x="301" y="127"/>
                        <a:pt x="300" y="147"/>
                        <a:pt x="316" y="163"/>
                      </a:cubicBezTo>
                      <a:cubicBezTo>
                        <a:pt x="343" y="189"/>
                        <a:pt x="370" y="216"/>
                        <a:pt x="401" y="238"/>
                      </a:cubicBezTo>
                      <a:cubicBezTo>
                        <a:pt x="432" y="260"/>
                        <a:pt x="495" y="234"/>
                        <a:pt x="505" y="197"/>
                      </a:cubicBezTo>
                      <a:cubicBezTo>
                        <a:pt x="509" y="181"/>
                        <a:pt x="519" y="163"/>
                        <a:pt x="503" y="148"/>
                      </a:cubicBezTo>
                      <a:cubicBezTo>
                        <a:pt x="487" y="133"/>
                        <a:pt x="467" y="133"/>
                        <a:pt x="447" y="141"/>
                      </a:cubicBezTo>
                      <a:cubicBezTo>
                        <a:pt x="444" y="142"/>
                        <a:pt x="441" y="142"/>
                        <a:pt x="438" y="144"/>
                      </a:cubicBezTo>
                      <a:cubicBezTo>
                        <a:pt x="426" y="149"/>
                        <a:pt x="411" y="153"/>
                        <a:pt x="403" y="162"/>
                      </a:cubicBezTo>
                      <a:cubicBezTo>
                        <a:pt x="400" y="166"/>
                        <a:pt x="412" y="183"/>
                        <a:pt x="416" y="194"/>
                      </a:cubicBezTo>
                      <a:cubicBezTo>
                        <a:pt x="418" y="197"/>
                        <a:pt x="418" y="202"/>
                        <a:pt x="419" y="206"/>
                      </a:cubicBezTo>
                      <a:cubicBezTo>
                        <a:pt x="387" y="205"/>
                        <a:pt x="354" y="171"/>
                        <a:pt x="356" y="144"/>
                      </a:cubicBezTo>
                      <a:cubicBezTo>
                        <a:pt x="358" y="117"/>
                        <a:pt x="397" y="90"/>
                        <a:pt x="427" y="95"/>
                      </a:cubicBezTo>
                      <a:cubicBezTo>
                        <a:pt x="467" y="102"/>
                        <a:pt x="504" y="104"/>
                        <a:pt x="540" y="79"/>
                      </a:cubicBezTo>
                      <a:cubicBezTo>
                        <a:pt x="553" y="70"/>
                        <a:pt x="575" y="71"/>
                        <a:pt x="592" y="72"/>
                      </a:cubicBezTo>
                      <a:cubicBezTo>
                        <a:pt x="606" y="72"/>
                        <a:pt x="611" y="84"/>
                        <a:pt x="611" y="98"/>
                      </a:cubicBezTo>
                      <a:cubicBezTo>
                        <a:pt x="611" y="131"/>
                        <a:pt x="614" y="133"/>
                        <a:pt x="647" y="122"/>
                      </a:cubicBezTo>
                      <a:cubicBezTo>
                        <a:pt x="681" y="111"/>
                        <a:pt x="716" y="98"/>
                        <a:pt x="751" y="89"/>
                      </a:cubicBezTo>
                      <a:cubicBezTo>
                        <a:pt x="788" y="80"/>
                        <a:pt x="799" y="89"/>
                        <a:pt x="812" y="124"/>
                      </a:cubicBezTo>
                      <a:cubicBezTo>
                        <a:pt x="814" y="131"/>
                        <a:pt x="822" y="135"/>
                        <a:pt x="829" y="139"/>
                      </a:cubicBezTo>
                      <a:cubicBezTo>
                        <a:pt x="852" y="154"/>
                        <a:pt x="853" y="171"/>
                        <a:pt x="829" y="184"/>
                      </a:cubicBezTo>
                      <a:cubicBezTo>
                        <a:pt x="807" y="195"/>
                        <a:pt x="784" y="204"/>
                        <a:pt x="761" y="213"/>
                      </a:cubicBezTo>
                      <a:cubicBezTo>
                        <a:pt x="754" y="215"/>
                        <a:pt x="745" y="216"/>
                        <a:pt x="739" y="213"/>
                      </a:cubicBezTo>
                      <a:cubicBezTo>
                        <a:pt x="731" y="209"/>
                        <a:pt x="725" y="201"/>
                        <a:pt x="718" y="195"/>
                      </a:cubicBezTo>
                      <a:cubicBezTo>
                        <a:pt x="724" y="189"/>
                        <a:pt x="728" y="182"/>
                        <a:pt x="735" y="178"/>
                      </a:cubicBezTo>
                      <a:cubicBezTo>
                        <a:pt x="749" y="172"/>
                        <a:pt x="764" y="168"/>
                        <a:pt x="778" y="161"/>
                      </a:cubicBezTo>
                      <a:cubicBezTo>
                        <a:pt x="783" y="159"/>
                        <a:pt x="790" y="150"/>
                        <a:pt x="789" y="145"/>
                      </a:cubicBezTo>
                      <a:cubicBezTo>
                        <a:pt x="788" y="140"/>
                        <a:pt x="779" y="135"/>
                        <a:pt x="773" y="133"/>
                      </a:cubicBezTo>
                      <a:cubicBezTo>
                        <a:pt x="768" y="131"/>
                        <a:pt x="761" y="132"/>
                        <a:pt x="755" y="133"/>
                      </a:cubicBezTo>
                      <a:cubicBezTo>
                        <a:pt x="725" y="142"/>
                        <a:pt x="696" y="151"/>
                        <a:pt x="666" y="161"/>
                      </a:cubicBezTo>
                      <a:cubicBezTo>
                        <a:pt x="660" y="163"/>
                        <a:pt x="654" y="166"/>
                        <a:pt x="648" y="170"/>
                      </a:cubicBezTo>
                      <a:cubicBezTo>
                        <a:pt x="627" y="183"/>
                        <a:pt x="625" y="200"/>
                        <a:pt x="644" y="216"/>
                      </a:cubicBezTo>
                      <a:cubicBezTo>
                        <a:pt x="665" y="233"/>
                        <a:pt x="688" y="246"/>
                        <a:pt x="715" y="244"/>
                      </a:cubicBezTo>
                      <a:cubicBezTo>
                        <a:pt x="773" y="239"/>
                        <a:pt x="827" y="225"/>
                        <a:pt x="875" y="192"/>
                      </a:cubicBezTo>
                      <a:cubicBezTo>
                        <a:pt x="896" y="179"/>
                        <a:pt x="897" y="172"/>
                        <a:pt x="884" y="152"/>
                      </a:cubicBezTo>
                      <a:cubicBezTo>
                        <a:pt x="873" y="135"/>
                        <a:pt x="861" y="119"/>
                        <a:pt x="850" y="102"/>
                      </a:cubicBezTo>
                      <a:cubicBezTo>
                        <a:pt x="846" y="95"/>
                        <a:pt x="841" y="89"/>
                        <a:pt x="839" y="81"/>
                      </a:cubicBezTo>
                      <a:cubicBezTo>
                        <a:pt x="838" y="76"/>
                        <a:pt x="842" y="69"/>
                        <a:pt x="843" y="63"/>
                      </a:cubicBezTo>
                      <a:cubicBezTo>
                        <a:pt x="849" y="65"/>
                        <a:pt x="856" y="65"/>
                        <a:pt x="860" y="68"/>
                      </a:cubicBezTo>
                      <a:cubicBezTo>
                        <a:pt x="871" y="82"/>
                        <a:pt x="883" y="96"/>
                        <a:pt x="893" y="110"/>
                      </a:cubicBezTo>
                      <a:cubicBezTo>
                        <a:pt x="904" y="127"/>
                        <a:pt x="914" y="146"/>
                        <a:pt x="925" y="163"/>
                      </a:cubicBezTo>
                      <a:cubicBezTo>
                        <a:pt x="933" y="176"/>
                        <a:pt x="945" y="180"/>
                        <a:pt x="960" y="176"/>
                      </a:cubicBezTo>
                      <a:cubicBezTo>
                        <a:pt x="1011" y="163"/>
                        <a:pt x="1050" y="181"/>
                        <a:pt x="1081" y="220"/>
                      </a:cubicBezTo>
                      <a:cubicBezTo>
                        <a:pt x="1087" y="228"/>
                        <a:pt x="1095" y="234"/>
                        <a:pt x="1102" y="242"/>
                      </a:cubicBezTo>
                      <a:cubicBezTo>
                        <a:pt x="1113" y="257"/>
                        <a:pt x="1110" y="266"/>
                        <a:pt x="1092" y="272"/>
                      </a:cubicBezTo>
                      <a:cubicBezTo>
                        <a:pt x="1087" y="273"/>
                        <a:pt x="1082" y="274"/>
                        <a:pt x="1077" y="274"/>
                      </a:cubicBezTo>
                      <a:cubicBezTo>
                        <a:pt x="1050" y="273"/>
                        <a:pt x="1030" y="284"/>
                        <a:pt x="1014" y="306"/>
                      </a:cubicBezTo>
                      <a:cubicBezTo>
                        <a:pt x="1005" y="317"/>
                        <a:pt x="988" y="322"/>
                        <a:pt x="973" y="330"/>
                      </a:cubicBezTo>
                      <a:cubicBezTo>
                        <a:pt x="990" y="335"/>
                        <a:pt x="1007" y="339"/>
                        <a:pt x="1024" y="344"/>
                      </a:cubicBezTo>
                      <a:cubicBezTo>
                        <a:pt x="1049" y="352"/>
                        <a:pt x="1074" y="359"/>
                        <a:pt x="1099" y="368"/>
                      </a:cubicBezTo>
                      <a:cubicBezTo>
                        <a:pt x="1104" y="370"/>
                        <a:pt x="1111" y="377"/>
                        <a:pt x="1111" y="382"/>
                      </a:cubicBezTo>
                      <a:cubicBezTo>
                        <a:pt x="1112" y="427"/>
                        <a:pt x="1112" y="473"/>
                        <a:pt x="1112" y="519"/>
                      </a:cubicBezTo>
                      <a:cubicBezTo>
                        <a:pt x="1100" y="519"/>
                        <a:pt x="1091" y="519"/>
                        <a:pt x="1079" y="519"/>
                      </a:cubicBezTo>
                      <a:cubicBezTo>
                        <a:pt x="1082" y="489"/>
                        <a:pt x="1085" y="460"/>
                        <a:pt x="1088" y="432"/>
                      </a:cubicBezTo>
                      <a:cubicBezTo>
                        <a:pt x="1091" y="405"/>
                        <a:pt x="1090" y="405"/>
                        <a:pt x="1059" y="407"/>
                      </a:cubicBezTo>
                      <a:cubicBezTo>
                        <a:pt x="1055" y="443"/>
                        <a:pt x="1050" y="480"/>
                        <a:pt x="1046" y="518"/>
                      </a:cubicBezTo>
                      <a:cubicBezTo>
                        <a:pt x="1033" y="518"/>
                        <a:pt x="1021" y="518"/>
                        <a:pt x="1007" y="518"/>
                      </a:cubicBezTo>
                      <a:cubicBezTo>
                        <a:pt x="1011" y="482"/>
                        <a:pt x="1014" y="447"/>
                        <a:pt x="1018" y="409"/>
                      </a:cubicBezTo>
                      <a:cubicBezTo>
                        <a:pt x="1007" y="408"/>
                        <a:pt x="999" y="406"/>
                        <a:pt x="986" y="405"/>
                      </a:cubicBezTo>
                      <a:cubicBezTo>
                        <a:pt x="982" y="443"/>
                        <a:pt x="978" y="480"/>
                        <a:pt x="974" y="518"/>
                      </a:cubicBezTo>
                      <a:cubicBezTo>
                        <a:pt x="962" y="518"/>
                        <a:pt x="949" y="518"/>
                        <a:pt x="935" y="518"/>
                      </a:cubicBezTo>
                      <a:cubicBezTo>
                        <a:pt x="937" y="490"/>
                        <a:pt x="940" y="462"/>
                        <a:pt x="943" y="433"/>
                      </a:cubicBezTo>
                      <a:cubicBezTo>
                        <a:pt x="946" y="405"/>
                        <a:pt x="944" y="404"/>
                        <a:pt x="914" y="408"/>
                      </a:cubicBezTo>
                      <a:cubicBezTo>
                        <a:pt x="910" y="444"/>
                        <a:pt x="905" y="481"/>
                        <a:pt x="901" y="519"/>
                      </a:cubicBezTo>
                      <a:cubicBezTo>
                        <a:pt x="888" y="519"/>
                        <a:pt x="877" y="519"/>
                        <a:pt x="862" y="519"/>
                      </a:cubicBezTo>
                      <a:cubicBezTo>
                        <a:pt x="865" y="487"/>
                        <a:pt x="868" y="456"/>
                        <a:pt x="872" y="425"/>
                      </a:cubicBezTo>
                      <a:cubicBezTo>
                        <a:pt x="874" y="410"/>
                        <a:pt x="868" y="407"/>
                        <a:pt x="854" y="406"/>
                      </a:cubicBezTo>
                      <a:cubicBezTo>
                        <a:pt x="840" y="405"/>
                        <a:pt x="840" y="414"/>
                        <a:pt x="839" y="423"/>
                      </a:cubicBezTo>
                      <a:cubicBezTo>
                        <a:pt x="836" y="455"/>
                        <a:pt x="832" y="486"/>
                        <a:pt x="829" y="519"/>
                      </a:cubicBezTo>
                      <a:cubicBezTo>
                        <a:pt x="815" y="519"/>
                        <a:pt x="804" y="519"/>
                        <a:pt x="790" y="519"/>
                      </a:cubicBezTo>
                      <a:cubicBezTo>
                        <a:pt x="793" y="490"/>
                        <a:pt x="796" y="461"/>
                        <a:pt x="798" y="433"/>
                      </a:cubicBezTo>
                      <a:cubicBezTo>
                        <a:pt x="800" y="421"/>
                        <a:pt x="806" y="407"/>
                        <a:pt x="784" y="406"/>
                      </a:cubicBezTo>
                      <a:cubicBezTo>
                        <a:pt x="764" y="404"/>
                        <a:pt x="768" y="418"/>
                        <a:pt x="766" y="429"/>
                      </a:cubicBezTo>
                      <a:cubicBezTo>
                        <a:pt x="764" y="451"/>
                        <a:pt x="760" y="474"/>
                        <a:pt x="759" y="497"/>
                      </a:cubicBezTo>
                      <a:cubicBezTo>
                        <a:pt x="759" y="515"/>
                        <a:pt x="752" y="523"/>
                        <a:pt x="733" y="520"/>
                      </a:cubicBezTo>
                      <a:cubicBezTo>
                        <a:pt x="729" y="519"/>
                        <a:pt x="724" y="520"/>
                        <a:pt x="717" y="519"/>
                      </a:cubicBezTo>
                      <a:cubicBezTo>
                        <a:pt x="721" y="487"/>
                        <a:pt x="723" y="456"/>
                        <a:pt x="727" y="425"/>
                      </a:cubicBezTo>
                      <a:cubicBezTo>
                        <a:pt x="729" y="413"/>
                        <a:pt x="725" y="407"/>
                        <a:pt x="712" y="406"/>
                      </a:cubicBezTo>
                      <a:cubicBezTo>
                        <a:pt x="700" y="405"/>
                        <a:pt x="695" y="408"/>
                        <a:pt x="694" y="420"/>
                      </a:cubicBezTo>
                      <a:cubicBezTo>
                        <a:pt x="692" y="453"/>
                        <a:pt x="688" y="485"/>
                        <a:pt x="684" y="519"/>
                      </a:cubicBezTo>
                      <a:cubicBezTo>
                        <a:pt x="671" y="519"/>
                        <a:pt x="658" y="519"/>
                        <a:pt x="644" y="519"/>
                      </a:cubicBezTo>
                      <a:cubicBezTo>
                        <a:pt x="648" y="488"/>
                        <a:pt x="651" y="458"/>
                        <a:pt x="654" y="429"/>
                      </a:cubicBezTo>
                      <a:cubicBezTo>
                        <a:pt x="655" y="418"/>
                        <a:pt x="658" y="408"/>
                        <a:pt x="641" y="406"/>
                      </a:cubicBezTo>
                      <a:cubicBezTo>
                        <a:pt x="624" y="404"/>
                        <a:pt x="623" y="412"/>
                        <a:pt x="622" y="425"/>
                      </a:cubicBezTo>
                      <a:cubicBezTo>
                        <a:pt x="619" y="456"/>
                        <a:pt x="615" y="487"/>
                        <a:pt x="611" y="519"/>
                      </a:cubicBezTo>
                      <a:cubicBezTo>
                        <a:pt x="598" y="519"/>
                        <a:pt x="586" y="519"/>
                        <a:pt x="572" y="519"/>
                      </a:cubicBezTo>
                      <a:cubicBezTo>
                        <a:pt x="575" y="490"/>
                        <a:pt x="578" y="461"/>
                        <a:pt x="581" y="433"/>
                      </a:cubicBezTo>
                      <a:cubicBezTo>
                        <a:pt x="584" y="406"/>
                        <a:pt x="583" y="404"/>
                        <a:pt x="551" y="407"/>
                      </a:cubicBezTo>
                      <a:cubicBezTo>
                        <a:pt x="547" y="444"/>
                        <a:pt x="543" y="481"/>
                        <a:pt x="539" y="519"/>
                      </a:cubicBezTo>
                      <a:cubicBezTo>
                        <a:pt x="526" y="519"/>
                        <a:pt x="514" y="519"/>
                        <a:pt x="500" y="519"/>
                      </a:cubicBezTo>
                      <a:cubicBezTo>
                        <a:pt x="503" y="490"/>
                        <a:pt x="505" y="462"/>
                        <a:pt x="508" y="434"/>
                      </a:cubicBezTo>
                      <a:cubicBezTo>
                        <a:pt x="511" y="405"/>
                        <a:pt x="511" y="405"/>
                        <a:pt x="479" y="407"/>
                      </a:cubicBezTo>
                      <a:cubicBezTo>
                        <a:pt x="476" y="434"/>
                        <a:pt x="473" y="462"/>
                        <a:pt x="470" y="489"/>
                      </a:cubicBezTo>
                      <a:cubicBezTo>
                        <a:pt x="467" y="523"/>
                        <a:pt x="464" y="525"/>
                        <a:pt x="428" y="517"/>
                      </a:cubicBezTo>
                      <a:cubicBezTo>
                        <a:pt x="431" y="482"/>
                        <a:pt x="434" y="447"/>
                        <a:pt x="438" y="410"/>
                      </a:cubicBezTo>
                      <a:cubicBezTo>
                        <a:pt x="428" y="408"/>
                        <a:pt x="419" y="406"/>
                        <a:pt x="407" y="405"/>
                      </a:cubicBezTo>
                      <a:cubicBezTo>
                        <a:pt x="403" y="443"/>
                        <a:pt x="398" y="480"/>
                        <a:pt x="394" y="518"/>
                      </a:cubicBezTo>
                      <a:cubicBezTo>
                        <a:pt x="382" y="518"/>
                        <a:pt x="370" y="518"/>
                        <a:pt x="355" y="518"/>
                      </a:cubicBezTo>
                      <a:cubicBezTo>
                        <a:pt x="359" y="483"/>
                        <a:pt x="362" y="447"/>
                        <a:pt x="366" y="409"/>
                      </a:cubicBezTo>
                      <a:cubicBezTo>
                        <a:pt x="355" y="407"/>
                        <a:pt x="346" y="406"/>
                        <a:pt x="334" y="405"/>
                      </a:cubicBezTo>
                      <a:cubicBezTo>
                        <a:pt x="330" y="443"/>
                        <a:pt x="326" y="480"/>
                        <a:pt x="322" y="519"/>
                      </a:cubicBezTo>
                      <a:cubicBezTo>
                        <a:pt x="309" y="519"/>
                        <a:pt x="297" y="519"/>
                        <a:pt x="282" y="519"/>
                      </a:cubicBezTo>
                      <a:cubicBezTo>
                        <a:pt x="285" y="490"/>
                        <a:pt x="289" y="461"/>
                        <a:pt x="291" y="433"/>
                      </a:cubicBezTo>
                      <a:cubicBezTo>
                        <a:pt x="294" y="405"/>
                        <a:pt x="293" y="404"/>
                        <a:pt x="261" y="408"/>
                      </a:cubicBezTo>
                      <a:cubicBezTo>
                        <a:pt x="257" y="444"/>
                        <a:pt x="253" y="481"/>
                        <a:pt x="249" y="519"/>
                      </a:cubicBezTo>
                      <a:cubicBezTo>
                        <a:pt x="237" y="519"/>
                        <a:pt x="225" y="519"/>
                        <a:pt x="210" y="519"/>
                      </a:cubicBezTo>
                      <a:cubicBezTo>
                        <a:pt x="213" y="490"/>
                        <a:pt x="216" y="461"/>
                        <a:pt x="219" y="433"/>
                      </a:cubicBezTo>
                      <a:cubicBezTo>
                        <a:pt x="222" y="406"/>
                        <a:pt x="219" y="404"/>
                        <a:pt x="189" y="408"/>
                      </a:cubicBezTo>
                      <a:cubicBezTo>
                        <a:pt x="186" y="435"/>
                        <a:pt x="183" y="463"/>
                        <a:pt x="180" y="490"/>
                      </a:cubicBezTo>
                      <a:cubicBezTo>
                        <a:pt x="176" y="524"/>
                        <a:pt x="175" y="524"/>
                        <a:pt x="138" y="517"/>
                      </a:cubicBezTo>
                      <a:cubicBezTo>
                        <a:pt x="141" y="487"/>
                        <a:pt x="144" y="456"/>
                        <a:pt x="147" y="425"/>
                      </a:cubicBezTo>
                      <a:cubicBezTo>
                        <a:pt x="149" y="414"/>
                        <a:pt x="146" y="407"/>
                        <a:pt x="134" y="406"/>
                      </a:cubicBezTo>
                      <a:cubicBezTo>
                        <a:pt x="121" y="404"/>
                        <a:pt x="116" y="409"/>
                        <a:pt x="115" y="421"/>
                      </a:cubicBezTo>
                      <a:cubicBezTo>
                        <a:pt x="112" y="447"/>
                        <a:pt x="108" y="473"/>
                        <a:pt x="107" y="499"/>
                      </a:cubicBezTo>
                      <a:cubicBezTo>
                        <a:pt x="106" y="518"/>
                        <a:pt x="99" y="524"/>
                        <a:pt x="79" y="517"/>
                      </a:cubicBezTo>
                      <a:cubicBezTo>
                        <a:pt x="81" y="494"/>
                        <a:pt x="82" y="471"/>
                        <a:pt x="84" y="447"/>
                      </a:cubicBezTo>
                      <a:cubicBezTo>
                        <a:pt x="85" y="439"/>
                        <a:pt x="86" y="431"/>
                        <a:pt x="87" y="423"/>
                      </a:cubicBezTo>
                      <a:cubicBezTo>
                        <a:pt x="91" y="375"/>
                        <a:pt x="91" y="375"/>
                        <a:pt x="139" y="364"/>
                      </a:cubicBezTo>
                      <a:cubicBezTo>
                        <a:pt x="288" y="332"/>
                        <a:pt x="438" y="304"/>
                        <a:pt x="591" y="297"/>
                      </a:cubicBezTo>
                      <a:cubicBezTo>
                        <a:pt x="704" y="292"/>
                        <a:pt x="815" y="299"/>
                        <a:pt x="926" y="320"/>
                      </a:cubicBezTo>
                      <a:cubicBezTo>
                        <a:pt x="931" y="321"/>
                        <a:pt x="936" y="322"/>
                        <a:pt x="941" y="323"/>
                      </a:cubicBezTo>
                      <a:cubicBezTo>
                        <a:pt x="942" y="323"/>
                        <a:pt x="944" y="322"/>
                        <a:pt x="945" y="322"/>
                      </a:cubicBezTo>
                      <a:close/>
                      <a:moveTo>
                        <a:pt x="156" y="322"/>
                      </a:moveTo>
                      <a:cubicBezTo>
                        <a:pt x="168" y="316"/>
                        <a:pt x="181" y="311"/>
                        <a:pt x="192" y="305"/>
                      </a:cubicBezTo>
                      <a:cubicBezTo>
                        <a:pt x="195" y="303"/>
                        <a:pt x="198" y="296"/>
                        <a:pt x="197" y="294"/>
                      </a:cubicBezTo>
                      <a:cubicBezTo>
                        <a:pt x="195" y="290"/>
                        <a:pt x="188" y="285"/>
                        <a:pt x="186" y="286"/>
                      </a:cubicBezTo>
                      <a:cubicBezTo>
                        <a:pt x="172" y="290"/>
                        <a:pt x="159" y="296"/>
                        <a:pt x="146" y="303"/>
                      </a:cubicBezTo>
                      <a:cubicBezTo>
                        <a:pt x="144" y="304"/>
                        <a:pt x="142" y="312"/>
                        <a:pt x="144" y="315"/>
                      </a:cubicBezTo>
                      <a:cubicBezTo>
                        <a:pt x="145" y="318"/>
                        <a:pt x="151" y="319"/>
                        <a:pt x="156" y="3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78" name="Freeform 15"/>
                <p:cNvSpPr>
                  <a:spLocks/>
                </p:cNvSpPr>
                <p:nvPr/>
              </p:nvSpPr>
              <p:spPr bwMode="auto">
                <a:xfrm>
                  <a:off x="2721687" y="2763838"/>
                  <a:ext cx="71438" cy="33338"/>
                </a:xfrm>
                <a:custGeom>
                  <a:avLst/>
                  <a:gdLst>
                    <a:gd name="T0" fmla="*/ 42 w 81"/>
                    <a:gd name="T1" fmla="*/ 36 h 36"/>
                    <a:gd name="T2" fmla="*/ 10 w 81"/>
                    <a:gd name="T3" fmla="*/ 30 h 36"/>
                    <a:gd name="T4" fmla="*/ 0 w 81"/>
                    <a:gd name="T5" fmla="*/ 19 h 36"/>
                    <a:gd name="T6" fmla="*/ 8 w 81"/>
                    <a:gd name="T7" fmla="*/ 9 h 36"/>
                    <a:gd name="T8" fmla="*/ 74 w 81"/>
                    <a:gd name="T9" fmla="*/ 11 h 36"/>
                    <a:gd name="T10" fmla="*/ 81 w 81"/>
                    <a:gd name="T11" fmla="*/ 26 h 36"/>
                    <a:gd name="T12" fmla="*/ 69 w 81"/>
                    <a:gd name="T13" fmla="*/ 34 h 36"/>
                    <a:gd name="T14" fmla="*/ 42 w 81"/>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6">
                      <a:moveTo>
                        <a:pt x="42" y="36"/>
                      </a:moveTo>
                      <a:cubicBezTo>
                        <a:pt x="35" y="34"/>
                        <a:pt x="22" y="33"/>
                        <a:pt x="10" y="30"/>
                      </a:cubicBezTo>
                      <a:cubicBezTo>
                        <a:pt x="6" y="29"/>
                        <a:pt x="1" y="23"/>
                        <a:pt x="0" y="19"/>
                      </a:cubicBezTo>
                      <a:cubicBezTo>
                        <a:pt x="0" y="16"/>
                        <a:pt x="4" y="10"/>
                        <a:pt x="8" y="9"/>
                      </a:cubicBezTo>
                      <a:cubicBezTo>
                        <a:pt x="30" y="0"/>
                        <a:pt x="52" y="1"/>
                        <a:pt x="74" y="11"/>
                      </a:cubicBezTo>
                      <a:cubicBezTo>
                        <a:pt x="78" y="13"/>
                        <a:pt x="81" y="21"/>
                        <a:pt x="81" y="26"/>
                      </a:cubicBezTo>
                      <a:cubicBezTo>
                        <a:pt x="81" y="29"/>
                        <a:pt x="74" y="33"/>
                        <a:pt x="69" y="34"/>
                      </a:cubicBezTo>
                      <a:cubicBezTo>
                        <a:pt x="62" y="35"/>
                        <a:pt x="54" y="35"/>
                        <a:pt x="4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79" name="Freeform 16"/>
                <p:cNvSpPr>
                  <a:spLocks/>
                </p:cNvSpPr>
                <p:nvPr/>
              </p:nvSpPr>
              <p:spPr bwMode="auto">
                <a:xfrm>
                  <a:off x="3066174" y="3032125"/>
                  <a:ext cx="63500" cy="28575"/>
                </a:xfrm>
                <a:custGeom>
                  <a:avLst/>
                  <a:gdLst>
                    <a:gd name="T0" fmla="*/ 29 w 71"/>
                    <a:gd name="T1" fmla="*/ 33 h 33"/>
                    <a:gd name="T2" fmla="*/ 1 w 71"/>
                    <a:gd name="T3" fmla="*/ 17 h 33"/>
                    <a:gd name="T4" fmla="*/ 32 w 71"/>
                    <a:gd name="T5" fmla="*/ 1 h 33"/>
                    <a:gd name="T6" fmla="*/ 59 w 71"/>
                    <a:gd name="T7" fmla="*/ 3 h 33"/>
                    <a:gd name="T8" fmla="*/ 70 w 71"/>
                    <a:gd name="T9" fmla="*/ 16 h 33"/>
                    <a:gd name="T10" fmla="*/ 58 w 71"/>
                    <a:gd name="T11" fmla="*/ 27 h 33"/>
                    <a:gd name="T12" fmla="*/ 31 w 71"/>
                    <a:gd name="T13" fmla="*/ 29 h 33"/>
                    <a:gd name="T14" fmla="*/ 29 w 71"/>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33">
                      <a:moveTo>
                        <a:pt x="29" y="33"/>
                      </a:moveTo>
                      <a:cubicBezTo>
                        <a:pt x="19" y="28"/>
                        <a:pt x="0" y="21"/>
                        <a:pt x="1" y="17"/>
                      </a:cubicBezTo>
                      <a:cubicBezTo>
                        <a:pt x="2" y="0"/>
                        <a:pt x="19" y="1"/>
                        <a:pt x="32" y="1"/>
                      </a:cubicBezTo>
                      <a:cubicBezTo>
                        <a:pt x="41" y="0"/>
                        <a:pt x="51" y="0"/>
                        <a:pt x="59" y="3"/>
                      </a:cubicBezTo>
                      <a:cubicBezTo>
                        <a:pt x="64" y="5"/>
                        <a:pt x="69" y="11"/>
                        <a:pt x="70" y="16"/>
                      </a:cubicBezTo>
                      <a:cubicBezTo>
                        <a:pt x="71" y="19"/>
                        <a:pt x="63" y="25"/>
                        <a:pt x="58" y="27"/>
                      </a:cubicBezTo>
                      <a:cubicBezTo>
                        <a:pt x="50" y="29"/>
                        <a:pt x="40" y="29"/>
                        <a:pt x="31" y="29"/>
                      </a:cubicBezTo>
                      <a:cubicBezTo>
                        <a:pt x="30" y="31"/>
                        <a:pt x="30" y="32"/>
                        <a:pt x="2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80" name="Freeform 17"/>
                <p:cNvSpPr>
                  <a:spLocks/>
                </p:cNvSpPr>
                <p:nvPr/>
              </p:nvSpPr>
              <p:spPr bwMode="auto">
                <a:xfrm>
                  <a:off x="2508962" y="2900363"/>
                  <a:ext cx="33338" cy="36513"/>
                </a:xfrm>
                <a:custGeom>
                  <a:avLst/>
                  <a:gdLst>
                    <a:gd name="T0" fmla="*/ 37 w 37"/>
                    <a:gd name="T1" fmla="*/ 6 h 41"/>
                    <a:gd name="T2" fmla="*/ 17 w 37"/>
                    <a:gd name="T3" fmla="*/ 41 h 41"/>
                    <a:gd name="T4" fmla="*/ 11 w 37"/>
                    <a:gd name="T5" fmla="*/ 39 h 41"/>
                    <a:gd name="T6" fmla="*/ 0 w 37"/>
                    <a:gd name="T7" fmla="*/ 8 h 41"/>
                    <a:gd name="T8" fmla="*/ 32 w 37"/>
                    <a:gd name="T9" fmla="*/ 0 h 41"/>
                    <a:gd name="T10" fmla="*/ 37 w 37"/>
                    <a:gd name="T11" fmla="*/ 6 h 41"/>
                  </a:gdLst>
                  <a:ahLst/>
                  <a:cxnLst>
                    <a:cxn ang="0">
                      <a:pos x="T0" y="T1"/>
                    </a:cxn>
                    <a:cxn ang="0">
                      <a:pos x="T2" y="T3"/>
                    </a:cxn>
                    <a:cxn ang="0">
                      <a:pos x="T4" y="T5"/>
                    </a:cxn>
                    <a:cxn ang="0">
                      <a:pos x="T6" y="T7"/>
                    </a:cxn>
                    <a:cxn ang="0">
                      <a:pos x="T8" y="T9"/>
                    </a:cxn>
                    <a:cxn ang="0">
                      <a:pos x="T10" y="T11"/>
                    </a:cxn>
                  </a:cxnLst>
                  <a:rect l="0" t="0" r="r" b="b"/>
                  <a:pathLst>
                    <a:path w="37" h="41">
                      <a:moveTo>
                        <a:pt x="37" y="6"/>
                      </a:moveTo>
                      <a:cubicBezTo>
                        <a:pt x="30" y="18"/>
                        <a:pt x="24" y="30"/>
                        <a:pt x="17" y="41"/>
                      </a:cubicBezTo>
                      <a:cubicBezTo>
                        <a:pt x="15" y="41"/>
                        <a:pt x="13" y="40"/>
                        <a:pt x="11" y="39"/>
                      </a:cubicBezTo>
                      <a:cubicBezTo>
                        <a:pt x="8" y="30"/>
                        <a:pt x="4" y="20"/>
                        <a:pt x="0" y="8"/>
                      </a:cubicBezTo>
                      <a:cubicBezTo>
                        <a:pt x="11" y="5"/>
                        <a:pt x="22" y="2"/>
                        <a:pt x="32" y="0"/>
                      </a:cubicBezTo>
                      <a:cubicBezTo>
                        <a:pt x="34" y="2"/>
                        <a:pt x="35" y="4"/>
                        <a:pt x="3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sp>
            <p:nvSpPr>
              <p:cNvPr id="169" name="Freeform 22"/>
              <p:cNvSpPr>
                <a:spLocks/>
              </p:cNvSpPr>
              <p:nvPr/>
            </p:nvSpPr>
            <p:spPr bwMode="auto">
              <a:xfrm>
                <a:off x="2237499" y="3005138"/>
                <a:ext cx="50800" cy="33338"/>
              </a:xfrm>
              <a:custGeom>
                <a:avLst/>
                <a:gdLst>
                  <a:gd name="T0" fmla="*/ 14 w 56"/>
                  <a:gd name="T1" fmla="*/ 37 h 37"/>
                  <a:gd name="T2" fmla="*/ 2 w 56"/>
                  <a:gd name="T3" fmla="*/ 30 h 37"/>
                  <a:gd name="T4" fmla="*/ 4 w 56"/>
                  <a:gd name="T5" fmla="*/ 18 h 37"/>
                  <a:gd name="T6" fmla="*/ 44 w 56"/>
                  <a:gd name="T7" fmla="*/ 1 h 37"/>
                  <a:gd name="T8" fmla="*/ 55 w 56"/>
                  <a:gd name="T9" fmla="*/ 9 h 37"/>
                  <a:gd name="T10" fmla="*/ 50 w 56"/>
                  <a:gd name="T11" fmla="*/ 20 h 37"/>
                  <a:gd name="T12" fmla="*/ 14 w 56"/>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56" h="37">
                    <a:moveTo>
                      <a:pt x="14" y="37"/>
                    </a:moveTo>
                    <a:cubicBezTo>
                      <a:pt x="9" y="34"/>
                      <a:pt x="3" y="33"/>
                      <a:pt x="2" y="30"/>
                    </a:cubicBezTo>
                    <a:cubicBezTo>
                      <a:pt x="0" y="27"/>
                      <a:pt x="2" y="19"/>
                      <a:pt x="4" y="18"/>
                    </a:cubicBezTo>
                    <a:cubicBezTo>
                      <a:pt x="17" y="11"/>
                      <a:pt x="30" y="5"/>
                      <a:pt x="44" y="1"/>
                    </a:cubicBezTo>
                    <a:cubicBezTo>
                      <a:pt x="46" y="0"/>
                      <a:pt x="53" y="5"/>
                      <a:pt x="55" y="9"/>
                    </a:cubicBezTo>
                    <a:cubicBezTo>
                      <a:pt x="56" y="11"/>
                      <a:pt x="53" y="18"/>
                      <a:pt x="50" y="20"/>
                    </a:cubicBezTo>
                    <a:cubicBezTo>
                      <a:pt x="39" y="26"/>
                      <a:pt x="26" y="31"/>
                      <a:pt x="14"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170" name="组合 169"/>
              <p:cNvGrpSpPr/>
              <p:nvPr/>
            </p:nvGrpSpPr>
            <p:grpSpPr>
              <a:xfrm>
                <a:off x="2195318" y="3236682"/>
                <a:ext cx="1885269" cy="848185"/>
                <a:chOff x="2195318" y="3236682"/>
                <a:chExt cx="1885269" cy="848185"/>
              </a:xfrm>
            </p:grpSpPr>
            <p:sp>
              <p:nvSpPr>
                <p:cNvPr id="171" name="Freeform 10"/>
                <p:cNvSpPr>
                  <a:spLocks/>
                </p:cNvSpPr>
                <p:nvPr/>
              </p:nvSpPr>
              <p:spPr bwMode="auto">
                <a:xfrm>
                  <a:off x="2628024" y="3240088"/>
                  <a:ext cx="917575" cy="841375"/>
                </a:xfrm>
                <a:custGeom>
                  <a:avLst/>
                  <a:gdLst>
                    <a:gd name="T0" fmla="*/ 164 w 1022"/>
                    <a:gd name="T1" fmla="*/ 0 h 939"/>
                    <a:gd name="T2" fmla="*/ 143 w 1022"/>
                    <a:gd name="T3" fmla="*/ 127 h 939"/>
                    <a:gd name="T4" fmla="*/ 152 w 1022"/>
                    <a:gd name="T5" fmla="*/ 391 h 939"/>
                    <a:gd name="T6" fmla="*/ 473 w 1022"/>
                    <a:gd name="T7" fmla="*/ 687 h 939"/>
                    <a:gd name="T8" fmla="*/ 721 w 1022"/>
                    <a:gd name="T9" fmla="*/ 717 h 939"/>
                    <a:gd name="T10" fmla="*/ 1006 w 1022"/>
                    <a:gd name="T11" fmla="*/ 802 h 939"/>
                    <a:gd name="T12" fmla="*/ 1022 w 1022"/>
                    <a:gd name="T13" fmla="*/ 812 h 939"/>
                    <a:gd name="T14" fmla="*/ 872 w 1022"/>
                    <a:gd name="T15" fmla="*/ 934 h 939"/>
                    <a:gd name="T16" fmla="*/ 875 w 1022"/>
                    <a:gd name="T17" fmla="*/ 939 h 939"/>
                    <a:gd name="T18" fmla="*/ 858 w 1022"/>
                    <a:gd name="T19" fmla="*/ 929 h 939"/>
                    <a:gd name="T20" fmla="*/ 479 w 1022"/>
                    <a:gd name="T21" fmla="*/ 783 h 939"/>
                    <a:gd name="T22" fmla="*/ 324 w 1022"/>
                    <a:gd name="T23" fmla="*/ 752 h 939"/>
                    <a:gd name="T24" fmla="*/ 85 w 1022"/>
                    <a:gd name="T25" fmla="*/ 536 h 939"/>
                    <a:gd name="T26" fmla="*/ 20 w 1022"/>
                    <a:gd name="T27" fmla="*/ 15 h 939"/>
                    <a:gd name="T28" fmla="*/ 33 w 1022"/>
                    <a:gd name="T29" fmla="*/ 1 h 939"/>
                    <a:gd name="T30" fmla="*/ 164 w 1022"/>
                    <a:gd name="T31" fmla="*/ 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2" h="939">
                      <a:moveTo>
                        <a:pt x="164" y="0"/>
                      </a:moveTo>
                      <a:cubicBezTo>
                        <a:pt x="157" y="45"/>
                        <a:pt x="150" y="86"/>
                        <a:pt x="143" y="127"/>
                      </a:cubicBezTo>
                      <a:cubicBezTo>
                        <a:pt x="128" y="216"/>
                        <a:pt x="129" y="304"/>
                        <a:pt x="152" y="391"/>
                      </a:cubicBezTo>
                      <a:cubicBezTo>
                        <a:pt x="196" y="558"/>
                        <a:pt x="302" y="660"/>
                        <a:pt x="473" y="687"/>
                      </a:cubicBezTo>
                      <a:cubicBezTo>
                        <a:pt x="555" y="700"/>
                        <a:pt x="638" y="706"/>
                        <a:pt x="721" y="717"/>
                      </a:cubicBezTo>
                      <a:cubicBezTo>
                        <a:pt x="821" y="729"/>
                        <a:pt x="918" y="750"/>
                        <a:pt x="1006" y="802"/>
                      </a:cubicBezTo>
                      <a:cubicBezTo>
                        <a:pt x="1012" y="805"/>
                        <a:pt x="1018" y="810"/>
                        <a:pt x="1022" y="812"/>
                      </a:cubicBezTo>
                      <a:cubicBezTo>
                        <a:pt x="971" y="853"/>
                        <a:pt x="922" y="893"/>
                        <a:pt x="872" y="934"/>
                      </a:cubicBezTo>
                      <a:cubicBezTo>
                        <a:pt x="873" y="936"/>
                        <a:pt x="874" y="937"/>
                        <a:pt x="875" y="939"/>
                      </a:cubicBezTo>
                      <a:cubicBezTo>
                        <a:pt x="869" y="936"/>
                        <a:pt x="864" y="932"/>
                        <a:pt x="858" y="929"/>
                      </a:cubicBezTo>
                      <a:cubicBezTo>
                        <a:pt x="743" y="850"/>
                        <a:pt x="614" y="808"/>
                        <a:pt x="479" y="783"/>
                      </a:cubicBezTo>
                      <a:cubicBezTo>
                        <a:pt x="427" y="774"/>
                        <a:pt x="375" y="765"/>
                        <a:pt x="324" y="752"/>
                      </a:cubicBezTo>
                      <a:cubicBezTo>
                        <a:pt x="208" y="721"/>
                        <a:pt x="126" y="648"/>
                        <a:pt x="85" y="536"/>
                      </a:cubicBezTo>
                      <a:cubicBezTo>
                        <a:pt x="23" y="368"/>
                        <a:pt x="0" y="194"/>
                        <a:pt x="20" y="15"/>
                      </a:cubicBezTo>
                      <a:cubicBezTo>
                        <a:pt x="21" y="10"/>
                        <a:pt x="29" y="1"/>
                        <a:pt x="33" y="1"/>
                      </a:cubicBezTo>
                      <a:cubicBezTo>
                        <a:pt x="75" y="0"/>
                        <a:pt x="117" y="0"/>
                        <a:pt x="164"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72" name="Freeform 11"/>
                <p:cNvSpPr>
                  <a:spLocks/>
                </p:cNvSpPr>
                <p:nvPr/>
              </p:nvSpPr>
              <p:spPr bwMode="auto">
                <a:xfrm>
                  <a:off x="2815349" y="3241675"/>
                  <a:ext cx="923925" cy="668338"/>
                </a:xfrm>
                <a:custGeom>
                  <a:avLst/>
                  <a:gdLst>
                    <a:gd name="T0" fmla="*/ 1030 w 1030"/>
                    <a:gd name="T1" fmla="*/ 628 h 745"/>
                    <a:gd name="T2" fmla="*/ 896 w 1030"/>
                    <a:gd name="T3" fmla="*/ 745 h 745"/>
                    <a:gd name="T4" fmla="*/ 765 w 1030"/>
                    <a:gd name="T5" fmla="*/ 682 h 745"/>
                    <a:gd name="T6" fmla="*/ 485 w 1030"/>
                    <a:gd name="T7" fmla="*/ 633 h 745"/>
                    <a:gd name="T8" fmla="*/ 319 w 1030"/>
                    <a:gd name="T9" fmla="*/ 627 h 745"/>
                    <a:gd name="T10" fmla="*/ 71 w 1030"/>
                    <a:gd name="T11" fmla="*/ 470 h 745"/>
                    <a:gd name="T12" fmla="*/ 4 w 1030"/>
                    <a:gd name="T13" fmla="*/ 238 h 745"/>
                    <a:gd name="T14" fmla="*/ 4 w 1030"/>
                    <a:gd name="T15" fmla="*/ 0 h 745"/>
                    <a:gd name="T16" fmla="*/ 83 w 1030"/>
                    <a:gd name="T17" fmla="*/ 0 h 745"/>
                    <a:gd name="T18" fmla="*/ 79 w 1030"/>
                    <a:gd name="T19" fmla="*/ 50 h 745"/>
                    <a:gd name="T20" fmla="*/ 134 w 1030"/>
                    <a:gd name="T21" fmla="*/ 358 h 745"/>
                    <a:gd name="T22" fmla="*/ 341 w 1030"/>
                    <a:gd name="T23" fmla="*/ 491 h 745"/>
                    <a:gd name="T24" fmla="*/ 649 w 1030"/>
                    <a:gd name="T25" fmla="*/ 515 h 745"/>
                    <a:gd name="T26" fmla="*/ 1015 w 1030"/>
                    <a:gd name="T27" fmla="*/ 619 h 745"/>
                    <a:gd name="T28" fmla="*/ 1030 w 1030"/>
                    <a:gd name="T29" fmla="*/ 628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0" h="745">
                      <a:moveTo>
                        <a:pt x="1030" y="628"/>
                      </a:moveTo>
                      <a:cubicBezTo>
                        <a:pt x="985" y="667"/>
                        <a:pt x="940" y="707"/>
                        <a:pt x="896" y="745"/>
                      </a:cubicBezTo>
                      <a:cubicBezTo>
                        <a:pt x="854" y="725"/>
                        <a:pt x="811" y="701"/>
                        <a:pt x="765" y="682"/>
                      </a:cubicBezTo>
                      <a:cubicBezTo>
                        <a:pt x="675" y="646"/>
                        <a:pt x="580" y="637"/>
                        <a:pt x="485" y="633"/>
                      </a:cubicBezTo>
                      <a:cubicBezTo>
                        <a:pt x="430" y="631"/>
                        <a:pt x="374" y="628"/>
                        <a:pt x="319" y="627"/>
                      </a:cubicBezTo>
                      <a:cubicBezTo>
                        <a:pt x="204" y="625"/>
                        <a:pt x="128" y="561"/>
                        <a:pt x="71" y="470"/>
                      </a:cubicBezTo>
                      <a:cubicBezTo>
                        <a:pt x="26" y="399"/>
                        <a:pt x="9" y="319"/>
                        <a:pt x="4" y="238"/>
                      </a:cubicBezTo>
                      <a:cubicBezTo>
                        <a:pt x="0" y="159"/>
                        <a:pt x="4" y="81"/>
                        <a:pt x="4" y="0"/>
                      </a:cubicBezTo>
                      <a:cubicBezTo>
                        <a:pt x="30" y="0"/>
                        <a:pt x="55" y="0"/>
                        <a:pt x="83" y="0"/>
                      </a:cubicBezTo>
                      <a:cubicBezTo>
                        <a:pt x="82" y="18"/>
                        <a:pt x="81" y="34"/>
                        <a:pt x="79" y="50"/>
                      </a:cubicBezTo>
                      <a:cubicBezTo>
                        <a:pt x="69" y="157"/>
                        <a:pt x="82" y="261"/>
                        <a:pt x="134" y="358"/>
                      </a:cubicBezTo>
                      <a:cubicBezTo>
                        <a:pt x="179" y="440"/>
                        <a:pt x="247" y="484"/>
                        <a:pt x="341" y="491"/>
                      </a:cubicBezTo>
                      <a:cubicBezTo>
                        <a:pt x="443" y="498"/>
                        <a:pt x="547" y="503"/>
                        <a:pt x="649" y="515"/>
                      </a:cubicBezTo>
                      <a:cubicBezTo>
                        <a:pt x="776" y="530"/>
                        <a:pt x="899" y="563"/>
                        <a:pt x="1015" y="619"/>
                      </a:cubicBezTo>
                      <a:cubicBezTo>
                        <a:pt x="1020" y="622"/>
                        <a:pt x="1026" y="625"/>
                        <a:pt x="1030" y="628"/>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73" name="Freeform 12"/>
                <p:cNvSpPr>
                  <a:spLocks/>
                </p:cNvSpPr>
                <p:nvPr/>
              </p:nvSpPr>
              <p:spPr bwMode="auto">
                <a:xfrm>
                  <a:off x="2367674" y="3240088"/>
                  <a:ext cx="471488" cy="752475"/>
                </a:xfrm>
                <a:custGeom>
                  <a:avLst/>
                  <a:gdLst>
                    <a:gd name="T0" fmla="*/ 138 w 526"/>
                    <a:gd name="T1" fmla="*/ 0 h 838"/>
                    <a:gd name="T2" fmla="*/ 259 w 526"/>
                    <a:gd name="T3" fmla="*/ 0 h 838"/>
                    <a:gd name="T4" fmla="*/ 247 w 526"/>
                    <a:gd name="T5" fmla="*/ 100 h 838"/>
                    <a:gd name="T6" fmla="*/ 296 w 526"/>
                    <a:gd name="T7" fmla="*/ 535 h 838"/>
                    <a:gd name="T8" fmla="*/ 508 w 526"/>
                    <a:gd name="T9" fmla="*/ 819 h 838"/>
                    <a:gd name="T10" fmla="*/ 525 w 526"/>
                    <a:gd name="T11" fmla="*/ 833 h 838"/>
                    <a:gd name="T12" fmla="*/ 526 w 526"/>
                    <a:gd name="T13" fmla="*/ 838 h 838"/>
                    <a:gd name="T14" fmla="*/ 352 w 526"/>
                    <a:gd name="T15" fmla="*/ 797 h 838"/>
                    <a:gd name="T16" fmla="*/ 13 w 526"/>
                    <a:gd name="T17" fmla="*/ 375 h 838"/>
                    <a:gd name="T18" fmla="*/ 4 w 526"/>
                    <a:gd name="T19" fmla="*/ 134 h 838"/>
                    <a:gd name="T20" fmla="*/ 12 w 526"/>
                    <a:gd name="T21" fmla="*/ 1 h 838"/>
                    <a:gd name="T22" fmla="*/ 78 w 526"/>
                    <a:gd name="T23" fmla="*/ 1 h 838"/>
                    <a:gd name="T24" fmla="*/ 224 w 526"/>
                    <a:gd name="T25" fmla="*/ 626 h 838"/>
                    <a:gd name="T26" fmla="*/ 122 w 526"/>
                    <a:gd name="T27" fmla="*/ 323 h 838"/>
                    <a:gd name="T28" fmla="*/ 138 w 526"/>
                    <a:gd name="T29"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6" h="838">
                      <a:moveTo>
                        <a:pt x="138" y="0"/>
                      </a:moveTo>
                      <a:cubicBezTo>
                        <a:pt x="180" y="0"/>
                        <a:pt x="219" y="0"/>
                        <a:pt x="259" y="0"/>
                      </a:cubicBezTo>
                      <a:cubicBezTo>
                        <a:pt x="255" y="35"/>
                        <a:pt x="250" y="67"/>
                        <a:pt x="247" y="100"/>
                      </a:cubicBezTo>
                      <a:cubicBezTo>
                        <a:pt x="232" y="249"/>
                        <a:pt x="243" y="394"/>
                        <a:pt x="296" y="535"/>
                      </a:cubicBezTo>
                      <a:cubicBezTo>
                        <a:pt x="340" y="650"/>
                        <a:pt x="417" y="739"/>
                        <a:pt x="508" y="819"/>
                      </a:cubicBezTo>
                      <a:cubicBezTo>
                        <a:pt x="514" y="824"/>
                        <a:pt x="519" y="828"/>
                        <a:pt x="525" y="833"/>
                      </a:cubicBezTo>
                      <a:cubicBezTo>
                        <a:pt x="525" y="834"/>
                        <a:pt x="525" y="836"/>
                        <a:pt x="526" y="838"/>
                      </a:cubicBezTo>
                      <a:cubicBezTo>
                        <a:pt x="465" y="835"/>
                        <a:pt x="407" y="821"/>
                        <a:pt x="352" y="797"/>
                      </a:cubicBezTo>
                      <a:cubicBezTo>
                        <a:pt x="167" y="714"/>
                        <a:pt x="47" y="577"/>
                        <a:pt x="13" y="375"/>
                      </a:cubicBezTo>
                      <a:cubicBezTo>
                        <a:pt x="0" y="296"/>
                        <a:pt x="5" y="214"/>
                        <a:pt x="4" y="134"/>
                      </a:cubicBezTo>
                      <a:cubicBezTo>
                        <a:pt x="4" y="90"/>
                        <a:pt x="10" y="46"/>
                        <a:pt x="12" y="1"/>
                      </a:cubicBezTo>
                      <a:cubicBezTo>
                        <a:pt x="35" y="1"/>
                        <a:pt x="55" y="1"/>
                        <a:pt x="78" y="1"/>
                      </a:cubicBezTo>
                      <a:cubicBezTo>
                        <a:pt x="36" y="231"/>
                        <a:pt x="66" y="444"/>
                        <a:pt x="224" y="626"/>
                      </a:cubicBezTo>
                      <a:cubicBezTo>
                        <a:pt x="181" y="528"/>
                        <a:pt x="136" y="431"/>
                        <a:pt x="122" y="323"/>
                      </a:cubicBezTo>
                      <a:cubicBezTo>
                        <a:pt x="109" y="215"/>
                        <a:pt x="116" y="107"/>
                        <a:pt x="13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74" name="Freeform 13"/>
                <p:cNvSpPr>
                  <a:spLocks/>
                </p:cNvSpPr>
                <p:nvPr/>
              </p:nvSpPr>
              <p:spPr bwMode="auto">
                <a:xfrm>
                  <a:off x="3018549" y="3238500"/>
                  <a:ext cx="1062038" cy="512763"/>
                </a:xfrm>
                <a:custGeom>
                  <a:avLst/>
                  <a:gdLst>
                    <a:gd name="T0" fmla="*/ 98 w 1182"/>
                    <a:gd name="T1" fmla="*/ 0 h 571"/>
                    <a:gd name="T2" fmla="*/ 98 w 1182"/>
                    <a:gd name="T3" fmla="*/ 47 h 571"/>
                    <a:gd name="T4" fmla="*/ 202 w 1182"/>
                    <a:gd name="T5" fmla="*/ 185 h 571"/>
                    <a:gd name="T6" fmla="*/ 422 w 1182"/>
                    <a:gd name="T7" fmla="*/ 222 h 571"/>
                    <a:gd name="T8" fmla="*/ 1135 w 1182"/>
                    <a:gd name="T9" fmla="*/ 457 h 571"/>
                    <a:gd name="T10" fmla="*/ 1182 w 1182"/>
                    <a:gd name="T11" fmla="*/ 486 h 571"/>
                    <a:gd name="T12" fmla="*/ 1057 w 1182"/>
                    <a:gd name="T13" fmla="*/ 525 h 571"/>
                    <a:gd name="T14" fmla="*/ 937 w 1182"/>
                    <a:gd name="T15" fmla="*/ 571 h 571"/>
                    <a:gd name="T16" fmla="*/ 822 w 1182"/>
                    <a:gd name="T17" fmla="*/ 494 h 571"/>
                    <a:gd name="T18" fmla="*/ 342 w 1182"/>
                    <a:gd name="T19" fmla="*/ 304 h 571"/>
                    <a:gd name="T20" fmla="*/ 151 w 1182"/>
                    <a:gd name="T21" fmla="*/ 260 h 571"/>
                    <a:gd name="T22" fmla="*/ 32 w 1182"/>
                    <a:gd name="T23" fmla="*/ 178 h 571"/>
                    <a:gd name="T24" fmla="*/ 5 w 1182"/>
                    <a:gd name="T25" fmla="*/ 44 h 571"/>
                    <a:gd name="T26" fmla="*/ 52 w 1182"/>
                    <a:gd name="T27" fmla="*/ 0 h 571"/>
                    <a:gd name="T28" fmla="*/ 98 w 1182"/>
                    <a:gd name="T29" fmla="*/ 0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2" h="571">
                      <a:moveTo>
                        <a:pt x="98" y="0"/>
                      </a:moveTo>
                      <a:cubicBezTo>
                        <a:pt x="98" y="17"/>
                        <a:pt x="98" y="32"/>
                        <a:pt x="98" y="47"/>
                      </a:cubicBezTo>
                      <a:cubicBezTo>
                        <a:pt x="96" y="124"/>
                        <a:pt x="126" y="169"/>
                        <a:pt x="202" y="185"/>
                      </a:cubicBezTo>
                      <a:cubicBezTo>
                        <a:pt x="274" y="201"/>
                        <a:pt x="349" y="210"/>
                        <a:pt x="422" y="222"/>
                      </a:cubicBezTo>
                      <a:cubicBezTo>
                        <a:pt x="673" y="261"/>
                        <a:pt x="913" y="332"/>
                        <a:pt x="1135" y="457"/>
                      </a:cubicBezTo>
                      <a:cubicBezTo>
                        <a:pt x="1149" y="465"/>
                        <a:pt x="1163" y="474"/>
                        <a:pt x="1182" y="486"/>
                      </a:cubicBezTo>
                      <a:cubicBezTo>
                        <a:pt x="1137" y="500"/>
                        <a:pt x="1096" y="511"/>
                        <a:pt x="1057" y="525"/>
                      </a:cubicBezTo>
                      <a:cubicBezTo>
                        <a:pt x="1018" y="538"/>
                        <a:pt x="979" y="555"/>
                        <a:pt x="937" y="571"/>
                      </a:cubicBezTo>
                      <a:cubicBezTo>
                        <a:pt x="903" y="548"/>
                        <a:pt x="863" y="520"/>
                        <a:pt x="822" y="494"/>
                      </a:cubicBezTo>
                      <a:cubicBezTo>
                        <a:pt x="675" y="399"/>
                        <a:pt x="512" y="342"/>
                        <a:pt x="342" y="304"/>
                      </a:cubicBezTo>
                      <a:cubicBezTo>
                        <a:pt x="278" y="290"/>
                        <a:pt x="214" y="276"/>
                        <a:pt x="151" y="260"/>
                      </a:cubicBezTo>
                      <a:cubicBezTo>
                        <a:pt x="101" y="248"/>
                        <a:pt x="62" y="220"/>
                        <a:pt x="32" y="178"/>
                      </a:cubicBezTo>
                      <a:cubicBezTo>
                        <a:pt x="2" y="137"/>
                        <a:pt x="0" y="92"/>
                        <a:pt x="5" y="44"/>
                      </a:cubicBezTo>
                      <a:cubicBezTo>
                        <a:pt x="9" y="2"/>
                        <a:pt x="8" y="1"/>
                        <a:pt x="52" y="0"/>
                      </a:cubicBezTo>
                      <a:cubicBezTo>
                        <a:pt x="67" y="0"/>
                        <a:pt x="82" y="0"/>
                        <a:pt x="9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75" name="Freeform 14"/>
                <p:cNvSpPr>
                  <a:spLocks/>
                </p:cNvSpPr>
                <p:nvPr/>
              </p:nvSpPr>
              <p:spPr bwMode="auto">
                <a:xfrm>
                  <a:off x="2918537" y="3238500"/>
                  <a:ext cx="681038" cy="446088"/>
                </a:xfrm>
                <a:custGeom>
                  <a:avLst/>
                  <a:gdLst>
                    <a:gd name="T0" fmla="*/ 70 w 758"/>
                    <a:gd name="T1" fmla="*/ 1 h 497"/>
                    <a:gd name="T2" fmla="*/ 70 w 758"/>
                    <a:gd name="T3" fmla="*/ 121 h 497"/>
                    <a:gd name="T4" fmla="*/ 226 w 758"/>
                    <a:gd name="T5" fmla="*/ 325 h 497"/>
                    <a:gd name="T6" fmla="*/ 453 w 758"/>
                    <a:gd name="T7" fmla="*/ 370 h 497"/>
                    <a:gd name="T8" fmla="*/ 746 w 758"/>
                    <a:gd name="T9" fmla="*/ 482 h 497"/>
                    <a:gd name="T10" fmla="*/ 758 w 758"/>
                    <a:gd name="T11" fmla="*/ 497 h 497"/>
                    <a:gd name="T12" fmla="*/ 678 w 758"/>
                    <a:gd name="T13" fmla="*/ 492 h 497"/>
                    <a:gd name="T14" fmla="*/ 222 w 758"/>
                    <a:gd name="T15" fmla="*/ 421 h 497"/>
                    <a:gd name="T16" fmla="*/ 10 w 758"/>
                    <a:gd name="T17" fmla="*/ 207 h 497"/>
                    <a:gd name="T18" fmla="*/ 0 w 758"/>
                    <a:gd name="T19" fmla="*/ 79 h 497"/>
                    <a:gd name="T20" fmla="*/ 4 w 758"/>
                    <a:gd name="T21" fmla="*/ 18 h 497"/>
                    <a:gd name="T22" fmla="*/ 23 w 758"/>
                    <a:gd name="T23" fmla="*/ 1 h 497"/>
                    <a:gd name="T24" fmla="*/ 70 w 758"/>
                    <a:gd name="T25" fmla="*/ 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8" h="497">
                      <a:moveTo>
                        <a:pt x="70" y="1"/>
                      </a:moveTo>
                      <a:cubicBezTo>
                        <a:pt x="70" y="44"/>
                        <a:pt x="67" y="82"/>
                        <a:pt x="70" y="121"/>
                      </a:cubicBezTo>
                      <a:cubicBezTo>
                        <a:pt x="79" y="221"/>
                        <a:pt x="128" y="291"/>
                        <a:pt x="226" y="325"/>
                      </a:cubicBezTo>
                      <a:cubicBezTo>
                        <a:pt x="300" y="350"/>
                        <a:pt x="376" y="360"/>
                        <a:pt x="453" y="370"/>
                      </a:cubicBezTo>
                      <a:cubicBezTo>
                        <a:pt x="560" y="382"/>
                        <a:pt x="659" y="416"/>
                        <a:pt x="746" y="482"/>
                      </a:cubicBezTo>
                      <a:cubicBezTo>
                        <a:pt x="750" y="485"/>
                        <a:pt x="755" y="489"/>
                        <a:pt x="758" y="497"/>
                      </a:cubicBezTo>
                      <a:cubicBezTo>
                        <a:pt x="731" y="495"/>
                        <a:pt x="705" y="494"/>
                        <a:pt x="678" y="492"/>
                      </a:cubicBezTo>
                      <a:cubicBezTo>
                        <a:pt x="524" y="478"/>
                        <a:pt x="372" y="461"/>
                        <a:pt x="222" y="421"/>
                      </a:cubicBezTo>
                      <a:cubicBezTo>
                        <a:pt x="110" y="391"/>
                        <a:pt x="34" y="323"/>
                        <a:pt x="10" y="207"/>
                      </a:cubicBezTo>
                      <a:cubicBezTo>
                        <a:pt x="2" y="165"/>
                        <a:pt x="2" y="122"/>
                        <a:pt x="0" y="79"/>
                      </a:cubicBezTo>
                      <a:cubicBezTo>
                        <a:pt x="0" y="59"/>
                        <a:pt x="4" y="38"/>
                        <a:pt x="4" y="18"/>
                      </a:cubicBezTo>
                      <a:cubicBezTo>
                        <a:pt x="5" y="5"/>
                        <a:pt x="11" y="0"/>
                        <a:pt x="23" y="1"/>
                      </a:cubicBezTo>
                      <a:cubicBezTo>
                        <a:pt x="38" y="2"/>
                        <a:pt x="54" y="1"/>
                        <a:pt x="70" y="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pic>
              <p:nvPicPr>
                <p:cNvPr id="176" name="图片 175"/>
                <p:cNvPicPr>
                  <a:picLocks noChangeAspect="1"/>
                </p:cNvPicPr>
                <p:nvPr/>
              </p:nvPicPr>
              <p:blipFill rotWithShape="1">
                <a:blip r:embed="rId3"/>
                <a:srcRect b="12499"/>
                <a:stretch/>
              </p:blipFill>
              <p:spPr>
                <a:xfrm>
                  <a:off x="2195318" y="3236682"/>
                  <a:ext cx="1140051" cy="848185"/>
                </a:xfrm>
                <a:prstGeom prst="rect">
                  <a:avLst/>
                </a:prstGeom>
              </p:spPr>
            </p:pic>
          </p:grpSp>
        </p:grpSp>
        <p:sp>
          <p:nvSpPr>
            <p:cNvPr id="166" name="文本框 77"/>
            <p:cNvSpPr txBox="1"/>
            <p:nvPr/>
          </p:nvSpPr>
          <p:spPr>
            <a:xfrm>
              <a:off x="1470435" y="2796524"/>
              <a:ext cx="596909" cy="169064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1200" cap="none" spc="0" normalizeH="0" baseline="0" noProof="0" dirty="0">
                <a:ln>
                  <a:noFill/>
                </a:ln>
                <a:solidFill>
                  <a:srgbClr val="F79646">
                    <a:lumMod val="20000"/>
                    <a:lumOff val="80000"/>
                  </a:srgbClr>
                </a:solidFill>
                <a:effectLst/>
                <a:uLnTx/>
                <a:uFillTx/>
                <a:latin typeface="Arial"/>
                <a:ea typeface="微软雅黑"/>
                <a:cs typeface="+mn-ea"/>
                <a:sym typeface="+mn-lt"/>
              </a:endParaRPr>
            </a:p>
          </p:txBody>
        </p:sp>
      </p:grpSp>
      <p:grpSp>
        <p:nvGrpSpPr>
          <p:cNvPr id="181" name="组合 180"/>
          <p:cNvGrpSpPr/>
          <p:nvPr/>
        </p:nvGrpSpPr>
        <p:grpSpPr>
          <a:xfrm>
            <a:off x="3358902" y="4221088"/>
            <a:ext cx="711720" cy="1008937"/>
            <a:chOff x="467266" y="1556915"/>
            <a:chExt cx="2299735" cy="3260114"/>
          </a:xfrm>
        </p:grpSpPr>
        <p:grpSp>
          <p:nvGrpSpPr>
            <p:cNvPr id="182" name="组合 181"/>
            <p:cNvGrpSpPr/>
            <p:nvPr/>
          </p:nvGrpSpPr>
          <p:grpSpPr>
            <a:xfrm flipH="1">
              <a:off x="467266" y="1556915"/>
              <a:ext cx="2299735" cy="3260114"/>
              <a:chOff x="1578687" y="538163"/>
              <a:chExt cx="2501900" cy="3546704"/>
            </a:xfrm>
          </p:grpSpPr>
          <p:sp>
            <p:nvSpPr>
              <p:cNvPr id="184" name="Freeform 6"/>
              <p:cNvSpPr>
                <a:spLocks noEditPoints="1"/>
              </p:cNvSpPr>
              <p:nvPr/>
            </p:nvSpPr>
            <p:spPr bwMode="auto">
              <a:xfrm>
                <a:off x="1578687" y="538163"/>
                <a:ext cx="2166938" cy="2500313"/>
              </a:xfrm>
              <a:custGeom>
                <a:avLst/>
                <a:gdLst>
                  <a:gd name="T0" fmla="*/ 1200 w 2415"/>
                  <a:gd name="T1" fmla="*/ 646 h 2788"/>
                  <a:gd name="T2" fmla="*/ 1669 w 2415"/>
                  <a:gd name="T3" fmla="*/ 1044 h 2788"/>
                  <a:gd name="T4" fmla="*/ 1713 w 2415"/>
                  <a:gd name="T5" fmla="*/ 1223 h 2788"/>
                  <a:gd name="T6" fmla="*/ 2260 w 2415"/>
                  <a:gd name="T7" fmla="*/ 2408 h 2788"/>
                  <a:gd name="T8" fmla="*/ 1756 w 2415"/>
                  <a:gd name="T9" fmla="*/ 2772 h 2788"/>
                  <a:gd name="T10" fmla="*/ 2108 w 2415"/>
                  <a:gd name="T11" fmla="*/ 1548 h 2788"/>
                  <a:gd name="T12" fmla="*/ 1634 w 2415"/>
                  <a:gd name="T13" fmla="*/ 1216 h 2788"/>
                  <a:gd name="T14" fmla="*/ 2063 w 2415"/>
                  <a:gd name="T15" fmla="*/ 2493 h 2788"/>
                  <a:gd name="T16" fmla="*/ 1733 w 2415"/>
                  <a:gd name="T17" fmla="*/ 2714 h 2788"/>
                  <a:gd name="T18" fmla="*/ 1573 w 2415"/>
                  <a:gd name="T19" fmla="*/ 1222 h 2788"/>
                  <a:gd name="T20" fmla="*/ 1725 w 2415"/>
                  <a:gd name="T21" fmla="*/ 2691 h 2788"/>
                  <a:gd name="T22" fmla="*/ 1798 w 2415"/>
                  <a:gd name="T23" fmla="*/ 1936 h 2788"/>
                  <a:gd name="T24" fmla="*/ 1441 w 2415"/>
                  <a:gd name="T25" fmla="*/ 1212 h 2788"/>
                  <a:gd name="T26" fmla="*/ 1580 w 2415"/>
                  <a:gd name="T27" fmla="*/ 1369 h 2788"/>
                  <a:gd name="T28" fmla="*/ 1622 w 2415"/>
                  <a:gd name="T29" fmla="*/ 2595 h 2788"/>
                  <a:gd name="T30" fmla="*/ 1529 w 2415"/>
                  <a:gd name="T31" fmla="*/ 2588 h 2788"/>
                  <a:gd name="T32" fmla="*/ 1429 w 2415"/>
                  <a:gd name="T33" fmla="*/ 2496 h 2788"/>
                  <a:gd name="T34" fmla="*/ 1350 w 2415"/>
                  <a:gd name="T35" fmla="*/ 2460 h 2788"/>
                  <a:gd name="T36" fmla="*/ 1271 w 2415"/>
                  <a:gd name="T37" fmla="*/ 2543 h 2788"/>
                  <a:gd name="T38" fmla="*/ 1229 w 2415"/>
                  <a:gd name="T39" fmla="*/ 2488 h 2788"/>
                  <a:gd name="T40" fmla="*/ 1037 w 2415"/>
                  <a:gd name="T41" fmla="*/ 2464 h 2788"/>
                  <a:gd name="T42" fmla="*/ 835 w 2415"/>
                  <a:gd name="T43" fmla="*/ 2570 h 2788"/>
                  <a:gd name="T44" fmla="*/ 657 w 2415"/>
                  <a:gd name="T45" fmla="*/ 2303 h 2788"/>
                  <a:gd name="T46" fmla="*/ 941 w 2415"/>
                  <a:gd name="T47" fmla="*/ 1227 h 2788"/>
                  <a:gd name="T48" fmla="*/ 925 w 2415"/>
                  <a:gd name="T49" fmla="*/ 1224 h 2788"/>
                  <a:gd name="T50" fmla="*/ 708 w 2415"/>
                  <a:gd name="T51" fmla="*/ 2541 h 2788"/>
                  <a:gd name="T52" fmla="*/ 600 w 2415"/>
                  <a:gd name="T53" fmla="*/ 2628 h 2788"/>
                  <a:gd name="T54" fmla="*/ 442 w 2415"/>
                  <a:gd name="T55" fmla="*/ 1578 h 2788"/>
                  <a:gd name="T56" fmla="*/ 414 w 2415"/>
                  <a:gd name="T57" fmla="*/ 2592 h 2788"/>
                  <a:gd name="T58" fmla="*/ 730 w 2415"/>
                  <a:gd name="T59" fmla="*/ 1228 h 2788"/>
                  <a:gd name="T60" fmla="*/ 735 w 2415"/>
                  <a:gd name="T61" fmla="*/ 1216 h 2788"/>
                  <a:gd name="T62" fmla="*/ 544 w 2415"/>
                  <a:gd name="T63" fmla="*/ 2719 h 2788"/>
                  <a:gd name="T64" fmla="*/ 541 w 2415"/>
                  <a:gd name="T65" fmla="*/ 2751 h 2788"/>
                  <a:gd name="T66" fmla="*/ 0 w 2415"/>
                  <a:gd name="T67" fmla="*/ 2036 h 2788"/>
                  <a:gd name="T68" fmla="*/ 285 w 2415"/>
                  <a:gd name="T69" fmla="*/ 1446 h 2788"/>
                  <a:gd name="T70" fmla="*/ 695 w 2415"/>
                  <a:gd name="T71" fmla="*/ 1113 h 2788"/>
                  <a:gd name="T72" fmla="*/ 1110 w 2415"/>
                  <a:gd name="T73" fmla="*/ 1021 h 2788"/>
                  <a:gd name="T74" fmla="*/ 680 w 2415"/>
                  <a:gd name="T75" fmla="*/ 285 h 2788"/>
                  <a:gd name="T76" fmla="*/ 864 w 2415"/>
                  <a:gd name="T77" fmla="*/ 0 h 2788"/>
                  <a:gd name="T78" fmla="*/ 1202 w 2415"/>
                  <a:gd name="T79" fmla="*/ 785 h 2788"/>
                  <a:gd name="T80" fmla="*/ 825 w 2415"/>
                  <a:gd name="T81" fmla="*/ 45 h 2788"/>
                  <a:gd name="T82" fmla="*/ 784 w 2415"/>
                  <a:gd name="T83" fmla="*/ 371 h 2788"/>
                  <a:gd name="T84" fmla="*/ 1211 w 2415"/>
                  <a:gd name="T85" fmla="*/ 1044 h 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15" h="2788">
                    <a:moveTo>
                      <a:pt x="864" y="0"/>
                    </a:moveTo>
                    <a:cubicBezTo>
                      <a:pt x="891" y="7"/>
                      <a:pt x="909" y="24"/>
                      <a:pt x="923" y="47"/>
                    </a:cubicBezTo>
                    <a:cubicBezTo>
                      <a:pt x="1037" y="237"/>
                      <a:pt x="1134" y="434"/>
                      <a:pt x="1200" y="646"/>
                    </a:cubicBezTo>
                    <a:cubicBezTo>
                      <a:pt x="1237" y="769"/>
                      <a:pt x="1263" y="894"/>
                      <a:pt x="1259" y="1024"/>
                    </a:cubicBezTo>
                    <a:cubicBezTo>
                      <a:pt x="1258" y="1040"/>
                      <a:pt x="1264" y="1044"/>
                      <a:pt x="1279" y="1044"/>
                    </a:cubicBezTo>
                    <a:cubicBezTo>
                      <a:pt x="1409" y="1044"/>
                      <a:pt x="1539" y="1044"/>
                      <a:pt x="1669" y="1044"/>
                    </a:cubicBezTo>
                    <a:cubicBezTo>
                      <a:pt x="1689" y="1043"/>
                      <a:pt x="1694" y="1049"/>
                      <a:pt x="1693" y="1068"/>
                    </a:cubicBezTo>
                    <a:cubicBezTo>
                      <a:pt x="1692" y="1110"/>
                      <a:pt x="1694" y="1152"/>
                      <a:pt x="1693" y="1194"/>
                    </a:cubicBezTo>
                    <a:cubicBezTo>
                      <a:pt x="1692" y="1210"/>
                      <a:pt x="1697" y="1217"/>
                      <a:pt x="1713" y="1223"/>
                    </a:cubicBezTo>
                    <a:cubicBezTo>
                      <a:pt x="1862" y="1276"/>
                      <a:pt x="1998" y="1351"/>
                      <a:pt x="2116" y="1457"/>
                    </a:cubicBezTo>
                    <a:cubicBezTo>
                      <a:pt x="2237" y="1566"/>
                      <a:pt x="2327" y="1694"/>
                      <a:pt x="2366" y="1854"/>
                    </a:cubicBezTo>
                    <a:cubicBezTo>
                      <a:pt x="2415" y="2054"/>
                      <a:pt x="2375" y="2239"/>
                      <a:pt x="2260" y="2408"/>
                    </a:cubicBezTo>
                    <a:cubicBezTo>
                      <a:pt x="2144" y="2580"/>
                      <a:pt x="1980" y="2694"/>
                      <a:pt x="1792" y="2776"/>
                    </a:cubicBezTo>
                    <a:cubicBezTo>
                      <a:pt x="1783" y="2780"/>
                      <a:pt x="1774" y="2784"/>
                      <a:pt x="1763" y="2788"/>
                    </a:cubicBezTo>
                    <a:cubicBezTo>
                      <a:pt x="1760" y="2782"/>
                      <a:pt x="1757" y="2776"/>
                      <a:pt x="1756" y="2772"/>
                    </a:cubicBezTo>
                    <a:cubicBezTo>
                      <a:pt x="1805" y="2741"/>
                      <a:pt x="1855" y="2713"/>
                      <a:pt x="1902" y="2680"/>
                    </a:cubicBezTo>
                    <a:cubicBezTo>
                      <a:pt x="2058" y="2568"/>
                      <a:pt x="2177" y="2427"/>
                      <a:pt x="2235" y="2242"/>
                    </a:cubicBezTo>
                    <a:cubicBezTo>
                      <a:pt x="2315" y="1989"/>
                      <a:pt x="2266" y="1757"/>
                      <a:pt x="2108" y="1548"/>
                    </a:cubicBezTo>
                    <a:cubicBezTo>
                      <a:pt x="1991" y="1392"/>
                      <a:pt x="1835" y="1288"/>
                      <a:pt x="1655" y="1217"/>
                    </a:cubicBezTo>
                    <a:cubicBezTo>
                      <a:pt x="1651" y="1216"/>
                      <a:pt x="1648" y="1215"/>
                      <a:pt x="1644" y="1214"/>
                    </a:cubicBezTo>
                    <a:cubicBezTo>
                      <a:pt x="1642" y="1214"/>
                      <a:pt x="1640" y="1215"/>
                      <a:pt x="1634" y="1216"/>
                    </a:cubicBezTo>
                    <a:cubicBezTo>
                      <a:pt x="1642" y="1220"/>
                      <a:pt x="1646" y="1223"/>
                      <a:pt x="1651" y="1225"/>
                    </a:cubicBezTo>
                    <a:cubicBezTo>
                      <a:pt x="1830" y="1302"/>
                      <a:pt x="1980" y="1413"/>
                      <a:pt x="2091" y="1575"/>
                    </a:cubicBezTo>
                    <a:cubicBezTo>
                      <a:pt x="2285" y="1861"/>
                      <a:pt x="2274" y="2219"/>
                      <a:pt x="2063" y="2493"/>
                    </a:cubicBezTo>
                    <a:cubicBezTo>
                      <a:pt x="1980" y="2601"/>
                      <a:pt x="1878" y="2686"/>
                      <a:pt x="1759" y="2752"/>
                    </a:cubicBezTo>
                    <a:cubicBezTo>
                      <a:pt x="1747" y="2759"/>
                      <a:pt x="1737" y="2760"/>
                      <a:pt x="1728" y="2751"/>
                    </a:cubicBezTo>
                    <a:cubicBezTo>
                      <a:pt x="1730" y="2738"/>
                      <a:pt x="1730" y="2726"/>
                      <a:pt x="1733" y="2714"/>
                    </a:cubicBezTo>
                    <a:cubicBezTo>
                      <a:pt x="1734" y="2708"/>
                      <a:pt x="1737" y="2702"/>
                      <a:pt x="1742" y="2698"/>
                    </a:cubicBezTo>
                    <a:cubicBezTo>
                      <a:pt x="1914" y="2551"/>
                      <a:pt x="2016" y="2365"/>
                      <a:pt x="2051" y="2141"/>
                    </a:cubicBezTo>
                    <a:cubicBezTo>
                      <a:pt x="2107" y="1769"/>
                      <a:pt x="1909" y="1387"/>
                      <a:pt x="1573" y="1222"/>
                    </a:cubicBezTo>
                    <a:cubicBezTo>
                      <a:pt x="1566" y="1218"/>
                      <a:pt x="1558" y="1216"/>
                      <a:pt x="1550" y="1214"/>
                    </a:cubicBezTo>
                    <a:cubicBezTo>
                      <a:pt x="1884" y="1412"/>
                      <a:pt x="2041" y="1706"/>
                      <a:pt x="2017" y="2091"/>
                    </a:cubicBezTo>
                    <a:cubicBezTo>
                      <a:pt x="2002" y="2329"/>
                      <a:pt x="1900" y="2529"/>
                      <a:pt x="1725" y="2691"/>
                    </a:cubicBezTo>
                    <a:cubicBezTo>
                      <a:pt x="1697" y="2664"/>
                      <a:pt x="1670" y="2639"/>
                      <a:pt x="1642" y="2614"/>
                    </a:cubicBezTo>
                    <a:cubicBezTo>
                      <a:pt x="1662" y="2575"/>
                      <a:pt x="1685" y="2535"/>
                      <a:pt x="1704" y="2492"/>
                    </a:cubicBezTo>
                    <a:cubicBezTo>
                      <a:pt x="1782" y="2315"/>
                      <a:pt x="1810" y="2129"/>
                      <a:pt x="1798" y="1936"/>
                    </a:cubicBezTo>
                    <a:cubicBezTo>
                      <a:pt x="1790" y="1788"/>
                      <a:pt x="1757" y="1646"/>
                      <a:pt x="1693" y="1512"/>
                    </a:cubicBezTo>
                    <a:cubicBezTo>
                      <a:pt x="1640" y="1401"/>
                      <a:pt x="1569" y="1304"/>
                      <a:pt x="1470" y="1229"/>
                    </a:cubicBezTo>
                    <a:cubicBezTo>
                      <a:pt x="1461" y="1222"/>
                      <a:pt x="1450" y="1217"/>
                      <a:pt x="1441" y="1212"/>
                    </a:cubicBezTo>
                    <a:cubicBezTo>
                      <a:pt x="1439" y="1213"/>
                      <a:pt x="1438" y="1215"/>
                      <a:pt x="1437" y="1217"/>
                    </a:cubicBezTo>
                    <a:cubicBezTo>
                      <a:pt x="1440" y="1220"/>
                      <a:pt x="1444" y="1224"/>
                      <a:pt x="1447" y="1227"/>
                    </a:cubicBezTo>
                    <a:cubicBezTo>
                      <a:pt x="1499" y="1267"/>
                      <a:pt x="1543" y="1315"/>
                      <a:pt x="1580" y="1369"/>
                    </a:cubicBezTo>
                    <a:cubicBezTo>
                      <a:pt x="1677" y="1506"/>
                      <a:pt x="1727" y="1660"/>
                      <a:pt x="1748" y="1824"/>
                    </a:cubicBezTo>
                    <a:cubicBezTo>
                      <a:pt x="1776" y="2038"/>
                      <a:pt x="1764" y="2249"/>
                      <a:pt x="1687" y="2453"/>
                    </a:cubicBezTo>
                    <a:cubicBezTo>
                      <a:pt x="1668" y="2502"/>
                      <a:pt x="1643" y="2548"/>
                      <a:pt x="1622" y="2595"/>
                    </a:cubicBezTo>
                    <a:cubicBezTo>
                      <a:pt x="1617" y="2604"/>
                      <a:pt x="1612" y="2609"/>
                      <a:pt x="1600" y="2607"/>
                    </a:cubicBezTo>
                    <a:cubicBezTo>
                      <a:pt x="1590" y="2606"/>
                      <a:pt x="1578" y="2605"/>
                      <a:pt x="1569" y="2608"/>
                    </a:cubicBezTo>
                    <a:cubicBezTo>
                      <a:pt x="1547" y="2615"/>
                      <a:pt x="1538" y="2605"/>
                      <a:pt x="1529" y="2588"/>
                    </a:cubicBezTo>
                    <a:cubicBezTo>
                      <a:pt x="1517" y="2566"/>
                      <a:pt x="1502" y="2545"/>
                      <a:pt x="1487" y="2524"/>
                    </a:cubicBezTo>
                    <a:cubicBezTo>
                      <a:pt x="1484" y="2519"/>
                      <a:pt x="1480" y="2514"/>
                      <a:pt x="1475" y="2512"/>
                    </a:cubicBezTo>
                    <a:cubicBezTo>
                      <a:pt x="1460" y="2505"/>
                      <a:pt x="1444" y="2499"/>
                      <a:pt x="1429" y="2496"/>
                    </a:cubicBezTo>
                    <a:cubicBezTo>
                      <a:pt x="1408" y="2493"/>
                      <a:pt x="1403" y="2510"/>
                      <a:pt x="1395" y="2528"/>
                    </a:cubicBezTo>
                    <a:cubicBezTo>
                      <a:pt x="1392" y="2522"/>
                      <a:pt x="1387" y="2516"/>
                      <a:pt x="1387" y="2510"/>
                    </a:cubicBezTo>
                    <a:cubicBezTo>
                      <a:pt x="1386" y="2484"/>
                      <a:pt x="1376" y="2466"/>
                      <a:pt x="1350" y="2460"/>
                    </a:cubicBezTo>
                    <a:cubicBezTo>
                      <a:pt x="1331" y="2456"/>
                      <a:pt x="1311" y="2454"/>
                      <a:pt x="1291" y="2455"/>
                    </a:cubicBezTo>
                    <a:cubicBezTo>
                      <a:pt x="1264" y="2457"/>
                      <a:pt x="1247" y="2471"/>
                      <a:pt x="1242" y="2492"/>
                    </a:cubicBezTo>
                    <a:cubicBezTo>
                      <a:pt x="1237" y="2516"/>
                      <a:pt x="1249" y="2530"/>
                      <a:pt x="1271" y="2543"/>
                    </a:cubicBezTo>
                    <a:cubicBezTo>
                      <a:pt x="1258" y="2547"/>
                      <a:pt x="1249" y="2551"/>
                      <a:pt x="1239" y="2555"/>
                    </a:cubicBezTo>
                    <a:cubicBezTo>
                      <a:pt x="1232" y="2541"/>
                      <a:pt x="1225" y="2528"/>
                      <a:pt x="1217" y="2513"/>
                    </a:cubicBezTo>
                    <a:cubicBezTo>
                      <a:pt x="1220" y="2506"/>
                      <a:pt x="1226" y="2497"/>
                      <a:pt x="1229" y="2488"/>
                    </a:cubicBezTo>
                    <a:cubicBezTo>
                      <a:pt x="1236" y="2471"/>
                      <a:pt x="1230" y="2456"/>
                      <a:pt x="1219" y="2444"/>
                    </a:cubicBezTo>
                    <a:cubicBezTo>
                      <a:pt x="1207" y="2431"/>
                      <a:pt x="1191" y="2428"/>
                      <a:pt x="1176" y="2436"/>
                    </a:cubicBezTo>
                    <a:cubicBezTo>
                      <a:pt x="1133" y="2462"/>
                      <a:pt x="1084" y="2460"/>
                      <a:pt x="1037" y="2464"/>
                    </a:cubicBezTo>
                    <a:cubicBezTo>
                      <a:pt x="1000" y="2467"/>
                      <a:pt x="963" y="2468"/>
                      <a:pt x="928" y="2485"/>
                    </a:cubicBezTo>
                    <a:cubicBezTo>
                      <a:pt x="897" y="2500"/>
                      <a:pt x="872" y="2520"/>
                      <a:pt x="860" y="2554"/>
                    </a:cubicBezTo>
                    <a:cubicBezTo>
                      <a:pt x="855" y="2566"/>
                      <a:pt x="847" y="2569"/>
                      <a:pt x="835" y="2570"/>
                    </a:cubicBezTo>
                    <a:cubicBezTo>
                      <a:pt x="814" y="2571"/>
                      <a:pt x="792" y="2573"/>
                      <a:pt x="770" y="2578"/>
                    </a:cubicBezTo>
                    <a:cubicBezTo>
                      <a:pt x="756" y="2582"/>
                      <a:pt x="755" y="2573"/>
                      <a:pt x="750" y="2565"/>
                    </a:cubicBezTo>
                    <a:cubicBezTo>
                      <a:pt x="707" y="2482"/>
                      <a:pt x="677" y="2394"/>
                      <a:pt x="657" y="2303"/>
                    </a:cubicBezTo>
                    <a:cubicBezTo>
                      <a:pt x="646" y="2256"/>
                      <a:pt x="632" y="2210"/>
                      <a:pt x="628" y="2162"/>
                    </a:cubicBezTo>
                    <a:cubicBezTo>
                      <a:pt x="606" y="1901"/>
                      <a:pt x="644" y="1651"/>
                      <a:pt x="776" y="1420"/>
                    </a:cubicBezTo>
                    <a:cubicBezTo>
                      <a:pt x="818" y="1345"/>
                      <a:pt x="872" y="1280"/>
                      <a:pt x="941" y="1227"/>
                    </a:cubicBezTo>
                    <a:cubicBezTo>
                      <a:pt x="944" y="1225"/>
                      <a:pt x="946" y="1223"/>
                      <a:pt x="949" y="1220"/>
                    </a:cubicBezTo>
                    <a:cubicBezTo>
                      <a:pt x="950" y="1219"/>
                      <a:pt x="950" y="1218"/>
                      <a:pt x="948" y="1212"/>
                    </a:cubicBezTo>
                    <a:cubicBezTo>
                      <a:pt x="941" y="1216"/>
                      <a:pt x="932" y="1219"/>
                      <a:pt x="925" y="1224"/>
                    </a:cubicBezTo>
                    <a:cubicBezTo>
                      <a:pt x="836" y="1289"/>
                      <a:pt x="770" y="1372"/>
                      <a:pt x="718" y="1468"/>
                    </a:cubicBezTo>
                    <a:cubicBezTo>
                      <a:pt x="638" y="1616"/>
                      <a:pt x="599" y="1775"/>
                      <a:pt x="590" y="1942"/>
                    </a:cubicBezTo>
                    <a:cubicBezTo>
                      <a:pt x="578" y="2152"/>
                      <a:pt x="613" y="2353"/>
                      <a:pt x="708" y="2541"/>
                    </a:cubicBezTo>
                    <a:cubicBezTo>
                      <a:pt x="716" y="2559"/>
                      <a:pt x="726" y="2575"/>
                      <a:pt x="735" y="2592"/>
                    </a:cubicBezTo>
                    <a:cubicBezTo>
                      <a:pt x="720" y="2612"/>
                      <a:pt x="703" y="2618"/>
                      <a:pt x="677" y="2615"/>
                    </a:cubicBezTo>
                    <a:cubicBezTo>
                      <a:pt x="654" y="2613"/>
                      <a:pt x="630" y="2623"/>
                      <a:pt x="600" y="2628"/>
                    </a:cubicBezTo>
                    <a:cubicBezTo>
                      <a:pt x="411" y="2412"/>
                      <a:pt x="334" y="2156"/>
                      <a:pt x="380" y="1867"/>
                    </a:cubicBezTo>
                    <a:cubicBezTo>
                      <a:pt x="426" y="1576"/>
                      <a:pt x="582" y="1359"/>
                      <a:pt x="842" y="1217"/>
                    </a:cubicBezTo>
                    <a:cubicBezTo>
                      <a:pt x="769" y="1205"/>
                      <a:pt x="531" y="1421"/>
                      <a:pt x="442" y="1578"/>
                    </a:cubicBezTo>
                    <a:cubicBezTo>
                      <a:pt x="262" y="1897"/>
                      <a:pt x="288" y="2345"/>
                      <a:pt x="588" y="2645"/>
                    </a:cubicBezTo>
                    <a:cubicBezTo>
                      <a:pt x="578" y="2667"/>
                      <a:pt x="569" y="2688"/>
                      <a:pt x="558" y="2714"/>
                    </a:cubicBezTo>
                    <a:cubicBezTo>
                      <a:pt x="510" y="2674"/>
                      <a:pt x="460" y="2636"/>
                      <a:pt x="414" y="2592"/>
                    </a:cubicBezTo>
                    <a:cubicBezTo>
                      <a:pt x="283" y="2465"/>
                      <a:pt x="196" y="2312"/>
                      <a:pt x="168" y="2130"/>
                    </a:cubicBezTo>
                    <a:cubicBezTo>
                      <a:pt x="138" y="1929"/>
                      <a:pt x="183" y="1745"/>
                      <a:pt x="296" y="1578"/>
                    </a:cubicBezTo>
                    <a:cubicBezTo>
                      <a:pt x="404" y="1417"/>
                      <a:pt x="553" y="1305"/>
                      <a:pt x="730" y="1228"/>
                    </a:cubicBezTo>
                    <a:cubicBezTo>
                      <a:pt x="738" y="1225"/>
                      <a:pt x="745" y="1222"/>
                      <a:pt x="753" y="1218"/>
                    </a:cubicBezTo>
                    <a:cubicBezTo>
                      <a:pt x="752" y="1217"/>
                      <a:pt x="752" y="1215"/>
                      <a:pt x="751" y="1213"/>
                    </a:cubicBezTo>
                    <a:cubicBezTo>
                      <a:pt x="746" y="1214"/>
                      <a:pt x="740" y="1214"/>
                      <a:pt x="735" y="1216"/>
                    </a:cubicBezTo>
                    <a:cubicBezTo>
                      <a:pt x="527" y="1299"/>
                      <a:pt x="352" y="1425"/>
                      <a:pt x="232" y="1618"/>
                    </a:cubicBezTo>
                    <a:cubicBezTo>
                      <a:pt x="65" y="1886"/>
                      <a:pt x="80" y="2211"/>
                      <a:pt x="267" y="2465"/>
                    </a:cubicBezTo>
                    <a:cubicBezTo>
                      <a:pt x="343" y="2568"/>
                      <a:pt x="437" y="2650"/>
                      <a:pt x="544" y="2719"/>
                    </a:cubicBezTo>
                    <a:cubicBezTo>
                      <a:pt x="564" y="2732"/>
                      <a:pt x="580" y="2752"/>
                      <a:pt x="598" y="2769"/>
                    </a:cubicBezTo>
                    <a:cubicBezTo>
                      <a:pt x="596" y="2771"/>
                      <a:pt x="595" y="2773"/>
                      <a:pt x="594" y="2775"/>
                    </a:cubicBezTo>
                    <a:cubicBezTo>
                      <a:pt x="576" y="2767"/>
                      <a:pt x="558" y="2759"/>
                      <a:pt x="541" y="2751"/>
                    </a:cubicBezTo>
                    <a:cubicBezTo>
                      <a:pt x="382" y="2673"/>
                      <a:pt x="244" y="2570"/>
                      <a:pt x="140" y="2425"/>
                    </a:cubicBezTo>
                    <a:cubicBezTo>
                      <a:pt x="60" y="2315"/>
                      <a:pt x="12" y="2192"/>
                      <a:pt x="3" y="2055"/>
                    </a:cubicBezTo>
                    <a:cubicBezTo>
                      <a:pt x="3" y="2049"/>
                      <a:pt x="1" y="2042"/>
                      <a:pt x="0" y="2036"/>
                    </a:cubicBezTo>
                    <a:cubicBezTo>
                      <a:pt x="0" y="2023"/>
                      <a:pt x="0" y="2009"/>
                      <a:pt x="0" y="1996"/>
                    </a:cubicBezTo>
                    <a:cubicBezTo>
                      <a:pt x="5" y="1960"/>
                      <a:pt x="8" y="1923"/>
                      <a:pt x="15" y="1888"/>
                    </a:cubicBezTo>
                    <a:cubicBezTo>
                      <a:pt x="51" y="1708"/>
                      <a:pt x="149" y="1565"/>
                      <a:pt x="285" y="1446"/>
                    </a:cubicBezTo>
                    <a:cubicBezTo>
                      <a:pt x="400" y="1345"/>
                      <a:pt x="533" y="1273"/>
                      <a:pt x="677" y="1222"/>
                    </a:cubicBezTo>
                    <a:cubicBezTo>
                      <a:pt x="691" y="1217"/>
                      <a:pt x="696" y="1210"/>
                      <a:pt x="696" y="1195"/>
                    </a:cubicBezTo>
                    <a:cubicBezTo>
                      <a:pt x="695" y="1168"/>
                      <a:pt x="695" y="1141"/>
                      <a:pt x="695" y="1113"/>
                    </a:cubicBezTo>
                    <a:cubicBezTo>
                      <a:pt x="695" y="1091"/>
                      <a:pt x="695" y="1068"/>
                      <a:pt x="695" y="1043"/>
                    </a:cubicBezTo>
                    <a:cubicBezTo>
                      <a:pt x="837" y="1043"/>
                      <a:pt x="976" y="1043"/>
                      <a:pt x="1116" y="1043"/>
                    </a:cubicBezTo>
                    <a:cubicBezTo>
                      <a:pt x="1113" y="1033"/>
                      <a:pt x="1112" y="1027"/>
                      <a:pt x="1110" y="1021"/>
                    </a:cubicBezTo>
                    <a:cubicBezTo>
                      <a:pt x="1090" y="959"/>
                      <a:pt x="1071" y="897"/>
                      <a:pt x="1048" y="837"/>
                    </a:cubicBezTo>
                    <a:cubicBezTo>
                      <a:pt x="983" y="665"/>
                      <a:pt x="890" y="510"/>
                      <a:pt x="752" y="385"/>
                    </a:cubicBezTo>
                    <a:cubicBezTo>
                      <a:pt x="721" y="357"/>
                      <a:pt x="697" y="324"/>
                      <a:pt x="680" y="285"/>
                    </a:cubicBezTo>
                    <a:cubicBezTo>
                      <a:pt x="640" y="195"/>
                      <a:pt x="663" y="109"/>
                      <a:pt x="744" y="51"/>
                    </a:cubicBezTo>
                    <a:cubicBezTo>
                      <a:pt x="779" y="26"/>
                      <a:pt x="818" y="9"/>
                      <a:pt x="860" y="0"/>
                    </a:cubicBezTo>
                    <a:cubicBezTo>
                      <a:pt x="861" y="0"/>
                      <a:pt x="863" y="0"/>
                      <a:pt x="864" y="0"/>
                    </a:cubicBezTo>
                    <a:close/>
                    <a:moveTo>
                      <a:pt x="1226" y="973"/>
                    </a:moveTo>
                    <a:cubicBezTo>
                      <a:pt x="1228" y="973"/>
                      <a:pt x="1229" y="973"/>
                      <a:pt x="1231" y="972"/>
                    </a:cubicBezTo>
                    <a:cubicBezTo>
                      <a:pt x="1221" y="910"/>
                      <a:pt x="1215" y="847"/>
                      <a:pt x="1202" y="785"/>
                    </a:cubicBezTo>
                    <a:cubicBezTo>
                      <a:pt x="1158" y="583"/>
                      <a:pt x="1077" y="394"/>
                      <a:pt x="979" y="212"/>
                    </a:cubicBezTo>
                    <a:cubicBezTo>
                      <a:pt x="953" y="163"/>
                      <a:pt x="925" y="116"/>
                      <a:pt x="896" y="68"/>
                    </a:cubicBezTo>
                    <a:cubicBezTo>
                      <a:pt x="877" y="38"/>
                      <a:pt x="858" y="31"/>
                      <a:pt x="825" y="45"/>
                    </a:cubicBezTo>
                    <a:cubicBezTo>
                      <a:pt x="799" y="57"/>
                      <a:pt x="772" y="71"/>
                      <a:pt x="750" y="89"/>
                    </a:cubicBezTo>
                    <a:cubicBezTo>
                      <a:pt x="694" y="134"/>
                      <a:pt x="680" y="195"/>
                      <a:pt x="705" y="261"/>
                    </a:cubicBezTo>
                    <a:cubicBezTo>
                      <a:pt x="722" y="305"/>
                      <a:pt x="750" y="340"/>
                      <a:pt x="784" y="371"/>
                    </a:cubicBezTo>
                    <a:cubicBezTo>
                      <a:pt x="844" y="426"/>
                      <a:pt x="896" y="488"/>
                      <a:pt x="942" y="556"/>
                    </a:cubicBezTo>
                    <a:cubicBezTo>
                      <a:pt x="1032" y="690"/>
                      <a:pt x="1090" y="838"/>
                      <a:pt x="1136" y="992"/>
                    </a:cubicBezTo>
                    <a:cubicBezTo>
                      <a:pt x="1153" y="1048"/>
                      <a:pt x="1152" y="1047"/>
                      <a:pt x="1211" y="1044"/>
                    </a:cubicBezTo>
                    <a:cubicBezTo>
                      <a:pt x="1222" y="1044"/>
                      <a:pt x="1227" y="1040"/>
                      <a:pt x="1227" y="1029"/>
                    </a:cubicBezTo>
                    <a:cubicBezTo>
                      <a:pt x="1226" y="1010"/>
                      <a:pt x="1226" y="992"/>
                      <a:pt x="1226" y="973"/>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185" name="组合 184"/>
              <p:cNvGrpSpPr/>
              <p:nvPr/>
            </p:nvGrpSpPr>
            <p:grpSpPr>
              <a:xfrm>
                <a:off x="2110499" y="2749550"/>
                <a:ext cx="1019175" cy="471488"/>
                <a:chOff x="2110499" y="2749550"/>
                <a:chExt cx="1019175" cy="471488"/>
              </a:xfrm>
              <a:solidFill>
                <a:srgbClr val="C00000"/>
              </a:solidFill>
            </p:grpSpPr>
            <p:sp>
              <p:nvSpPr>
                <p:cNvPr id="194" name="Freeform 9"/>
                <p:cNvSpPr>
                  <a:spLocks noEditPoints="1"/>
                </p:cNvSpPr>
                <p:nvPr/>
              </p:nvSpPr>
              <p:spPr bwMode="auto">
                <a:xfrm>
                  <a:off x="2110499" y="2749550"/>
                  <a:ext cx="998538" cy="471488"/>
                </a:xfrm>
                <a:custGeom>
                  <a:avLst/>
                  <a:gdLst>
                    <a:gd name="T0" fmla="*/ 1010 w 1113"/>
                    <a:gd name="T1" fmla="*/ 253 h 525"/>
                    <a:gd name="T2" fmla="*/ 934 w 1113"/>
                    <a:gd name="T3" fmla="*/ 226 h 525"/>
                    <a:gd name="T4" fmla="*/ 119 w 1113"/>
                    <a:gd name="T5" fmla="*/ 352 h 525"/>
                    <a:gd name="T6" fmla="*/ 97 w 1113"/>
                    <a:gd name="T7" fmla="*/ 339 h 525"/>
                    <a:gd name="T8" fmla="*/ 249 w 1113"/>
                    <a:gd name="T9" fmla="*/ 261 h 525"/>
                    <a:gd name="T10" fmla="*/ 337 w 1113"/>
                    <a:gd name="T11" fmla="*/ 236 h 525"/>
                    <a:gd name="T12" fmla="*/ 247 w 1113"/>
                    <a:gd name="T13" fmla="*/ 192 h 525"/>
                    <a:gd name="T14" fmla="*/ 108 w 1113"/>
                    <a:gd name="T15" fmla="*/ 219 h 525"/>
                    <a:gd name="T16" fmla="*/ 84 w 1113"/>
                    <a:gd name="T17" fmla="*/ 288 h 525"/>
                    <a:gd name="T18" fmla="*/ 4 w 1113"/>
                    <a:gd name="T19" fmla="*/ 235 h 525"/>
                    <a:gd name="T20" fmla="*/ 237 w 1113"/>
                    <a:gd name="T21" fmla="*/ 135 h 525"/>
                    <a:gd name="T22" fmla="*/ 469 w 1113"/>
                    <a:gd name="T23" fmla="*/ 28 h 525"/>
                    <a:gd name="T24" fmla="*/ 600 w 1113"/>
                    <a:gd name="T25" fmla="*/ 23 h 525"/>
                    <a:gd name="T26" fmla="*/ 319 w 1113"/>
                    <a:gd name="T27" fmla="*/ 112 h 525"/>
                    <a:gd name="T28" fmla="*/ 505 w 1113"/>
                    <a:gd name="T29" fmla="*/ 197 h 525"/>
                    <a:gd name="T30" fmla="*/ 438 w 1113"/>
                    <a:gd name="T31" fmla="*/ 144 h 525"/>
                    <a:gd name="T32" fmla="*/ 419 w 1113"/>
                    <a:gd name="T33" fmla="*/ 206 h 525"/>
                    <a:gd name="T34" fmla="*/ 540 w 1113"/>
                    <a:gd name="T35" fmla="*/ 79 h 525"/>
                    <a:gd name="T36" fmla="*/ 647 w 1113"/>
                    <a:gd name="T37" fmla="*/ 122 h 525"/>
                    <a:gd name="T38" fmla="*/ 829 w 1113"/>
                    <a:gd name="T39" fmla="*/ 139 h 525"/>
                    <a:gd name="T40" fmla="*/ 739 w 1113"/>
                    <a:gd name="T41" fmla="*/ 213 h 525"/>
                    <a:gd name="T42" fmla="*/ 778 w 1113"/>
                    <a:gd name="T43" fmla="*/ 161 h 525"/>
                    <a:gd name="T44" fmla="*/ 755 w 1113"/>
                    <a:gd name="T45" fmla="*/ 133 h 525"/>
                    <a:gd name="T46" fmla="*/ 644 w 1113"/>
                    <a:gd name="T47" fmla="*/ 216 h 525"/>
                    <a:gd name="T48" fmla="*/ 884 w 1113"/>
                    <a:gd name="T49" fmla="*/ 152 h 525"/>
                    <a:gd name="T50" fmla="*/ 843 w 1113"/>
                    <a:gd name="T51" fmla="*/ 63 h 525"/>
                    <a:gd name="T52" fmla="*/ 925 w 1113"/>
                    <a:gd name="T53" fmla="*/ 163 h 525"/>
                    <a:gd name="T54" fmla="*/ 1102 w 1113"/>
                    <a:gd name="T55" fmla="*/ 242 h 525"/>
                    <a:gd name="T56" fmla="*/ 1014 w 1113"/>
                    <a:gd name="T57" fmla="*/ 306 h 525"/>
                    <a:gd name="T58" fmla="*/ 1099 w 1113"/>
                    <a:gd name="T59" fmla="*/ 368 h 525"/>
                    <a:gd name="T60" fmla="*/ 1079 w 1113"/>
                    <a:gd name="T61" fmla="*/ 519 h 525"/>
                    <a:gd name="T62" fmla="*/ 1046 w 1113"/>
                    <a:gd name="T63" fmla="*/ 518 h 525"/>
                    <a:gd name="T64" fmla="*/ 986 w 1113"/>
                    <a:gd name="T65" fmla="*/ 405 h 525"/>
                    <a:gd name="T66" fmla="*/ 943 w 1113"/>
                    <a:gd name="T67" fmla="*/ 433 h 525"/>
                    <a:gd name="T68" fmla="*/ 862 w 1113"/>
                    <a:gd name="T69" fmla="*/ 519 h 525"/>
                    <a:gd name="T70" fmla="*/ 839 w 1113"/>
                    <a:gd name="T71" fmla="*/ 423 h 525"/>
                    <a:gd name="T72" fmla="*/ 798 w 1113"/>
                    <a:gd name="T73" fmla="*/ 433 h 525"/>
                    <a:gd name="T74" fmla="*/ 759 w 1113"/>
                    <a:gd name="T75" fmla="*/ 497 h 525"/>
                    <a:gd name="T76" fmla="*/ 727 w 1113"/>
                    <a:gd name="T77" fmla="*/ 425 h 525"/>
                    <a:gd name="T78" fmla="*/ 684 w 1113"/>
                    <a:gd name="T79" fmla="*/ 519 h 525"/>
                    <a:gd name="T80" fmla="*/ 641 w 1113"/>
                    <a:gd name="T81" fmla="*/ 406 h 525"/>
                    <a:gd name="T82" fmla="*/ 572 w 1113"/>
                    <a:gd name="T83" fmla="*/ 519 h 525"/>
                    <a:gd name="T84" fmla="*/ 539 w 1113"/>
                    <a:gd name="T85" fmla="*/ 519 h 525"/>
                    <a:gd name="T86" fmla="*/ 479 w 1113"/>
                    <a:gd name="T87" fmla="*/ 407 h 525"/>
                    <a:gd name="T88" fmla="*/ 438 w 1113"/>
                    <a:gd name="T89" fmla="*/ 410 h 525"/>
                    <a:gd name="T90" fmla="*/ 355 w 1113"/>
                    <a:gd name="T91" fmla="*/ 518 h 525"/>
                    <a:gd name="T92" fmla="*/ 322 w 1113"/>
                    <a:gd name="T93" fmla="*/ 519 h 525"/>
                    <a:gd name="T94" fmla="*/ 261 w 1113"/>
                    <a:gd name="T95" fmla="*/ 408 h 525"/>
                    <a:gd name="T96" fmla="*/ 219 w 1113"/>
                    <a:gd name="T97" fmla="*/ 433 h 525"/>
                    <a:gd name="T98" fmla="*/ 138 w 1113"/>
                    <a:gd name="T99" fmla="*/ 517 h 525"/>
                    <a:gd name="T100" fmla="*/ 115 w 1113"/>
                    <a:gd name="T101" fmla="*/ 421 h 525"/>
                    <a:gd name="T102" fmla="*/ 84 w 1113"/>
                    <a:gd name="T103" fmla="*/ 447 h 525"/>
                    <a:gd name="T104" fmla="*/ 591 w 1113"/>
                    <a:gd name="T105" fmla="*/ 297 h 525"/>
                    <a:gd name="T106" fmla="*/ 945 w 1113"/>
                    <a:gd name="T107" fmla="*/ 322 h 525"/>
                    <a:gd name="T108" fmla="*/ 197 w 1113"/>
                    <a:gd name="T109" fmla="*/ 294 h 525"/>
                    <a:gd name="T110" fmla="*/ 144 w 1113"/>
                    <a:gd name="T111" fmla="*/ 31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3" h="525">
                      <a:moveTo>
                        <a:pt x="945" y="322"/>
                      </a:moveTo>
                      <a:cubicBezTo>
                        <a:pt x="921" y="278"/>
                        <a:pt x="929" y="264"/>
                        <a:pt x="980" y="258"/>
                      </a:cubicBezTo>
                      <a:cubicBezTo>
                        <a:pt x="990" y="257"/>
                        <a:pt x="1000" y="256"/>
                        <a:pt x="1010" y="253"/>
                      </a:cubicBezTo>
                      <a:cubicBezTo>
                        <a:pt x="1023" y="250"/>
                        <a:pt x="1033" y="241"/>
                        <a:pt x="1030" y="228"/>
                      </a:cubicBezTo>
                      <a:cubicBezTo>
                        <a:pt x="1027" y="220"/>
                        <a:pt x="1014" y="209"/>
                        <a:pt x="1006" y="209"/>
                      </a:cubicBezTo>
                      <a:cubicBezTo>
                        <a:pt x="982" y="212"/>
                        <a:pt x="953" y="213"/>
                        <a:pt x="934" y="226"/>
                      </a:cubicBezTo>
                      <a:cubicBezTo>
                        <a:pt x="852" y="280"/>
                        <a:pt x="764" y="284"/>
                        <a:pt x="674" y="265"/>
                      </a:cubicBezTo>
                      <a:cubicBezTo>
                        <a:pt x="571" y="244"/>
                        <a:pt x="471" y="255"/>
                        <a:pt x="372" y="284"/>
                      </a:cubicBezTo>
                      <a:cubicBezTo>
                        <a:pt x="288" y="308"/>
                        <a:pt x="204" y="329"/>
                        <a:pt x="119" y="352"/>
                      </a:cubicBezTo>
                      <a:cubicBezTo>
                        <a:pt x="115" y="353"/>
                        <a:pt x="110" y="356"/>
                        <a:pt x="106" y="356"/>
                      </a:cubicBezTo>
                      <a:cubicBezTo>
                        <a:pt x="102" y="355"/>
                        <a:pt x="96" y="353"/>
                        <a:pt x="94" y="350"/>
                      </a:cubicBezTo>
                      <a:cubicBezTo>
                        <a:pt x="93" y="348"/>
                        <a:pt x="94" y="341"/>
                        <a:pt x="97" y="339"/>
                      </a:cubicBezTo>
                      <a:cubicBezTo>
                        <a:pt x="114" y="326"/>
                        <a:pt x="120" y="310"/>
                        <a:pt x="122" y="288"/>
                      </a:cubicBezTo>
                      <a:cubicBezTo>
                        <a:pt x="124" y="262"/>
                        <a:pt x="161" y="240"/>
                        <a:pt x="191" y="245"/>
                      </a:cubicBezTo>
                      <a:cubicBezTo>
                        <a:pt x="211" y="248"/>
                        <a:pt x="230" y="256"/>
                        <a:pt x="249" y="261"/>
                      </a:cubicBezTo>
                      <a:cubicBezTo>
                        <a:pt x="266" y="265"/>
                        <a:pt x="283" y="268"/>
                        <a:pt x="300" y="270"/>
                      </a:cubicBezTo>
                      <a:cubicBezTo>
                        <a:pt x="308" y="271"/>
                        <a:pt x="319" y="268"/>
                        <a:pt x="324" y="263"/>
                      </a:cubicBezTo>
                      <a:cubicBezTo>
                        <a:pt x="331" y="256"/>
                        <a:pt x="333" y="245"/>
                        <a:pt x="337" y="236"/>
                      </a:cubicBezTo>
                      <a:cubicBezTo>
                        <a:pt x="329" y="233"/>
                        <a:pt x="322" y="228"/>
                        <a:pt x="313" y="226"/>
                      </a:cubicBezTo>
                      <a:cubicBezTo>
                        <a:pt x="307" y="224"/>
                        <a:pt x="300" y="226"/>
                        <a:pt x="294" y="226"/>
                      </a:cubicBezTo>
                      <a:cubicBezTo>
                        <a:pt x="257" y="228"/>
                        <a:pt x="257" y="228"/>
                        <a:pt x="247" y="192"/>
                      </a:cubicBezTo>
                      <a:cubicBezTo>
                        <a:pt x="242" y="172"/>
                        <a:pt x="233" y="168"/>
                        <a:pt x="216" y="178"/>
                      </a:cubicBezTo>
                      <a:cubicBezTo>
                        <a:pt x="206" y="183"/>
                        <a:pt x="198" y="189"/>
                        <a:pt x="189" y="196"/>
                      </a:cubicBezTo>
                      <a:cubicBezTo>
                        <a:pt x="165" y="214"/>
                        <a:pt x="140" y="226"/>
                        <a:pt x="108" y="219"/>
                      </a:cubicBezTo>
                      <a:cubicBezTo>
                        <a:pt x="94" y="216"/>
                        <a:pt x="79" y="221"/>
                        <a:pt x="65" y="225"/>
                      </a:cubicBezTo>
                      <a:cubicBezTo>
                        <a:pt x="44" y="232"/>
                        <a:pt x="40" y="246"/>
                        <a:pt x="55" y="263"/>
                      </a:cubicBezTo>
                      <a:cubicBezTo>
                        <a:pt x="63" y="273"/>
                        <a:pt x="75" y="279"/>
                        <a:pt x="84" y="288"/>
                      </a:cubicBezTo>
                      <a:cubicBezTo>
                        <a:pt x="88" y="293"/>
                        <a:pt x="90" y="300"/>
                        <a:pt x="94" y="305"/>
                      </a:cubicBezTo>
                      <a:cubicBezTo>
                        <a:pt x="86" y="309"/>
                        <a:pt x="78" y="316"/>
                        <a:pt x="71" y="315"/>
                      </a:cubicBezTo>
                      <a:cubicBezTo>
                        <a:pt x="42" y="313"/>
                        <a:pt x="0" y="262"/>
                        <a:pt x="4" y="235"/>
                      </a:cubicBezTo>
                      <a:cubicBezTo>
                        <a:pt x="9" y="203"/>
                        <a:pt x="51" y="173"/>
                        <a:pt x="86" y="180"/>
                      </a:cubicBezTo>
                      <a:cubicBezTo>
                        <a:pt x="113" y="186"/>
                        <a:pt x="132" y="181"/>
                        <a:pt x="152" y="162"/>
                      </a:cubicBezTo>
                      <a:cubicBezTo>
                        <a:pt x="175" y="139"/>
                        <a:pt x="206" y="133"/>
                        <a:pt x="237" y="135"/>
                      </a:cubicBezTo>
                      <a:cubicBezTo>
                        <a:pt x="268" y="137"/>
                        <a:pt x="287" y="127"/>
                        <a:pt x="297" y="97"/>
                      </a:cubicBezTo>
                      <a:cubicBezTo>
                        <a:pt x="306" y="70"/>
                        <a:pt x="328" y="53"/>
                        <a:pt x="355" y="46"/>
                      </a:cubicBezTo>
                      <a:cubicBezTo>
                        <a:pt x="392" y="38"/>
                        <a:pt x="431" y="31"/>
                        <a:pt x="469" y="28"/>
                      </a:cubicBezTo>
                      <a:cubicBezTo>
                        <a:pt x="510" y="25"/>
                        <a:pt x="552" y="24"/>
                        <a:pt x="589" y="2"/>
                      </a:cubicBezTo>
                      <a:cubicBezTo>
                        <a:pt x="593" y="0"/>
                        <a:pt x="599" y="2"/>
                        <a:pt x="605" y="3"/>
                      </a:cubicBezTo>
                      <a:cubicBezTo>
                        <a:pt x="603" y="10"/>
                        <a:pt x="604" y="18"/>
                        <a:pt x="600" y="23"/>
                      </a:cubicBezTo>
                      <a:cubicBezTo>
                        <a:pt x="576" y="49"/>
                        <a:pt x="545" y="65"/>
                        <a:pt x="508" y="63"/>
                      </a:cubicBezTo>
                      <a:cubicBezTo>
                        <a:pt x="457" y="59"/>
                        <a:pt x="409" y="70"/>
                        <a:pt x="361" y="87"/>
                      </a:cubicBezTo>
                      <a:cubicBezTo>
                        <a:pt x="346" y="92"/>
                        <a:pt x="331" y="101"/>
                        <a:pt x="319" y="112"/>
                      </a:cubicBezTo>
                      <a:cubicBezTo>
                        <a:pt x="301" y="127"/>
                        <a:pt x="300" y="147"/>
                        <a:pt x="316" y="163"/>
                      </a:cubicBezTo>
                      <a:cubicBezTo>
                        <a:pt x="343" y="189"/>
                        <a:pt x="370" y="216"/>
                        <a:pt x="401" y="238"/>
                      </a:cubicBezTo>
                      <a:cubicBezTo>
                        <a:pt x="432" y="260"/>
                        <a:pt x="495" y="234"/>
                        <a:pt x="505" y="197"/>
                      </a:cubicBezTo>
                      <a:cubicBezTo>
                        <a:pt x="509" y="181"/>
                        <a:pt x="519" y="163"/>
                        <a:pt x="503" y="148"/>
                      </a:cubicBezTo>
                      <a:cubicBezTo>
                        <a:pt x="487" y="133"/>
                        <a:pt x="467" y="133"/>
                        <a:pt x="447" y="141"/>
                      </a:cubicBezTo>
                      <a:cubicBezTo>
                        <a:pt x="444" y="142"/>
                        <a:pt x="441" y="142"/>
                        <a:pt x="438" y="144"/>
                      </a:cubicBezTo>
                      <a:cubicBezTo>
                        <a:pt x="426" y="149"/>
                        <a:pt x="411" y="153"/>
                        <a:pt x="403" y="162"/>
                      </a:cubicBezTo>
                      <a:cubicBezTo>
                        <a:pt x="400" y="166"/>
                        <a:pt x="412" y="183"/>
                        <a:pt x="416" y="194"/>
                      </a:cubicBezTo>
                      <a:cubicBezTo>
                        <a:pt x="418" y="197"/>
                        <a:pt x="418" y="202"/>
                        <a:pt x="419" y="206"/>
                      </a:cubicBezTo>
                      <a:cubicBezTo>
                        <a:pt x="387" y="205"/>
                        <a:pt x="354" y="171"/>
                        <a:pt x="356" y="144"/>
                      </a:cubicBezTo>
                      <a:cubicBezTo>
                        <a:pt x="358" y="117"/>
                        <a:pt x="397" y="90"/>
                        <a:pt x="427" y="95"/>
                      </a:cubicBezTo>
                      <a:cubicBezTo>
                        <a:pt x="467" y="102"/>
                        <a:pt x="504" y="104"/>
                        <a:pt x="540" y="79"/>
                      </a:cubicBezTo>
                      <a:cubicBezTo>
                        <a:pt x="553" y="70"/>
                        <a:pt x="575" y="71"/>
                        <a:pt x="592" y="72"/>
                      </a:cubicBezTo>
                      <a:cubicBezTo>
                        <a:pt x="606" y="72"/>
                        <a:pt x="611" y="84"/>
                        <a:pt x="611" y="98"/>
                      </a:cubicBezTo>
                      <a:cubicBezTo>
                        <a:pt x="611" y="131"/>
                        <a:pt x="614" y="133"/>
                        <a:pt x="647" y="122"/>
                      </a:cubicBezTo>
                      <a:cubicBezTo>
                        <a:pt x="681" y="111"/>
                        <a:pt x="716" y="98"/>
                        <a:pt x="751" y="89"/>
                      </a:cubicBezTo>
                      <a:cubicBezTo>
                        <a:pt x="788" y="80"/>
                        <a:pt x="799" y="89"/>
                        <a:pt x="812" y="124"/>
                      </a:cubicBezTo>
                      <a:cubicBezTo>
                        <a:pt x="814" y="131"/>
                        <a:pt x="822" y="135"/>
                        <a:pt x="829" y="139"/>
                      </a:cubicBezTo>
                      <a:cubicBezTo>
                        <a:pt x="852" y="154"/>
                        <a:pt x="853" y="171"/>
                        <a:pt x="829" y="184"/>
                      </a:cubicBezTo>
                      <a:cubicBezTo>
                        <a:pt x="807" y="195"/>
                        <a:pt x="784" y="204"/>
                        <a:pt x="761" y="213"/>
                      </a:cubicBezTo>
                      <a:cubicBezTo>
                        <a:pt x="754" y="215"/>
                        <a:pt x="745" y="216"/>
                        <a:pt x="739" y="213"/>
                      </a:cubicBezTo>
                      <a:cubicBezTo>
                        <a:pt x="731" y="209"/>
                        <a:pt x="725" y="201"/>
                        <a:pt x="718" y="195"/>
                      </a:cubicBezTo>
                      <a:cubicBezTo>
                        <a:pt x="724" y="189"/>
                        <a:pt x="728" y="182"/>
                        <a:pt x="735" y="178"/>
                      </a:cubicBezTo>
                      <a:cubicBezTo>
                        <a:pt x="749" y="172"/>
                        <a:pt x="764" y="168"/>
                        <a:pt x="778" y="161"/>
                      </a:cubicBezTo>
                      <a:cubicBezTo>
                        <a:pt x="783" y="159"/>
                        <a:pt x="790" y="150"/>
                        <a:pt x="789" y="145"/>
                      </a:cubicBezTo>
                      <a:cubicBezTo>
                        <a:pt x="788" y="140"/>
                        <a:pt x="779" y="135"/>
                        <a:pt x="773" y="133"/>
                      </a:cubicBezTo>
                      <a:cubicBezTo>
                        <a:pt x="768" y="131"/>
                        <a:pt x="761" y="132"/>
                        <a:pt x="755" y="133"/>
                      </a:cubicBezTo>
                      <a:cubicBezTo>
                        <a:pt x="725" y="142"/>
                        <a:pt x="696" y="151"/>
                        <a:pt x="666" y="161"/>
                      </a:cubicBezTo>
                      <a:cubicBezTo>
                        <a:pt x="660" y="163"/>
                        <a:pt x="654" y="166"/>
                        <a:pt x="648" y="170"/>
                      </a:cubicBezTo>
                      <a:cubicBezTo>
                        <a:pt x="627" y="183"/>
                        <a:pt x="625" y="200"/>
                        <a:pt x="644" y="216"/>
                      </a:cubicBezTo>
                      <a:cubicBezTo>
                        <a:pt x="665" y="233"/>
                        <a:pt x="688" y="246"/>
                        <a:pt x="715" y="244"/>
                      </a:cubicBezTo>
                      <a:cubicBezTo>
                        <a:pt x="773" y="239"/>
                        <a:pt x="827" y="225"/>
                        <a:pt x="875" y="192"/>
                      </a:cubicBezTo>
                      <a:cubicBezTo>
                        <a:pt x="896" y="179"/>
                        <a:pt x="897" y="172"/>
                        <a:pt x="884" y="152"/>
                      </a:cubicBezTo>
                      <a:cubicBezTo>
                        <a:pt x="873" y="135"/>
                        <a:pt x="861" y="119"/>
                        <a:pt x="850" y="102"/>
                      </a:cubicBezTo>
                      <a:cubicBezTo>
                        <a:pt x="846" y="95"/>
                        <a:pt x="841" y="89"/>
                        <a:pt x="839" y="81"/>
                      </a:cubicBezTo>
                      <a:cubicBezTo>
                        <a:pt x="838" y="76"/>
                        <a:pt x="842" y="69"/>
                        <a:pt x="843" y="63"/>
                      </a:cubicBezTo>
                      <a:cubicBezTo>
                        <a:pt x="849" y="65"/>
                        <a:pt x="856" y="65"/>
                        <a:pt x="860" y="68"/>
                      </a:cubicBezTo>
                      <a:cubicBezTo>
                        <a:pt x="871" y="82"/>
                        <a:pt x="883" y="96"/>
                        <a:pt x="893" y="110"/>
                      </a:cubicBezTo>
                      <a:cubicBezTo>
                        <a:pt x="904" y="127"/>
                        <a:pt x="914" y="146"/>
                        <a:pt x="925" y="163"/>
                      </a:cubicBezTo>
                      <a:cubicBezTo>
                        <a:pt x="933" y="176"/>
                        <a:pt x="945" y="180"/>
                        <a:pt x="960" y="176"/>
                      </a:cubicBezTo>
                      <a:cubicBezTo>
                        <a:pt x="1011" y="163"/>
                        <a:pt x="1050" y="181"/>
                        <a:pt x="1081" y="220"/>
                      </a:cubicBezTo>
                      <a:cubicBezTo>
                        <a:pt x="1087" y="228"/>
                        <a:pt x="1095" y="234"/>
                        <a:pt x="1102" y="242"/>
                      </a:cubicBezTo>
                      <a:cubicBezTo>
                        <a:pt x="1113" y="257"/>
                        <a:pt x="1110" y="266"/>
                        <a:pt x="1092" y="272"/>
                      </a:cubicBezTo>
                      <a:cubicBezTo>
                        <a:pt x="1087" y="273"/>
                        <a:pt x="1082" y="274"/>
                        <a:pt x="1077" y="274"/>
                      </a:cubicBezTo>
                      <a:cubicBezTo>
                        <a:pt x="1050" y="273"/>
                        <a:pt x="1030" y="284"/>
                        <a:pt x="1014" y="306"/>
                      </a:cubicBezTo>
                      <a:cubicBezTo>
                        <a:pt x="1005" y="317"/>
                        <a:pt x="988" y="322"/>
                        <a:pt x="973" y="330"/>
                      </a:cubicBezTo>
                      <a:cubicBezTo>
                        <a:pt x="990" y="335"/>
                        <a:pt x="1007" y="339"/>
                        <a:pt x="1024" y="344"/>
                      </a:cubicBezTo>
                      <a:cubicBezTo>
                        <a:pt x="1049" y="352"/>
                        <a:pt x="1074" y="359"/>
                        <a:pt x="1099" y="368"/>
                      </a:cubicBezTo>
                      <a:cubicBezTo>
                        <a:pt x="1104" y="370"/>
                        <a:pt x="1111" y="377"/>
                        <a:pt x="1111" y="382"/>
                      </a:cubicBezTo>
                      <a:cubicBezTo>
                        <a:pt x="1112" y="427"/>
                        <a:pt x="1112" y="473"/>
                        <a:pt x="1112" y="519"/>
                      </a:cubicBezTo>
                      <a:cubicBezTo>
                        <a:pt x="1100" y="519"/>
                        <a:pt x="1091" y="519"/>
                        <a:pt x="1079" y="519"/>
                      </a:cubicBezTo>
                      <a:cubicBezTo>
                        <a:pt x="1082" y="489"/>
                        <a:pt x="1085" y="460"/>
                        <a:pt x="1088" y="432"/>
                      </a:cubicBezTo>
                      <a:cubicBezTo>
                        <a:pt x="1091" y="405"/>
                        <a:pt x="1090" y="405"/>
                        <a:pt x="1059" y="407"/>
                      </a:cubicBezTo>
                      <a:cubicBezTo>
                        <a:pt x="1055" y="443"/>
                        <a:pt x="1050" y="480"/>
                        <a:pt x="1046" y="518"/>
                      </a:cubicBezTo>
                      <a:cubicBezTo>
                        <a:pt x="1033" y="518"/>
                        <a:pt x="1021" y="518"/>
                        <a:pt x="1007" y="518"/>
                      </a:cubicBezTo>
                      <a:cubicBezTo>
                        <a:pt x="1011" y="482"/>
                        <a:pt x="1014" y="447"/>
                        <a:pt x="1018" y="409"/>
                      </a:cubicBezTo>
                      <a:cubicBezTo>
                        <a:pt x="1007" y="408"/>
                        <a:pt x="999" y="406"/>
                        <a:pt x="986" y="405"/>
                      </a:cubicBezTo>
                      <a:cubicBezTo>
                        <a:pt x="982" y="443"/>
                        <a:pt x="978" y="480"/>
                        <a:pt x="974" y="518"/>
                      </a:cubicBezTo>
                      <a:cubicBezTo>
                        <a:pt x="962" y="518"/>
                        <a:pt x="949" y="518"/>
                        <a:pt x="935" y="518"/>
                      </a:cubicBezTo>
                      <a:cubicBezTo>
                        <a:pt x="937" y="490"/>
                        <a:pt x="940" y="462"/>
                        <a:pt x="943" y="433"/>
                      </a:cubicBezTo>
                      <a:cubicBezTo>
                        <a:pt x="946" y="405"/>
                        <a:pt x="944" y="404"/>
                        <a:pt x="914" y="408"/>
                      </a:cubicBezTo>
                      <a:cubicBezTo>
                        <a:pt x="910" y="444"/>
                        <a:pt x="905" y="481"/>
                        <a:pt x="901" y="519"/>
                      </a:cubicBezTo>
                      <a:cubicBezTo>
                        <a:pt x="888" y="519"/>
                        <a:pt x="877" y="519"/>
                        <a:pt x="862" y="519"/>
                      </a:cubicBezTo>
                      <a:cubicBezTo>
                        <a:pt x="865" y="487"/>
                        <a:pt x="868" y="456"/>
                        <a:pt x="872" y="425"/>
                      </a:cubicBezTo>
                      <a:cubicBezTo>
                        <a:pt x="874" y="410"/>
                        <a:pt x="868" y="407"/>
                        <a:pt x="854" y="406"/>
                      </a:cubicBezTo>
                      <a:cubicBezTo>
                        <a:pt x="840" y="405"/>
                        <a:pt x="840" y="414"/>
                        <a:pt x="839" y="423"/>
                      </a:cubicBezTo>
                      <a:cubicBezTo>
                        <a:pt x="836" y="455"/>
                        <a:pt x="832" y="486"/>
                        <a:pt x="829" y="519"/>
                      </a:cubicBezTo>
                      <a:cubicBezTo>
                        <a:pt x="815" y="519"/>
                        <a:pt x="804" y="519"/>
                        <a:pt x="790" y="519"/>
                      </a:cubicBezTo>
                      <a:cubicBezTo>
                        <a:pt x="793" y="490"/>
                        <a:pt x="796" y="461"/>
                        <a:pt x="798" y="433"/>
                      </a:cubicBezTo>
                      <a:cubicBezTo>
                        <a:pt x="800" y="421"/>
                        <a:pt x="806" y="407"/>
                        <a:pt x="784" y="406"/>
                      </a:cubicBezTo>
                      <a:cubicBezTo>
                        <a:pt x="764" y="404"/>
                        <a:pt x="768" y="418"/>
                        <a:pt x="766" y="429"/>
                      </a:cubicBezTo>
                      <a:cubicBezTo>
                        <a:pt x="764" y="451"/>
                        <a:pt x="760" y="474"/>
                        <a:pt x="759" y="497"/>
                      </a:cubicBezTo>
                      <a:cubicBezTo>
                        <a:pt x="759" y="515"/>
                        <a:pt x="752" y="523"/>
                        <a:pt x="733" y="520"/>
                      </a:cubicBezTo>
                      <a:cubicBezTo>
                        <a:pt x="729" y="519"/>
                        <a:pt x="724" y="520"/>
                        <a:pt x="717" y="519"/>
                      </a:cubicBezTo>
                      <a:cubicBezTo>
                        <a:pt x="721" y="487"/>
                        <a:pt x="723" y="456"/>
                        <a:pt x="727" y="425"/>
                      </a:cubicBezTo>
                      <a:cubicBezTo>
                        <a:pt x="729" y="413"/>
                        <a:pt x="725" y="407"/>
                        <a:pt x="712" y="406"/>
                      </a:cubicBezTo>
                      <a:cubicBezTo>
                        <a:pt x="700" y="405"/>
                        <a:pt x="695" y="408"/>
                        <a:pt x="694" y="420"/>
                      </a:cubicBezTo>
                      <a:cubicBezTo>
                        <a:pt x="692" y="453"/>
                        <a:pt x="688" y="485"/>
                        <a:pt x="684" y="519"/>
                      </a:cubicBezTo>
                      <a:cubicBezTo>
                        <a:pt x="671" y="519"/>
                        <a:pt x="658" y="519"/>
                        <a:pt x="644" y="519"/>
                      </a:cubicBezTo>
                      <a:cubicBezTo>
                        <a:pt x="648" y="488"/>
                        <a:pt x="651" y="458"/>
                        <a:pt x="654" y="429"/>
                      </a:cubicBezTo>
                      <a:cubicBezTo>
                        <a:pt x="655" y="418"/>
                        <a:pt x="658" y="408"/>
                        <a:pt x="641" y="406"/>
                      </a:cubicBezTo>
                      <a:cubicBezTo>
                        <a:pt x="624" y="404"/>
                        <a:pt x="623" y="412"/>
                        <a:pt x="622" y="425"/>
                      </a:cubicBezTo>
                      <a:cubicBezTo>
                        <a:pt x="619" y="456"/>
                        <a:pt x="615" y="487"/>
                        <a:pt x="611" y="519"/>
                      </a:cubicBezTo>
                      <a:cubicBezTo>
                        <a:pt x="598" y="519"/>
                        <a:pt x="586" y="519"/>
                        <a:pt x="572" y="519"/>
                      </a:cubicBezTo>
                      <a:cubicBezTo>
                        <a:pt x="575" y="490"/>
                        <a:pt x="578" y="461"/>
                        <a:pt x="581" y="433"/>
                      </a:cubicBezTo>
                      <a:cubicBezTo>
                        <a:pt x="584" y="406"/>
                        <a:pt x="583" y="404"/>
                        <a:pt x="551" y="407"/>
                      </a:cubicBezTo>
                      <a:cubicBezTo>
                        <a:pt x="547" y="444"/>
                        <a:pt x="543" y="481"/>
                        <a:pt x="539" y="519"/>
                      </a:cubicBezTo>
                      <a:cubicBezTo>
                        <a:pt x="526" y="519"/>
                        <a:pt x="514" y="519"/>
                        <a:pt x="500" y="519"/>
                      </a:cubicBezTo>
                      <a:cubicBezTo>
                        <a:pt x="503" y="490"/>
                        <a:pt x="505" y="462"/>
                        <a:pt x="508" y="434"/>
                      </a:cubicBezTo>
                      <a:cubicBezTo>
                        <a:pt x="511" y="405"/>
                        <a:pt x="511" y="405"/>
                        <a:pt x="479" y="407"/>
                      </a:cubicBezTo>
                      <a:cubicBezTo>
                        <a:pt x="476" y="434"/>
                        <a:pt x="473" y="462"/>
                        <a:pt x="470" y="489"/>
                      </a:cubicBezTo>
                      <a:cubicBezTo>
                        <a:pt x="467" y="523"/>
                        <a:pt x="464" y="525"/>
                        <a:pt x="428" y="517"/>
                      </a:cubicBezTo>
                      <a:cubicBezTo>
                        <a:pt x="431" y="482"/>
                        <a:pt x="434" y="447"/>
                        <a:pt x="438" y="410"/>
                      </a:cubicBezTo>
                      <a:cubicBezTo>
                        <a:pt x="428" y="408"/>
                        <a:pt x="419" y="406"/>
                        <a:pt x="407" y="405"/>
                      </a:cubicBezTo>
                      <a:cubicBezTo>
                        <a:pt x="403" y="443"/>
                        <a:pt x="398" y="480"/>
                        <a:pt x="394" y="518"/>
                      </a:cubicBezTo>
                      <a:cubicBezTo>
                        <a:pt x="382" y="518"/>
                        <a:pt x="370" y="518"/>
                        <a:pt x="355" y="518"/>
                      </a:cubicBezTo>
                      <a:cubicBezTo>
                        <a:pt x="359" y="483"/>
                        <a:pt x="362" y="447"/>
                        <a:pt x="366" y="409"/>
                      </a:cubicBezTo>
                      <a:cubicBezTo>
                        <a:pt x="355" y="407"/>
                        <a:pt x="346" y="406"/>
                        <a:pt x="334" y="405"/>
                      </a:cubicBezTo>
                      <a:cubicBezTo>
                        <a:pt x="330" y="443"/>
                        <a:pt x="326" y="480"/>
                        <a:pt x="322" y="519"/>
                      </a:cubicBezTo>
                      <a:cubicBezTo>
                        <a:pt x="309" y="519"/>
                        <a:pt x="297" y="519"/>
                        <a:pt x="282" y="519"/>
                      </a:cubicBezTo>
                      <a:cubicBezTo>
                        <a:pt x="285" y="490"/>
                        <a:pt x="289" y="461"/>
                        <a:pt x="291" y="433"/>
                      </a:cubicBezTo>
                      <a:cubicBezTo>
                        <a:pt x="294" y="405"/>
                        <a:pt x="293" y="404"/>
                        <a:pt x="261" y="408"/>
                      </a:cubicBezTo>
                      <a:cubicBezTo>
                        <a:pt x="257" y="444"/>
                        <a:pt x="253" y="481"/>
                        <a:pt x="249" y="519"/>
                      </a:cubicBezTo>
                      <a:cubicBezTo>
                        <a:pt x="237" y="519"/>
                        <a:pt x="225" y="519"/>
                        <a:pt x="210" y="519"/>
                      </a:cubicBezTo>
                      <a:cubicBezTo>
                        <a:pt x="213" y="490"/>
                        <a:pt x="216" y="461"/>
                        <a:pt x="219" y="433"/>
                      </a:cubicBezTo>
                      <a:cubicBezTo>
                        <a:pt x="222" y="406"/>
                        <a:pt x="219" y="404"/>
                        <a:pt x="189" y="408"/>
                      </a:cubicBezTo>
                      <a:cubicBezTo>
                        <a:pt x="186" y="435"/>
                        <a:pt x="183" y="463"/>
                        <a:pt x="180" y="490"/>
                      </a:cubicBezTo>
                      <a:cubicBezTo>
                        <a:pt x="176" y="524"/>
                        <a:pt x="175" y="524"/>
                        <a:pt x="138" y="517"/>
                      </a:cubicBezTo>
                      <a:cubicBezTo>
                        <a:pt x="141" y="487"/>
                        <a:pt x="144" y="456"/>
                        <a:pt x="147" y="425"/>
                      </a:cubicBezTo>
                      <a:cubicBezTo>
                        <a:pt x="149" y="414"/>
                        <a:pt x="146" y="407"/>
                        <a:pt x="134" y="406"/>
                      </a:cubicBezTo>
                      <a:cubicBezTo>
                        <a:pt x="121" y="404"/>
                        <a:pt x="116" y="409"/>
                        <a:pt x="115" y="421"/>
                      </a:cubicBezTo>
                      <a:cubicBezTo>
                        <a:pt x="112" y="447"/>
                        <a:pt x="108" y="473"/>
                        <a:pt x="107" y="499"/>
                      </a:cubicBezTo>
                      <a:cubicBezTo>
                        <a:pt x="106" y="518"/>
                        <a:pt x="99" y="524"/>
                        <a:pt x="79" y="517"/>
                      </a:cubicBezTo>
                      <a:cubicBezTo>
                        <a:pt x="81" y="494"/>
                        <a:pt x="82" y="471"/>
                        <a:pt x="84" y="447"/>
                      </a:cubicBezTo>
                      <a:cubicBezTo>
                        <a:pt x="85" y="439"/>
                        <a:pt x="86" y="431"/>
                        <a:pt x="87" y="423"/>
                      </a:cubicBezTo>
                      <a:cubicBezTo>
                        <a:pt x="91" y="375"/>
                        <a:pt x="91" y="375"/>
                        <a:pt x="139" y="364"/>
                      </a:cubicBezTo>
                      <a:cubicBezTo>
                        <a:pt x="288" y="332"/>
                        <a:pt x="438" y="304"/>
                        <a:pt x="591" y="297"/>
                      </a:cubicBezTo>
                      <a:cubicBezTo>
                        <a:pt x="704" y="292"/>
                        <a:pt x="815" y="299"/>
                        <a:pt x="926" y="320"/>
                      </a:cubicBezTo>
                      <a:cubicBezTo>
                        <a:pt x="931" y="321"/>
                        <a:pt x="936" y="322"/>
                        <a:pt x="941" y="323"/>
                      </a:cubicBezTo>
                      <a:cubicBezTo>
                        <a:pt x="942" y="323"/>
                        <a:pt x="944" y="322"/>
                        <a:pt x="945" y="322"/>
                      </a:cubicBezTo>
                      <a:close/>
                      <a:moveTo>
                        <a:pt x="156" y="322"/>
                      </a:moveTo>
                      <a:cubicBezTo>
                        <a:pt x="168" y="316"/>
                        <a:pt x="181" y="311"/>
                        <a:pt x="192" y="305"/>
                      </a:cubicBezTo>
                      <a:cubicBezTo>
                        <a:pt x="195" y="303"/>
                        <a:pt x="198" y="296"/>
                        <a:pt x="197" y="294"/>
                      </a:cubicBezTo>
                      <a:cubicBezTo>
                        <a:pt x="195" y="290"/>
                        <a:pt x="188" y="285"/>
                        <a:pt x="186" y="286"/>
                      </a:cubicBezTo>
                      <a:cubicBezTo>
                        <a:pt x="172" y="290"/>
                        <a:pt x="159" y="296"/>
                        <a:pt x="146" y="303"/>
                      </a:cubicBezTo>
                      <a:cubicBezTo>
                        <a:pt x="144" y="304"/>
                        <a:pt x="142" y="312"/>
                        <a:pt x="144" y="315"/>
                      </a:cubicBezTo>
                      <a:cubicBezTo>
                        <a:pt x="145" y="318"/>
                        <a:pt x="151" y="319"/>
                        <a:pt x="156" y="3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95" name="Freeform 15"/>
                <p:cNvSpPr>
                  <a:spLocks/>
                </p:cNvSpPr>
                <p:nvPr/>
              </p:nvSpPr>
              <p:spPr bwMode="auto">
                <a:xfrm>
                  <a:off x="2721687" y="2763838"/>
                  <a:ext cx="71438" cy="33338"/>
                </a:xfrm>
                <a:custGeom>
                  <a:avLst/>
                  <a:gdLst>
                    <a:gd name="T0" fmla="*/ 42 w 81"/>
                    <a:gd name="T1" fmla="*/ 36 h 36"/>
                    <a:gd name="T2" fmla="*/ 10 w 81"/>
                    <a:gd name="T3" fmla="*/ 30 h 36"/>
                    <a:gd name="T4" fmla="*/ 0 w 81"/>
                    <a:gd name="T5" fmla="*/ 19 h 36"/>
                    <a:gd name="T6" fmla="*/ 8 w 81"/>
                    <a:gd name="T7" fmla="*/ 9 h 36"/>
                    <a:gd name="T8" fmla="*/ 74 w 81"/>
                    <a:gd name="T9" fmla="*/ 11 h 36"/>
                    <a:gd name="T10" fmla="*/ 81 w 81"/>
                    <a:gd name="T11" fmla="*/ 26 h 36"/>
                    <a:gd name="T12" fmla="*/ 69 w 81"/>
                    <a:gd name="T13" fmla="*/ 34 h 36"/>
                    <a:gd name="T14" fmla="*/ 42 w 81"/>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6">
                      <a:moveTo>
                        <a:pt x="42" y="36"/>
                      </a:moveTo>
                      <a:cubicBezTo>
                        <a:pt x="35" y="34"/>
                        <a:pt x="22" y="33"/>
                        <a:pt x="10" y="30"/>
                      </a:cubicBezTo>
                      <a:cubicBezTo>
                        <a:pt x="6" y="29"/>
                        <a:pt x="1" y="23"/>
                        <a:pt x="0" y="19"/>
                      </a:cubicBezTo>
                      <a:cubicBezTo>
                        <a:pt x="0" y="16"/>
                        <a:pt x="4" y="10"/>
                        <a:pt x="8" y="9"/>
                      </a:cubicBezTo>
                      <a:cubicBezTo>
                        <a:pt x="30" y="0"/>
                        <a:pt x="52" y="1"/>
                        <a:pt x="74" y="11"/>
                      </a:cubicBezTo>
                      <a:cubicBezTo>
                        <a:pt x="78" y="13"/>
                        <a:pt x="81" y="21"/>
                        <a:pt x="81" y="26"/>
                      </a:cubicBezTo>
                      <a:cubicBezTo>
                        <a:pt x="81" y="29"/>
                        <a:pt x="74" y="33"/>
                        <a:pt x="69" y="34"/>
                      </a:cubicBezTo>
                      <a:cubicBezTo>
                        <a:pt x="62" y="35"/>
                        <a:pt x="54" y="35"/>
                        <a:pt x="4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96" name="Freeform 16"/>
                <p:cNvSpPr>
                  <a:spLocks/>
                </p:cNvSpPr>
                <p:nvPr/>
              </p:nvSpPr>
              <p:spPr bwMode="auto">
                <a:xfrm>
                  <a:off x="3066174" y="3032125"/>
                  <a:ext cx="63500" cy="28575"/>
                </a:xfrm>
                <a:custGeom>
                  <a:avLst/>
                  <a:gdLst>
                    <a:gd name="T0" fmla="*/ 29 w 71"/>
                    <a:gd name="T1" fmla="*/ 33 h 33"/>
                    <a:gd name="T2" fmla="*/ 1 w 71"/>
                    <a:gd name="T3" fmla="*/ 17 h 33"/>
                    <a:gd name="T4" fmla="*/ 32 w 71"/>
                    <a:gd name="T5" fmla="*/ 1 h 33"/>
                    <a:gd name="T6" fmla="*/ 59 w 71"/>
                    <a:gd name="T7" fmla="*/ 3 h 33"/>
                    <a:gd name="T8" fmla="*/ 70 w 71"/>
                    <a:gd name="T9" fmla="*/ 16 h 33"/>
                    <a:gd name="T10" fmla="*/ 58 w 71"/>
                    <a:gd name="T11" fmla="*/ 27 h 33"/>
                    <a:gd name="T12" fmla="*/ 31 w 71"/>
                    <a:gd name="T13" fmla="*/ 29 h 33"/>
                    <a:gd name="T14" fmla="*/ 29 w 71"/>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33">
                      <a:moveTo>
                        <a:pt x="29" y="33"/>
                      </a:moveTo>
                      <a:cubicBezTo>
                        <a:pt x="19" y="28"/>
                        <a:pt x="0" y="21"/>
                        <a:pt x="1" y="17"/>
                      </a:cubicBezTo>
                      <a:cubicBezTo>
                        <a:pt x="2" y="0"/>
                        <a:pt x="19" y="1"/>
                        <a:pt x="32" y="1"/>
                      </a:cubicBezTo>
                      <a:cubicBezTo>
                        <a:pt x="41" y="0"/>
                        <a:pt x="51" y="0"/>
                        <a:pt x="59" y="3"/>
                      </a:cubicBezTo>
                      <a:cubicBezTo>
                        <a:pt x="64" y="5"/>
                        <a:pt x="69" y="11"/>
                        <a:pt x="70" y="16"/>
                      </a:cubicBezTo>
                      <a:cubicBezTo>
                        <a:pt x="71" y="19"/>
                        <a:pt x="63" y="25"/>
                        <a:pt x="58" y="27"/>
                      </a:cubicBezTo>
                      <a:cubicBezTo>
                        <a:pt x="50" y="29"/>
                        <a:pt x="40" y="29"/>
                        <a:pt x="31" y="29"/>
                      </a:cubicBezTo>
                      <a:cubicBezTo>
                        <a:pt x="30" y="31"/>
                        <a:pt x="30" y="32"/>
                        <a:pt x="2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97" name="Freeform 17"/>
                <p:cNvSpPr>
                  <a:spLocks/>
                </p:cNvSpPr>
                <p:nvPr/>
              </p:nvSpPr>
              <p:spPr bwMode="auto">
                <a:xfrm>
                  <a:off x="2508962" y="2900363"/>
                  <a:ext cx="33338" cy="36513"/>
                </a:xfrm>
                <a:custGeom>
                  <a:avLst/>
                  <a:gdLst>
                    <a:gd name="T0" fmla="*/ 37 w 37"/>
                    <a:gd name="T1" fmla="*/ 6 h 41"/>
                    <a:gd name="T2" fmla="*/ 17 w 37"/>
                    <a:gd name="T3" fmla="*/ 41 h 41"/>
                    <a:gd name="T4" fmla="*/ 11 w 37"/>
                    <a:gd name="T5" fmla="*/ 39 h 41"/>
                    <a:gd name="T6" fmla="*/ 0 w 37"/>
                    <a:gd name="T7" fmla="*/ 8 h 41"/>
                    <a:gd name="T8" fmla="*/ 32 w 37"/>
                    <a:gd name="T9" fmla="*/ 0 h 41"/>
                    <a:gd name="T10" fmla="*/ 37 w 37"/>
                    <a:gd name="T11" fmla="*/ 6 h 41"/>
                  </a:gdLst>
                  <a:ahLst/>
                  <a:cxnLst>
                    <a:cxn ang="0">
                      <a:pos x="T0" y="T1"/>
                    </a:cxn>
                    <a:cxn ang="0">
                      <a:pos x="T2" y="T3"/>
                    </a:cxn>
                    <a:cxn ang="0">
                      <a:pos x="T4" y="T5"/>
                    </a:cxn>
                    <a:cxn ang="0">
                      <a:pos x="T6" y="T7"/>
                    </a:cxn>
                    <a:cxn ang="0">
                      <a:pos x="T8" y="T9"/>
                    </a:cxn>
                    <a:cxn ang="0">
                      <a:pos x="T10" y="T11"/>
                    </a:cxn>
                  </a:cxnLst>
                  <a:rect l="0" t="0" r="r" b="b"/>
                  <a:pathLst>
                    <a:path w="37" h="41">
                      <a:moveTo>
                        <a:pt x="37" y="6"/>
                      </a:moveTo>
                      <a:cubicBezTo>
                        <a:pt x="30" y="18"/>
                        <a:pt x="24" y="30"/>
                        <a:pt x="17" y="41"/>
                      </a:cubicBezTo>
                      <a:cubicBezTo>
                        <a:pt x="15" y="41"/>
                        <a:pt x="13" y="40"/>
                        <a:pt x="11" y="39"/>
                      </a:cubicBezTo>
                      <a:cubicBezTo>
                        <a:pt x="8" y="30"/>
                        <a:pt x="4" y="20"/>
                        <a:pt x="0" y="8"/>
                      </a:cubicBezTo>
                      <a:cubicBezTo>
                        <a:pt x="11" y="5"/>
                        <a:pt x="22" y="2"/>
                        <a:pt x="32" y="0"/>
                      </a:cubicBezTo>
                      <a:cubicBezTo>
                        <a:pt x="34" y="2"/>
                        <a:pt x="35" y="4"/>
                        <a:pt x="3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sp>
            <p:nvSpPr>
              <p:cNvPr id="186" name="Freeform 22"/>
              <p:cNvSpPr>
                <a:spLocks/>
              </p:cNvSpPr>
              <p:nvPr/>
            </p:nvSpPr>
            <p:spPr bwMode="auto">
              <a:xfrm>
                <a:off x="2237499" y="3005138"/>
                <a:ext cx="50800" cy="33338"/>
              </a:xfrm>
              <a:custGeom>
                <a:avLst/>
                <a:gdLst>
                  <a:gd name="T0" fmla="*/ 14 w 56"/>
                  <a:gd name="T1" fmla="*/ 37 h 37"/>
                  <a:gd name="T2" fmla="*/ 2 w 56"/>
                  <a:gd name="T3" fmla="*/ 30 h 37"/>
                  <a:gd name="T4" fmla="*/ 4 w 56"/>
                  <a:gd name="T5" fmla="*/ 18 h 37"/>
                  <a:gd name="T6" fmla="*/ 44 w 56"/>
                  <a:gd name="T7" fmla="*/ 1 h 37"/>
                  <a:gd name="T8" fmla="*/ 55 w 56"/>
                  <a:gd name="T9" fmla="*/ 9 h 37"/>
                  <a:gd name="T10" fmla="*/ 50 w 56"/>
                  <a:gd name="T11" fmla="*/ 20 h 37"/>
                  <a:gd name="T12" fmla="*/ 14 w 56"/>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56" h="37">
                    <a:moveTo>
                      <a:pt x="14" y="37"/>
                    </a:moveTo>
                    <a:cubicBezTo>
                      <a:pt x="9" y="34"/>
                      <a:pt x="3" y="33"/>
                      <a:pt x="2" y="30"/>
                    </a:cubicBezTo>
                    <a:cubicBezTo>
                      <a:pt x="0" y="27"/>
                      <a:pt x="2" y="19"/>
                      <a:pt x="4" y="18"/>
                    </a:cubicBezTo>
                    <a:cubicBezTo>
                      <a:pt x="17" y="11"/>
                      <a:pt x="30" y="5"/>
                      <a:pt x="44" y="1"/>
                    </a:cubicBezTo>
                    <a:cubicBezTo>
                      <a:pt x="46" y="0"/>
                      <a:pt x="53" y="5"/>
                      <a:pt x="55" y="9"/>
                    </a:cubicBezTo>
                    <a:cubicBezTo>
                      <a:pt x="56" y="11"/>
                      <a:pt x="53" y="18"/>
                      <a:pt x="50" y="20"/>
                    </a:cubicBezTo>
                    <a:cubicBezTo>
                      <a:pt x="39" y="26"/>
                      <a:pt x="26" y="31"/>
                      <a:pt x="14"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187" name="组合 186"/>
              <p:cNvGrpSpPr/>
              <p:nvPr/>
            </p:nvGrpSpPr>
            <p:grpSpPr>
              <a:xfrm>
                <a:off x="2195318" y="3236682"/>
                <a:ext cx="1885269" cy="848185"/>
                <a:chOff x="2195318" y="3236682"/>
                <a:chExt cx="1885269" cy="848185"/>
              </a:xfrm>
            </p:grpSpPr>
            <p:sp>
              <p:nvSpPr>
                <p:cNvPr id="188" name="Freeform 10"/>
                <p:cNvSpPr>
                  <a:spLocks/>
                </p:cNvSpPr>
                <p:nvPr/>
              </p:nvSpPr>
              <p:spPr bwMode="auto">
                <a:xfrm>
                  <a:off x="2628024" y="3240088"/>
                  <a:ext cx="917575" cy="841375"/>
                </a:xfrm>
                <a:custGeom>
                  <a:avLst/>
                  <a:gdLst>
                    <a:gd name="T0" fmla="*/ 164 w 1022"/>
                    <a:gd name="T1" fmla="*/ 0 h 939"/>
                    <a:gd name="T2" fmla="*/ 143 w 1022"/>
                    <a:gd name="T3" fmla="*/ 127 h 939"/>
                    <a:gd name="T4" fmla="*/ 152 w 1022"/>
                    <a:gd name="T5" fmla="*/ 391 h 939"/>
                    <a:gd name="T6" fmla="*/ 473 w 1022"/>
                    <a:gd name="T7" fmla="*/ 687 h 939"/>
                    <a:gd name="T8" fmla="*/ 721 w 1022"/>
                    <a:gd name="T9" fmla="*/ 717 h 939"/>
                    <a:gd name="T10" fmla="*/ 1006 w 1022"/>
                    <a:gd name="T11" fmla="*/ 802 h 939"/>
                    <a:gd name="T12" fmla="*/ 1022 w 1022"/>
                    <a:gd name="T13" fmla="*/ 812 h 939"/>
                    <a:gd name="T14" fmla="*/ 872 w 1022"/>
                    <a:gd name="T15" fmla="*/ 934 h 939"/>
                    <a:gd name="T16" fmla="*/ 875 w 1022"/>
                    <a:gd name="T17" fmla="*/ 939 h 939"/>
                    <a:gd name="T18" fmla="*/ 858 w 1022"/>
                    <a:gd name="T19" fmla="*/ 929 h 939"/>
                    <a:gd name="T20" fmla="*/ 479 w 1022"/>
                    <a:gd name="T21" fmla="*/ 783 h 939"/>
                    <a:gd name="T22" fmla="*/ 324 w 1022"/>
                    <a:gd name="T23" fmla="*/ 752 h 939"/>
                    <a:gd name="T24" fmla="*/ 85 w 1022"/>
                    <a:gd name="T25" fmla="*/ 536 h 939"/>
                    <a:gd name="T26" fmla="*/ 20 w 1022"/>
                    <a:gd name="T27" fmla="*/ 15 h 939"/>
                    <a:gd name="T28" fmla="*/ 33 w 1022"/>
                    <a:gd name="T29" fmla="*/ 1 h 939"/>
                    <a:gd name="T30" fmla="*/ 164 w 1022"/>
                    <a:gd name="T31" fmla="*/ 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2" h="939">
                      <a:moveTo>
                        <a:pt x="164" y="0"/>
                      </a:moveTo>
                      <a:cubicBezTo>
                        <a:pt x="157" y="45"/>
                        <a:pt x="150" y="86"/>
                        <a:pt x="143" y="127"/>
                      </a:cubicBezTo>
                      <a:cubicBezTo>
                        <a:pt x="128" y="216"/>
                        <a:pt x="129" y="304"/>
                        <a:pt x="152" y="391"/>
                      </a:cubicBezTo>
                      <a:cubicBezTo>
                        <a:pt x="196" y="558"/>
                        <a:pt x="302" y="660"/>
                        <a:pt x="473" y="687"/>
                      </a:cubicBezTo>
                      <a:cubicBezTo>
                        <a:pt x="555" y="700"/>
                        <a:pt x="638" y="706"/>
                        <a:pt x="721" y="717"/>
                      </a:cubicBezTo>
                      <a:cubicBezTo>
                        <a:pt x="821" y="729"/>
                        <a:pt x="918" y="750"/>
                        <a:pt x="1006" y="802"/>
                      </a:cubicBezTo>
                      <a:cubicBezTo>
                        <a:pt x="1012" y="805"/>
                        <a:pt x="1018" y="810"/>
                        <a:pt x="1022" y="812"/>
                      </a:cubicBezTo>
                      <a:cubicBezTo>
                        <a:pt x="971" y="853"/>
                        <a:pt x="922" y="893"/>
                        <a:pt x="872" y="934"/>
                      </a:cubicBezTo>
                      <a:cubicBezTo>
                        <a:pt x="873" y="936"/>
                        <a:pt x="874" y="937"/>
                        <a:pt x="875" y="939"/>
                      </a:cubicBezTo>
                      <a:cubicBezTo>
                        <a:pt x="869" y="936"/>
                        <a:pt x="864" y="932"/>
                        <a:pt x="858" y="929"/>
                      </a:cubicBezTo>
                      <a:cubicBezTo>
                        <a:pt x="743" y="850"/>
                        <a:pt x="614" y="808"/>
                        <a:pt x="479" y="783"/>
                      </a:cubicBezTo>
                      <a:cubicBezTo>
                        <a:pt x="427" y="774"/>
                        <a:pt x="375" y="765"/>
                        <a:pt x="324" y="752"/>
                      </a:cubicBezTo>
                      <a:cubicBezTo>
                        <a:pt x="208" y="721"/>
                        <a:pt x="126" y="648"/>
                        <a:pt x="85" y="536"/>
                      </a:cubicBezTo>
                      <a:cubicBezTo>
                        <a:pt x="23" y="368"/>
                        <a:pt x="0" y="194"/>
                        <a:pt x="20" y="15"/>
                      </a:cubicBezTo>
                      <a:cubicBezTo>
                        <a:pt x="21" y="10"/>
                        <a:pt x="29" y="1"/>
                        <a:pt x="33" y="1"/>
                      </a:cubicBezTo>
                      <a:cubicBezTo>
                        <a:pt x="75" y="0"/>
                        <a:pt x="117" y="0"/>
                        <a:pt x="164"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89" name="Freeform 11"/>
                <p:cNvSpPr>
                  <a:spLocks/>
                </p:cNvSpPr>
                <p:nvPr/>
              </p:nvSpPr>
              <p:spPr bwMode="auto">
                <a:xfrm>
                  <a:off x="2815349" y="3241675"/>
                  <a:ext cx="923925" cy="668338"/>
                </a:xfrm>
                <a:custGeom>
                  <a:avLst/>
                  <a:gdLst>
                    <a:gd name="T0" fmla="*/ 1030 w 1030"/>
                    <a:gd name="T1" fmla="*/ 628 h 745"/>
                    <a:gd name="T2" fmla="*/ 896 w 1030"/>
                    <a:gd name="T3" fmla="*/ 745 h 745"/>
                    <a:gd name="T4" fmla="*/ 765 w 1030"/>
                    <a:gd name="T5" fmla="*/ 682 h 745"/>
                    <a:gd name="T6" fmla="*/ 485 w 1030"/>
                    <a:gd name="T7" fmla="*/ 633 h 745"/>
                    <a:gd name="T8" fmla="*/ 319 w 1030"/>
                    <a:gd name="T9" fmla="*/ 627 h 745"/>
                    <a:gd name="T10" fmla="*/ 71 w 1030"/>
                    <a:gd name="T11" fmla="*/ 470 h 745"/>
                    <a:gd name="T12" fmla="*/ 4 w 1030"/>
                    <a:gd name="T13" fmla="*/ 238 h 745"/>
                    <a:gd name="T14" fmla="*/ 4 w 1030"/>
                    <a:gd name="T15" fmla="*/ 0 h 745"/>
                    <a:gd name="T16" fmla="*/ 83 w 1030"/>
                    <a:gd name="T17" fmla="*/ 0 h 745"/>
                    <a:gd name="T18" fmla="*/ 79 w 1030"/>
                    <a:gd name="T19" fmla="*/ 50 h 745"/>
                    <a:gd name="T20" fmla="*/ 134 w 1030"/>
                    <a:gd name="T21" fmla="*/ 358 h 745"/>
                    <a:gd name="T22" fmla="*/ 341 w 1030"/>
                    <a:gd name="T23" fmla="*/ 491 h 745"/>
                    <a:gd name="T24" fmla="*/ 649 w 1030"/>
                    <a:gd name="T25" fmla="*/ 515 h 745"/>
                    <a:gd name="T26" fmla="*/ 1015 w 1030"/>
                    <a:gd name="T27" fmla="*/ 619 h 745"/>
                    <a:gd name="T28" fmla="*/ 1030 w 1030"/>
                    <a:gd name="T29" fmla="*/ 628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0" h="745">
                      <a:moveTo>
                        <a:pt x="1030" y="628"/>
                      </a:moveTo>
                      <a:cubicBezTo>
                        <a:pt x="985" y="667"/>
                        <a:pt x="940" y="707"/>
                        <a:pt x="896" y="745"/>
                      </a:cubicBezTo>
                      <a:cubicBezTo>
                        <a:pt x="854" y="725"/>
                        <a:pt x="811" y="701"/>
                        <a:pt x="765" y="682"/>
                      </a:cubicBezTo>
                      <a:cubicBezTo>
                        <a:pt x="675" y="646"/>
                        <a:pt x="580" y="637"/>
                        <a:pt x="485" y="633"/>
                      </a:cubicBezTo>
                      <a:cubicBezTo>
                        <a:pt x="430" y="631"/>
                        <a:pt x="374" y="628"/>
                        <a:pt x="319" y="627"/>
                      </a:cubicBezTo>
                      <a:cubicBezTo>
                        <a:pt x="204" y="625"/>
                        <a:pt x="128" y="561"/>
                        <a:pt x="71" y="470"/>
                      </a:cubicBezTo>
                      <a:cubicBezTo>
                        <a:pt x="26" y="399"/>
                        <a:pt x="9" y="319"/>
                        <a:pt x="4" y="238"/>
                      </a:cubicBezTo>
                      <a:cubicBezTo>
                        <a:pt x="0" y="159"/>
                        <a:pt x="4" y="81"/>
                        <a:pt x="4" y="0"/>
                      </a:cubicBezTo>
                      <a:cubicBezTo>
                        <a:pt x="30" y="0"/>
                        <a:pt x="55" y="0"/>
                        <a:pt x="83" y="0"/>
                      </a:cubicBezTo>
                      <a:cubicBezTo>
                        <a:pt x="82" y="18"/>
                        <a:pt x="81" y="34"/>
                        <a:pt x="79" y="50"/>
                      </a:cubicBezTo>
                      <a:cubicBezTo>
                        <a:pt x="69" y="157"/>
                        <a:pt x="82" y="261"/>
                        <a:pt x="134" y="358"/>
                      </a:cubicBezTo>
                      <a:cubicBezTo>
                        <a:pt x="179" y="440"/>
                        <a:pt x="247" y="484"/>
                        <a:pt x="341" y="491"/>
                      </a:cubicBezTo>
                      <a:cubicBezTo>
                        <a:pt x="443" y="498"/>
                        <a:pt x="547" y="503"/>
                        <a:pt x="649" y="515"/>
                      </a:cubicBezTo>
                      <a:cubicBezTo>
                        <a:pt x="776" y="530"/>
                        <a:pt x="899" y="563"/>
                        <a:pt x="1015" y="619"/>
                      </a:cubicBezTo>
                      <a:cubicBezTo>
                        <a:pt x="1020" y="622"/>
                        <a:pt x="1026" y="625"/>
                        <a:pt x="1030" y="628"/>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90" name="Freeform 12"/>
                <p:cNvSpPr>
                  <a:spLocks/>
                </p:cNvSpPr>
                <p:nvPr/>
              </p:nvSpPr>
              <p:spPr bwMode="auto">
                <a:xfrm>
                  <a:off x="2367674" y="3240088"/>
                  <a:ext cx="471488" cy="752475"/>
                </a:xfrm>
                <a:custGeom>
                  <a:avLst/>
                  <a:gdLst>
                    <a:gd name="T0" fmla="*/ 138 w 526"/>
                    <a:gd name="T1" fmla="*/ 0 h 838"/>
                    <a:gd name="T2" fmla="*/ 259 w 526"/>
                    <a:gd name="T3" fmla="*/ 0 h 838"/>
                    <a:gd name="T4" fmla="*/ 247 w 526"/>
                    <a:gd name="T5" fmla="*/ 100 h 838"/>
                    <a:gd name="T6" fmla="*/ 296 w 526"/>
                    <a:gd name="T7" fmla="*/ 535 h 838"/>
                    <a:gd name="T8" fmla="*/ 508 w 526"/>
                    <a:gd name="T9" fmla="*/ 819 h 838"/>
                    <a:gd name="T10" fmla="*/ 525 w 526"/>
                    <a:gd name="T11" fmla="*/ 833 h 838"/>
                    <a:gd name="T12" fmla="*/ 526 w 526"/>
                    <a:gd name="T13" fmla="*/ 838 h 838"/>
                    <a:gd name="T14" fmla="*/ 352 w 526"/>
                    <a:gd name="T15" fmla="*/ 797 h 838"/>
                    <a:gd name="T16" fmla="*/ 13 w 526"/>
                    <a:gd name="T17" fmla="*/ 375 h 838"/>
                    <a:gd name="T18" fmla="*/ 4 w 526"/>
                    <a:gd name="T19" fmla="*/ 134 h 838"/>
                    <a:gd name="T20" fmla="*/ 12 w 526"/>
                    <a:gd name="T21" fmla="*/ 1 h 838"/>
                    <a:gd name="T22" fmla="*/ 78 w 526"/>
                    <a:gd name="T23" fmla="*/ 1 h 838"/>
                    <a:gd name="T24" fmla="*/ 224 w 526"/>
                    <a:gd name="T25" fmla="*/ 626 h 838"/>
                    <a:gd name="T26" fmla="*/ 122 w 526"/>
                    <a:gd name="T27" fmla="*/ 323 h 838"/>
                    <a:gd name="T28" fmla="*/ 138 w 526"/>
                    <a:gd name="T29"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6" h="838">
                      <a:moveTo>
                        <a:pt x="138" y="0"/>
                      </a:moveTo>
                      <a:cubicBezTo>
                        <a:pt x="180" y="0"/>
                        <a:pt x="219" y="0"/>
                        <a:pt x="259" y="0"/>
                      </a:cubicBezTo>
                      <a:cubicBezTo>
                        <a:pt x="255" y="35"/>
                        <a:pt x="250" y="67"/>
                        <a:pt x="247" y="100"/>
                      </a:cubicBezTo>
                      <a:cubicBezTo>
                        <a:pt x="232" y="249"/>
                        <a:pt x="243" y="394"/>
                        <a:pt x="296" y="535"/>
                      </a:cubicBezTo>
                      <a:cubicBezTo>
                        <a:pt x="340" y="650"/>
                        <a:pt x="417" y="739"/>
                        <a:pt x="508" y="819"/>
                      </a:cubicBezTo>
                      <a:cubicBezTo>
                        <a:pt x="514" y="824"/>
                        <a:pt x="519" y="828"/>
                        <a:pt x="525" y="833"/>
                      </a:cubicBezTo>
                      <a:cubicBezTo>
                        <a:pt x="525" y="834"/>
                        <a:pt x="525" y="836"/>
                        <a:pt x="526" y="838"/>
                      </a:cubicBezTo>
                      <a:cubicBezTo>
                        <a:pt x="465" y="835"/>
                        <a:pt x="407" y="821"/>
                        <a:pt x="352" y="797"/>
                      </a:cubicBezTo>
                      <a:cubicBezTo>
                        <a:pt x="167" y="714"/>
                        <a:pt x="47" y="577"/>
                        <a:pt x="13" y="375"/>
                      </a:cubicBezTo>
                      <a:cubicBezTo>
                        <a:pt x="0" y="296"/>
                        <a:pt x="5" y="214"/>
                        <a:pt x="4" y="134"/>
                      </a:cubicBezTo>
                      <a:cubicBezTo>
                        <a:pt x="4" y="90"/>
                        <a:pt x="10" y="46"/>
                        <a:pt x="12" y="1"/>
                      </a:cubicBezTo>
                      <a:cubicBezTo>
                        <a:pt x="35" y="1"/>
                        <a:pt x="55" y="1"/>
                        <a:pt x="78" y="1"/>
                      </a:cubicBezTo>
                      <a:cubicBezTo>
                        <a:pt x="36" y="231"/>
                        <a:pt x="66" y="444"/>
                        <a:pt x="224" y="626"/>
                      </a:cubicBezTo>
                      <a:cubicBezTo>
                        <a:pt x="181" y="528"/>
                        <a:pt x="136" y="431"/>
                        <a:pt x="122" y="323"/>
                      </a:cubicBezTo>
                      <a:cubicBezTo>
                        <a:pt x="109" y="215"/>
                        <a:pt x="116" y="107"/>
                        <a:pt x="13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91" name="Freeform 13"/>
                <p:cNvSpPr>
                  <a:spLocks/>
                </p:cNvSpPr>
                <p:nvPr/>
              </p:nvSpPr>
              <p:spPr bwMode="auto">
                <a:xfrm>
                  <a:off x="3018549" y="3238500"/>
                  <a:ext cx="1062038" cy="512763"/>
                </a:xfrm>
                <a:custGeom>
                  <a:avLst/>
                  <a:gdLst>
                    <a:gd name="T0" fmla="*/ 98 w 1182"/>
                    <a:gd name="T1" fmla="*/ 0 h 571"/>
                    <a:gd name="T2" fmla="*/ 98 w 1182"/>
                    <a:gd name="T3" fmla="*/ 47 h 571"/>
                    <a:gd name="T4" fmla="*/ 202 w 1182"/>
                    <a:gd name="T5" fmla="*/ 185 h 571"/>
                    <a:gd name="T6" fmla="*/ 422 w 1182"/>
                    <a:gd name="T7" fmla="*/ 222 h 571"/>
                    <a:gd name="T8" fmla="*/ 1135 w 1182"/>
                    <a:gd name="T9" fmla="*/ 457 h 571"/>
                    <a:gd name="T10" fmla="*/ 1182 w 1182"/>
                    <a:gd name="T11" fmla="*/ 486 h 571"/>
                    <a:gd name="T12" fmla="*/ 1057 w 1182"/>
                    <a:gd name="T13" fmla="*/ 525 h 571"/>
                    <a:gd name="T14" fmla="*/ 937 w 1182"/>
                    <a:gd name="T15" fmla="*/ 571 h 571"/>
                    <a:gd name="T16" fmla="*/ 822 w 1182"/>
                    <a:gd name="T17" fmla="*/ 494 h 571"/>
                    <a:gd name="T18" fmla="*/ 342 w 1182"/>
                    <a:gd name="T19" fmla="*/ 304 h 571"/>
                    <a:gd name="T20" fmla="*/ 151 w 1182"/>
                    <a:gd name="T21" fmla="*/ 260 h 571"/>
                    <a:gd name="T22" fmla="*/ 32 w 1182"/>
                    <a:gd name="T23" fmla="*/ 178 h 571"/>
                    <a:gd name="T24" fmla="*/ 5 w 1182"/>
                    <a:gd name="T25" fmla="*/ 44 h 571"/>
                    <a:gd name="T26" fmla="*/ 52 w 1182"/>
                    <a:gd name="T27" fmla="*/ 0 h 571"/>
                    <a:gd name="T28" fmla="*/ 98 w 1182"/>
                    <a:gd name="T29" fmla="*/ 0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2" h="571">
                      <a:moveTo>
                        <a:pt x="98" y="0"/>
                      </a:moveTo>
                      <a:cubicBezTo>
                        <a:pt x="98" y="17"/>
                        <a:pt x="98" y="32"/>
                        <a:pt x="98" y="47"/>
                      </a:cubicBezTo>
                      <a:cubicBezTo>
                        <a:pt x="96" y="124"/>
                        <a:pt x="126" y="169"/>
                        <a:pt x="202" y="185"/>
                      </a:cubicBezTo>
                      <a:cubicBezTo>
                        <a:pt x="274" y="201"/>
                        <a:pt x="349" y="210"/>
                        <a:pt x="422" y="222"/>
                      </a:cubicBezTo>
                      <a:cubicBezTo>
                        <a:pt x="673" y="261"/>
                        <a:pt x="913" y="332"/>
                        <a:pt x="1135" y="457"/>
                      </a:cubicBezTo>
                      <a:cubicBezTo>
                        <a:pt x="1149" y="465"/>
                        <a:pt x="1163" y="474"/>
                        <a:pt x="1182" y="486"/>
                      </a:cubicBezTo>
                      <a:cubicBezTo>
                        <a:pt x="1137" y="500"/>
                        <a:pt x="1096" y="511"/>
                        <a:pt x="1057" y="525"/>
                      </a:cubicBezTo>
                      <a:cubicBezTo>
                        <a:pt x="1018" y="538"/>
                        <a:pt x="979" y="555"/>
                        <a:pt x="937" y="571"/>
                      </a:cubicBezTo>
                      <a:cubicBezTo>
                        <a:pt x="903" y="548"/>
                        <a:pt x="863" y="520"/>
                        <a:pt x="822" y="494"/>
                      </a:cubicBezTo>
                      <a:cubicBezTo>
                        <a:pt x="675" y="399"/>
                        <a:pt x="512" y="342"/>
                        <a:pt x="342" y="304"/>
                      </a:cubicBezTo>
                      <a:cubicBezTo>
                        <a:pt x="278" y="290"/>
                        <a:pt x="214" y="276"/>
                        <a:pt x="151" y="260"/>
                      </a:cubicBezTo>
                      <a:cubicBezTo>
                        <a:pt x="101" y="248"/>
                        <a:pt x="62" y="220"/>
                        <a:pt x="32" y="178"/>
                      </a:cubicBezTo>
                      <a:cubicBezTo>
                        <a:pt x="2" y="137"/>
                        <a:pt x="0" y="92"/>
                        <a:pt x="5" y="44"/>
                      </a:cubicBezTo>
                      <a:cubicBezTo>
                        <a:pt x="9" y="2"/>
                        <a:pt x="8" y="1"/>
                        <a:pt x="52" y="0"/>
                      </a:cubicBezTo>
                      <a:cubicBezTo>
                        <a:pt x="67" y="0"/>
                        <a:pt x="82" y="0"/>
                        <a:pt x="9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192" name="Freeform 14"/>
                <p:cNvSpPr>
                  <a:spLocks/>
                </p:cNvSpPr>
                <p:nvPr/>
              </p:nvSpPr>
              <p:spPr bwMode="auto">
                <a:xfrm>
                  <a:off x="2918537" y="3238500"/>
                  <a:ext cx="681038" cy="446088"/>
                </a:xfrm>
                <a:custGeom>
                  <a:avLst/>
                  <a:gdLst>
                    <a:gd name="T0" fmla="*/ 70 w 758"/>
                    <a:gd name="T1" fmla="*/ 1 h 497"/>
                    <a:gd name="T2" fmla="*/ 70 w 758"/>
                    <a:gd name="T3" fmla="*/ 121 h 497"/>
                    <a:gd name="T4" fmla="*/ 226 w 758"/>
                    <a:gd name="T5" fmla="*/ 325 h 497"/>
                    <a:gd name="T6" fmla="*/ 453 w 758"/>
                    <a:gd name="T7" fmla="*/ 370 h 497"/>
                    <a:gd name="T8" fmla="*/ 746 w 758"/>
                    <a:gd name="T9" fmla="*/ 482 h 497"/>
                    <a:gd name="T10" fmla="*/ 758 w 758"/>
                    <a:gd name="T11" fmla="*/ 497 h 497"/>
                    <a:gd name="T12" fmla="*/ 678 w 758"/>
                    <a:gd name="T13" fmla="*/ 492 h 497"/>
                    <a:gd name="T14" fmla="*/ 222 w 758"/>
                    <a:gd name="T15" fmla="*/ 421 h 497"/>
                    <a:gd name="T16" fmla="*/ 10 w 758"/>
                    <a:gd name="T17" fmla="*/ 207 h 497"/>
                    <a:gd name="T18" fmla="*/ 0 w 758"/>
                    <a:gd name="T19" fmla="*/ 79 h 497"/>
                    <a:gd name="T20" fmla="*/ 4 w 758"/>
                    <a:gd name="T21" fmla="*/ 18 h 497"/>
                    <a:gd name="T22" fmla="*/ 23 w 758"/>
                    <a:gd name="T23" fmla="*/ 1 h 497"/>
                    <a:gd name="T24" fmla="*/ 70 w 758"/>
                    <a:gd name="T25" fmla="*/ 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8" h="497">
                      <a:moveTo>
                        <a:pt x="70" y="1"/>
                      </a:moveTo>
                      <a:cubicBezTo>
                        <a:pt x="70" y="44"/>
                        <a:pt x="67" y="82"/>
                        <a:pt x="70" y="121"/>
                      </a:cubicBezTo>
                      <a:cubicBezTo>
                        <a:pt x="79" y="221"/>
                        <a:pt x="128" y="291"/>
                        <a:pt x="226" y="325"/>
                      </a:cubicBezTo>
                      <a:cubicBezTo>
                        <a:pt x="300" y="350"/>
                        <a:pt x="376" y="360"/>
                        <a:pt x="453" y="370"/>
                      </a:cubicBezTo>
                      <a:cubicBezTo>
                        <a:pt x="560" y="382"/>
                        <a:pt x="659" y="416"/>
                        <a:pt x="746" y="482"/>
                      </a:cubicBezTo>
                      <a:cubicBezTo>
                        <a:pt x="750" y="485"/>
                        <a:pt x="755" y="489"/>
                        <a:pt x="758" y="497"/>
                      </a:cubicBezTo>
                      <a:cubicBezTo>
                        <a:pt x="731" y="495"/>
                        <a:pt x="705" y="494"/>
                        <a:pt x="678" y="492"/>
                      </a:cubicBezTo>
                      <a:cubicBezTo>
                        <a:pt x="524" y="478"/>
                        <a:pt x="372" y="461"/>
                        <a:pt x="222" y="421"/>
                      </a:cubicBezTo>
                      <a:cubicBezTo>
                        <a:pt x="110" y="391"/>
                        <a:pt x="34" y="323"/>
                        <a:pt x="10" y="207"/>
                      </a:cubicBezTo>
                      <a:cubicBezTo>
                        <a:pt x="2" y="165"/>
                        <a:pt x="2" y="122"/>
                        <a:pt x="0" y="79"/>
                      </a:cubicBezTo>
                      <a:cubicBezTo>
                        <a:pt x="0" y="59"/>
                        <a:pt x="4" y="38"/>
                        <a:pt x="4" y="18"/>
                      </a:cubicBezTo>
                      <a:cubicBezTo>
                        <a:pt x="5" y="5"/>
                        <a:pt x="11" y="0"/>
                        <a:pt x="23" y="1"/>
                      </a:cubicBezTo>
                      <a:cubicBezTo>
                        <a:pt x="38" y="2"/>
                        <a:pt x="54" y="1"/>
                        <a:pt x="70" y="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pic>
              <p:nvPicPr>
                <p:cNvPr id="193" name="图片 192"/>
                <p:cNvPicPr>
                  <a:picLocks noChangeAspect="1"/>
                </p:cNvPicPr>
                <p:nvPr/>
              </p:nvPicPr>
              <p:blipFill rotWithShape="1">
                <a:blip r:embed="rId3"/>
                <a:srcRect b="12499"/>
                <a:stretch/>
              </p:blipFill>
              <p:spPr>
                <a:xfrm>
                  <a:off x="2195318" y="3236682"/>
                  <a:ext cx="1140051" cy="848185"/>
                </a:xfrm>
                <a:prstGeom prst="rect">
                  <a:avLst/>
                </a:prstGeom>
              </p:spPr>
            </p:pic>
          </p:grpSp>
        </p:grpSp>
        <p:sp>
          <p:nvSpPr>
            <p:cNvPr id="183" name="文本框 77"/>
            <p:cNvSpPr txBox="1"/>
            <p:nvPr/>
          </p:nvSpPr>
          <p:spPr>
            <a:xfrm>
              <a:off x="1470435" y="2796524"/>
              <a:ext cx="596909" cy="169064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1200" cap="none" spc="0" normalizeH="0" baseline="0" noProof="0" dirty="0">
                <a:ln>
                  <a:noFill/>
                </a:ln>
                <a:solidFill>
                  <a:srgbClr val="F79646">
                    <a:lumMod val="20000"/>
                    <a:lumOff val="80000"/>
                  </a:srgbClr>
                </a:solidFill>
                <a:effectLst/>
                <a:uLnTx/>
                <a:uFillTx/>
                <a:latin typeface="Arial"/>
                <a:ea typeface="微软雅黑"/>
                <a:cs typeface="+mn-ea"/>
                <a:sym typeface="+mn-lt"/>
              </a:endParaRPr>
            </a:p>
          </p:txBody>
        </p:sp>
      </p:grpSp>
      <p:grpSp>
        <p:nvGrpSpPr>
          <p:cNvPr id="198" name="组合 197"/>
          <p:cNvGrpSpPr/>
          <p:nvPr/>
        </p:nvGrpSpPr>
        <p:grpSpPr>
          <a:xfrm>
            <a:off x="7903766" y="1628800"/>
            <a:ext cx="711720" cy="1008937"/>
            <a:chOff x="467266" y="1556915"/>
            <a:chExt cx="2299735" cy="3260114"/>
          </a:xfrm>
        </p:grpSpPr>
        <p:grpSp>
          <p:nvGrpSpPr>
            <p:cNvPr id="199" name="组合 198"/>
            <p:cNvGrpSpPr/>
            <p:nvPr/>
          </p:nvGrpSpPr>
          <p:grpSpPr>
            <a:xfrm flipH="1">
              <a:off x="467266" y="1556915"/>
              <a:ext cx="2299735" cy="3260114"/>
              <a:chOff x="1578687" y="538163"/>
              <a:chExt cx="2501900" cy="3546704"/>
            </a:xfrm>
          </p:grpSpPr>
          <p:sp>
            <p:nvSpPr>
              <p:cNvPr id="201" name="Freeform 6"/>
              <p:cNvSpPr>
                <a:spLocks noEditPoints="1"/>
              </p:cNvSpPr>
              <p:nvPr/>
            </p:nvSpPr>
            <p:spPr bwMode="auto">
              <a:xfrm>
                <a:off x="1578687" y="538163"/>
                <a:ext cx="2166938" cy="2500313"/>
              </a:xfrm>
              <a:custGeom>
                <a:avLst/>
                <a:gdLst>
                  <a:gd name="T0" fmla="*/ 1200 w 2415"/>
                  <a:gd name="T1" fmla="*/ 646 h 2788"/>
                  <a:gd name="T2" fmla="*/ 1669 w 2415"/>
                  <a:gd name="T3" fmla="*/ 1044 h 2788"/>
                  <a:gd name="T4" fmla="*/ 1713 w 2415"/>
                  <a:gd name="T5" fmla="*/ 1223 h 2788"/>
                  <a:gd name="T6" fmla="*/ 2260 w 2415"/>
                  <a:gd name="T7" fmla="*/ 2408 h 2788"/>
                  <a:gd name="T8" fmla="*/ 1756 w 2415"/>
                  <a:gd name="T9" fmla="*/ 2772 h 2788"/>
                  <a:gd name="T10" fmla="*/ 2108 w 2415"/>
                  <a:gd name="T11" fmla="*/ 1548 h 2788"/>
                  <a:gd name="T12" fmla="*/ 1634 w 2415"/>
                  <a:gd name="T13" fmla="*/ 1216 h 2788"/>
                  <a:gd name="T14" fmla="*/ 2063 w 2415"/>
                  <a:gd name="T15" fmla="*/ 2493 h 2788"/>
                  <a:gd name="T16" fmla="*/ 1733 w 2415"/>
                  <a:gd name="T17" fmla="*/ 2714 h 2788"/>
                  <a:gd name="T18" fmla="*/ 1573 w 2415"/>
                  <a:gd name="T19" fmla="*/ 1222 h 2788"/>
                  <a:gd name="T20" fmla="*/ 1725 w 2415"/>
                  <a:gd name="T21" fmla="*/ 2691 h 2788"/>
                  <a:gd name="T22" fmla="*/ 1798 w 2415"/>
                  <a:gd name="T23" fmla="*/ 1936 h 2788"/>
                  <a:gd name="T24" fmla="*/ 1441 w 2415"/>
                  <a:gd name="T25" fmla="*/ 1212 h 2788"/>
                  <a:gd name="T26" fmla="*/ 1580 w 2415"/>
                  <a:gd name="T27" fmla="*/ 1369 h 2788"/>
                  <a:gd name="T28" fmla="*/ 1622 w 2415"/>
                  <a:gd name="T29" fmla="*/ 2595 h 2788"/>
                  <a:gd name="T30" fmla="*/ 1529 w 2415"/>
                  <a:gd name="T31" fmla="*/ 2588 h 2788"/>
                  <a:gd name="T32" fmla="*/ 1429 w 2415"/>
                  <a:gd name="T33" fmla="*/ 2496 h 2788"/>
                  <a:gd name="T34" fmla="*/ 1350 w 2415"/>
                  <a:gd name="T35" fmla="*/ 2460 h 2788"/>
                  <a:gd name="T36" fmla="*/ 1271 w 2415"/>
                  <a:gd name="T37" fmla="*/ 2543 h 2788"/>
                  <a:gd name="T38" fmla="*/ 1229 w 2415"/>
                  <a:gd name="T39" fmla="*/ 2488 h 2788"/>
                  <a:gd name="T40" fmla="*/ 1037 w 2415"/>
                  <a:gd name="T41" fmla="*/ 2464 h 2788"/>
                  <a:gd name="T42" fmla="*/ 835 w 2415"/>
                  <a:gd name="T43" fmla="*/ 2570 h 2788"/>
                  <a:gd name="T44" fmla="*/ 657 w 2415"/>
                  <a:gd name="T45" fmla="*/ 2303 h 2788"/>
                  <a:gd name="T46" fmla="*/ 941 w 2415"/>
                  <a:gd name="T47" fmla="*/ 1227 h 2788"/>
                  <a:gd name="T48" fmla="*/ 925 w 2415"/>
                  <a:gd name="T49" fmla="*/ 1224 h 2788"/>
                  <a:gd name="T50" fmla="*/ 708 w 2415"/>
                  <a:gd name="T51" fmla="*/ 2541 h 2788"/>
                  <a:gd name="T52" fmla="*/ 600 w 2415"/>
                  <a:gd name="T53" fmla="*/ 2628 h 2788"/>
                  <a:gd name="T54" fmla="*/ 442 w 2415"/>
                  <a:gd name="T55" fmla="*/ 1578 h 2788"/>
                  <a:gd name="T56" fmla="*/ 414 w 2415"/>
                  <a:gd name="T57" fmla="*/ 2592 h 2788"/>
                  <a:gd name="T58" fmla="*/ 730 w 2415"/>
                  <a:gd name="T59" fmla="*/ 1228 h 2788"/>
                  <a:gd name="T60" fmla="*/ 735 w 2415"/>
                  <a:gd name="T61" fmla="*/ 1216 h 2788"/>
                  <a:gd name="T62" fmla="*/ 544 w 2415"/>
                  <a:gd name="T63" fmla="*/ 2719 h 2788"/>
                  <a:gd name="T64" fmla="*/ 541 w 2415"/>
                  <a:gd name="T65" fmla="*/ 2751 h 2788"/>
                  <a:gd name="T66" fmla="*/ 0 w 2415"/>
                  <a:gd name="T67" fmla="*/ 2036 h 2788"/>
                  <a:gd name="T68" fmla="*/ 285 w 2415"/>
                  <a:gd name="T69" fmla="*/ 1446 h 2788"/>
                  <a:gd name="T70" fmla="*/ 695 w 2415"/>
                  <a:gd name="T71" fmla="*/ 1113 h 2788"/>
                  <a:gd name="T72" fmla="*/ 1110 w 2415"/>
                  <a:gd name="T73" fmla="*/ 1021 h 2788"/>
                  <a:gd name="T74" fmla="*/ 680 w 2415"/>
                  <a:gd name="T75" fmla="*/ 285 h 2788"/>
                  <a:gd name="T76" fmla="*/ 864 w 2415"/>
                  <a:gd name="T77" fmla="*/ 0 h 2788"/>
                  <a:gd name="T78" fmla="*/ 1202 w 2415"/>
                  <a:gd name="T79" fmla="*/ 785 h 2788"/>
                  <a:gd name="T80" fmla="*/ 825 w 2415"/>
                  <a:gd name="T81" fmla="*/ 45 h 2788"/>
                  <a:gd name="T82" fmla="*/ 784 w 2415"/>
                  <a:gd name="T83" fmla="*/ 371 h 2788"/>
                  <a:gd name="T84" fmla="*/ 1211 w 2415"/>
                  <a:gd name="T85" fmla="*/ 1044 h 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15" h="2788">
                    <a:moveTo>
                      <a:pt x="864" y="0"/>
                    </a:moveTo>
                    <a:cubicBezTo>
                      <a:pt x="891" y="7"/>
                      <a:pt x="909" y="24"/>
                      <a:pt x="923" y="47"/>
                    </a:cubicBezTo>
                    <a:cubicBezTo>
                      <a:pt x="1037" y="237"/>
                      <a:pt x="1134" y="434"/>
                      <a:pt x="1200" y="646"/>
                    </a:cubicBezTo>
                    <a:cubicBezTo>
                      <a:pt x="1237" y="769"/>
                      <a:pt x="1263" y="894"/>
                      <a:pt x="1259" y="1024"/>
                    </a:cubicBezTo>
                    <a:cubicBezTo>
                      <a:pt x="1258" y="1040"/>
                      <a:pt x="1264" y="1044"/>
                      <a:pt x="1279" y="1044"/>
                    </a:cubicBezTo>
                    <a:cubicBezTo>
                      <a:pt x="1409" y="1044"/>
                      <a:pt x="1539" y="1044"/>
                      <a:pt x="1669" y="1044"/>
                    </a:cubicBezTo>
                    <a:cubicBezTo>
                      <a:pt x="1689" y="1043"/>
                      <a:pt x="1694" y="1049"/>
                      <a:pt x="1693" y="1068"/>
                    </a:cubicBezTo>
                    <a:cubicBezTo>
                      <a:pt x="1692" y="1110"/>
                      <a:pt x="1694" y="1152"/>
                      <a:pt x="1693" y="1194"/>
                    </a:cubicBezTo>
                    <a:cubicBezTo>
                      <a:pt x="1692" y="1210"/>
                      <a:pt x="1697" y="1217"/>
                      <a:pt x="1713" y="1223"/>
                    </a:cubicBezTo>
                    <a:cubicBezTo>
                      <a:pt x="1862" y="1276"/>
                      <a:pt x="1998" y="1351"/>
                      <a:pt x="2116" y="1457"/>
                    </a:cubicBezTo>
                    <a:cubicBezTo>
                      <a:pt x="2237" y="1566"/>
                      <a:pt x="2327" y="1694"/>
                      <a:pt x="2366" y="1854"/>
                    </a:cubicBezTo>
                    <a:cubicBezTo>
                      <a:pt x="2415" y="2054"/>
                      <a:pt x="2375" y="2239"/>
                      <a:pt x="2260" y="2408"/>
                    </a:cubicBezTo>
                    <a:cubicBezTo>
                      <a:pt x="2144" y="2580"/>
                      <a:pt x="1980" y="2694"/>
                      <a:pt x="1792" y="2776"/>
                    </a:cubicBezTo>
                    <a:cubicBezTo>
                      <a:pt x="1783" y="2780"/>
                      <a:pt x="1774" y="2784"/>
                      <a:pt x="1763" y="2788"/>
                    </a:cubicBezTo>
                    <a:cubicBezTo>
                      <a:pt x="1760" y="2782"/>
                      <a:pt x="1757" y="2776"/>
                      <a:pt x="1756" y="2772"/>
                    </a:cubicBezTo>
                    <a:cubicBezTo>
                      <a:pt x="1805" y="2741"/>
                      <a:pt x="1855" y="2713"/>
                      <a:pt x="1902" y="2680"/>
                    </a:cubicBezTo>
                    <a:cubicBezTo>
                      <a:pt x="2058" y="2568"/>
                      <a:pt x="2177" y="2427"/>
                      <a:pt x="2235" y="2242"/>
                    </a:cubicBezTo>
                    <a:cubicBezTo>
                      <a:pt x="2315" y="1989"/>
                      <a:pt x="2266" y="1757"/>
                      <a:pt x="2108" y="1548"/>
                    </a:cubicBezTo>
                    <a:cubicBezTo>
                      <a:pt x="1991" y="1392"/>
                      <a:pt x="1835" y="1288"/>
                      <a:pt x="1655" y="1217"/>
                    </a:cubicBezTo>
                    <a:cubicBezTo>
                      <a:pt x="1651" y="1216"/>
                      <a:pt x="1648" y="1215"/>
                      <a:pt x="1644" y="1214"/>
                    </a:cubicBezTo>
                    <a:cubicBezTo>
                      <a:pt x="1642" y="1214"/>
                      <a:pt x="1640" y="1215"/>
                      <a:pt x="1634" y="1216"/>
                    </a:cubicBezTo>
                    <a:cubicBezTo>
                      <a:pt x="1642" y="1220"/>
                      <a:pt x="1646" y="1223"/>
                      <a:pt x="1651" y="1225"/>
                    </a:cubicBezTo>
                    <a:cubicBezTo>
                      <a:pt x="1830" y="1302"/>
                      <a:pt x="1980" y="1413"/>
                      <a:pt x="2091" y="1575"/>
                    </a:cubicBezTo>
                    <a:cubicBezTo>
                      <a:pt x="2285" y="1861"/>
                      <a:pt x="2274" y="2219"/>
                      <a:pt x="2063" y="2493"/>
                    </a:cubicBezTo>
                    <a:cubicBezTo>
                      <a:pt x="1980" y="2601"/>
                      <a:pt x="1878" y="2686"/>
                      <a:pt x="1759" y="2752"/>
                    </a:cubicBezTo>
                    <a:cubicBezTo>
                      <a:pt x="1747" y="2759"/>
                      <a:pt x="1737" y="2760"/>
                      <a:pt x="1728" y="2751"/>
                    </a:cubicBezTo>
                    <a:cubicBezTo>
                      <a:pt x="1730" y="2738"/>
                      <a:pt x="1730" y="2726"/>
                      <a:pt x="1733" y="2714"/>
                    </a:cubicBezTo>
                    <a:cubicBezTo>
                      <a:pt x="1734" y="2708"/>
                      <a:pt x="1737" y="2702"/>
                      <a:pt x="1742" y="2698"/>
                    </a:cubicBezTo>
                    <a:cubicBezTo>
                      <a:pt x="1914" y="2551"/>
                      <a:pt x="2016" y="2365"/>
                      <a:pt x="2051" y="2141"/>
                    </a:cubicBezTo>
                    <a:cubicBezTo>
                      <a:pt x="2107" y="1769"/>
                      <a:pt x="1909" y="1387"/>
                      <a:pt x="1573" y="1222"/>
                    </a:cubicBezTo>
                    <a:cubicBezTo>
                      <a:pt x="1566" y="1218"/>
                      <a:pt x="1558" y="1216"/>
                      <a:pt x="1550" y="1214"/>
                    </a:cubicBezTo>
                    <a:cubicBezTo>
                      <a:pt x="1884" y="1412"/>
                      <a:pt x="2041" y="1706"/>
                      <a:pt x="2017" y="2091"/>
                    </a:cubicBezTo>
                    <a:cubicBezTo>
                      <a:pt x="2002" y="2329"/>
                      <a:pt x="1900" y="2529"/>
                      <a:pt x="1725" y="2691"/>
                    </a:cubicBezTo>
                    <a:cubicBezTo>
                      <a:pt x="1697" y="2664"/>
                      <a:pt x="1670" y="2639"/>
                      <a:pt x="1642" y="2614"/>
                    </a:cubicBezTo>
                    <a:cubicBezTo>
                      <a:pt x="1662" y="2575"/>
                      <a:pt x="1685" y="2535"/>
                      <a:pt x="1704" y="2492"/>
                    </a:cubicBezTo>
                    <a:cubicBezTo>
                      <a:pt x="1782" y="2315"/>
                      <a:pt x="1810" y="2129"/>
                      <a:pt x="1798" y="1936"/>
                    </a:cubicBezTo>
                    <a:cubicBezTo>
                      <a:pt x="1790" y="1788"/>
                      <a:pt x="1757" y="1646"/>
                      <a:pt x="1693" y="1512"/>
                    </a:cubicBezTo>
                    <a:cubicBezTo>
                      <a:pt x="1640" y="1401"/>
                      <a:pt x="1569" y="1304"/>
                      <a:pt x="1470" y="1229"/>
                    </a:cubicBezTo>
                    <a:cubicBezTo>
                      <a:pt x="1461" y="1222"/>
                      <a:pt x="1450" y="1217"/>
                      <a:pt x="1441" y="1212"/>
                    </a:cubicBezTo>
                    <a:cubicBezTo>
                      <a:pt x="1439" y="1213"/>
                      <a:pt x="1438" y="1215"/>
                      <a:pt x="1437" y="1217"/>
                    </a:cubicBezTo>
                    <a:cubicBezTo>
                      <a:pt x="1440" y="1220"/>
                      <a:pt x="1444" y="1224"/>
                      <a:pt x="1447" y="1227"/>
                    </a:cubicBezTo>
                    <a:cubicBezTo>
                      <a:pt x="1499" y="1267"/>
                      <a:pt x="1543" y="1315"/>
                      <a:pt x="1580" y="1369"/>
                    </a:cubicBezTo>
                    <a:cubicBezTo>
                      <a:pt x="1677" y="1506"/>
                      <a:pt x="1727" y="1660"/>
                      <a:pt x="1748" y="1824"/>
                    </a:cubicBezTo>
                    <a:cubicBezTo>
                      <a:pt x="1776" y="2038"/>
                      <a:pt x="1764" y="2249"/>
                      <a:pt x="1687" y="2453"/>
                    </a:cubicBezTo>
                    <a:cubicBezTo>
                      <a:pt x="1668" y="2502"/>
                      <a:pt x="1643" y="2548"/>
                      <a:pt x="1622" y="2595"/>
                    </a:cubicBezTo>
                    <a:cubicBezTo>
                      <a:pt x="1617" y="2604"/>
                      <a:pt x="1612" y="2609"/>
                      <a:pt x="1600" y="2607"/>
                    </a:cubicBezTo>
                    <a:cubicBezTo>
                      <a:pt x="1590" y="2606"/>
                      <a:pt x="1578" y="2605"/>
                      <a:pt x="1569" y="2608"/>
                    </a:cubicBezTo>
                    <a:cubicBezTo>
                      <a:pt x="1547" y="2615"/>
                      <a:pt x="1538" y="2605"/>
                      <a:pt x="1529" y="2588"/>
                    </a:cubicBezTo>
                    <a:cubicBezTo>
                      <a:pt x="1517" y="2566"/>
                      <a:pt x="1502" y="2545"/>
                      <a:pt x="1487" y="2524"/>
                    </a:cubicBezTo>
                    <a:cubicBezTo>
                      <a:pt x="1484" y="2519"/>
                      <a:pt x="1480" y="2514"/>
                      <a:pt x="1475" y="2512"/>
                    </a:cubicBezTo>
                    <a:cubicBezTo>
                      <a:pt x="1460" y="2505"/>
                      <a:pt x="1444" y="2499"/>
                      <a:pt x="1429" y="2496"/>
                    </a:cubicBezTo>
                    <a:cubicBezTo>
                      <a:pt x="1408" y="2493"/>
                      <a:pt x="1403" y="2510"/>
                      <a:pt x="1395" y="2528"/>
                    </a:cubicBezTo>
                    <a:cubicBezTo>
                      <a:pt x="1392" y="2522"/>
                      <a:pt x="1387" y="2516"/>
                      <a:pt x="1387" y="2510"/>
                    </a:cubicBezTo>
                    <a:cubicBezTo>
                      <a:pt x="1386" y="2484"/>
                      <a:pt x="1376" y="2466"/>
                      <a:pt x="1350" y="2460"/>
                    </a:cubicBezTo>
                    <a:cubicBezTo>
                      <a:pt x="1331" y="2456"/>
                      <a:pt x="1311" y="2454"/>
                      <a:pt x="1291" y="2455"/>
                    </a:cubicBezTo>
                    <a:cubicBezTo>
                      <a:pt x="1264" y="2457"/>
                      <a:pt x="1247" y="2471"/>
                      <a:pt x="1242" y="2492"/>
                    </a:cubicBezTo>
                    <a:cubicBezTo>
                      <a:pt x="1237" y="2516"/>
                      <a:pt x="1249" y="2530"/>
                      <a:pt x="1271" y="2543"/>
                    </a:cubicBezTo>
                    <a:cubicBezTo>
                      <a:pt x="1258" y="2547"/>
                      <a:pt x="1249" y="2551"/>
                      <a:pt x="1239" y="2555"/>
                    </a:cubicBezTo>
                    <a:cubicBezTo>
                      <a:pt x="1232" y="2541"/>
                      <a:pt x="1225" y="2528"/>
                      <a:pt x="1217" y="2513"/>
                    </a:cubicBezTo>
                    <a:cubicBezTo>
                      <a:pt x="1220" y="2506"/>
                      <a:pt x="1226" y="2497"/>
                      <a:pt x="1229" y="2488"/>
                    </a:cubicBezTo>
                    <a:cubicBezTo>
                      <a:pt x="1236" y="2471"/>
                      <a:pt x="1230" y="2456"/>
                      <a:pt x="1219" y="2444"/>
                    </a:cubicBezTo>
                    <a:cubicBezTo>
                      <a:pt x="1207" y="2431"/>
                      <a:pt x="1191" y="2428"/>
                      <a:pt x="1176" y="2436"/>
                    </a:cubicBezTo>
                    <a:cubicBezTo>
                      <a:pt x="1133" y="2462"/>
                      <a:pt x="1084" y="2460"/>
                      <a:pt x="1037" y="2464"/>
                    </a:cubicBezTo>
                    <a:cubicBezTo>
                      <a:pt x="1000" y="2467"/>
                      <a:pt x="963" y="2468"/>
                      <a:pt x="928" y="2485"/>
                    </a:cubicBezTo>
                    <a:cubicBezTo>
                      <a:pt x="897" y="2500"/>
                      <a:pt x="872" y="2520"/>
                      <a:pt x="860" y="2554"/>
                    </a:cubicBezTo>
                    <a:cubicBezTo>
                      <a:pt x="855" y="2566"/>
                      <a:pt x="847" y="2569"/>
                      <a:pt x="835" y="2570"/>
                    </a:cubicBezTo>
                    <a:cubicBezTo>
                      <a:pt x="814" y="2571"/>
                      <a:pt x="792" y="2573"/>
                      <a:pt x="770" y="2578"/>
                    </a:cubicBezTo>
                    <a:cubicBezTo>
                      <a:pt x="756" y="2582"/>
                      <a:pt x="755" y="2573"/>
                      <a:pt x="750" y="2565"/>
                    </a:cubicBezTo>
                    <a:cubicBezTo>
                      <a:pt x="707" y="2482"/>
                      <a:pt x="677" y="2394"/>
                      <a:pt x="657" y="2303"/>
                    </a:cubicBezTo>
                    <a:cubicBezTo>
                      <a:pt x="646" y="2256"/>
                      <a:pt x="632" y="2210"/>
                      <a:pt x="628" y="2162"/>
                    </a:cubicBezTo>
                    <a:cubicBezTo>
                      <a:pt x="606" y="1901"/>
                      <a:pt x="644" y="1651"/>
                      <a:pt x="776" y="1420"/>
                    </a:cubicBezTo>
                    <a:cubicBezTo>
                      <a:pt x="818" y="1345"/>
                      <a:pt x="872" y="1280"/>
                      <a:pt x="941" y="1227"/>
                    </a:cubicBezTo>
                    <a:cubicBezTo>
                      <a:pt x="944" y="1225"/>
                      <a:pt x="946" y="1223"/>
                      <a:pt x="949" y="1220"/>
                    </a:cubicBezTo>
                    <a:cubicBezTo>
                      <a:pt x="950" y="1219"/>
                      <a:pt x="950" y="1218"/>
                      <a:pt x="948" y="1212"/>
                    </a:cubicBezTo>
                    <a:cubicBezTo>
                      <a:pt x="941" y="1216"/>
                      <a:pt x="932" y="1219"/>
                      <a:pt x="925" y="1224"/>
                    </a:cubicBezTo>
                    <a:cubicBezTo>
                      <a:pt x="836" y="1289"/>
                      <a:pt x="770" y="1372"/>
                      <a:pt x="718" y="1468"/>
                    </a:cubicBezTo>
                    <a:cubicBezTo>
                      <a:pt x="638" y="1616"/>
                      <a:pt x="599" y="1775"/>
                      <a:pt x="590" y="1942"/>
                    </a:cubicBezTo>
                    <a:cubicBezTo>
                      <a:pt x="578" y="2152"/>
                      <a:pt x="613" y="2353"/>
                      <a:pt x="708" y="2541"/>
                    </a:cubicBezTo>
                    <a:cubicBezTo>
                      <a:pt x="716" y="2559"/>
                      <a:pt x="726" y="2575"/>
                      <a:pt x="735" y="2592"/>
                    </a:cubicBezTo>
                    <a:cubicBezTo>
                      <a:pt x="720" y="2612"/>
                      <a:pt x="703" y="2618"/>
                      <a:pt x="677" y="2615"/>
                    </a:cubicBezTo>
                    <a:cubicBezTo>
                      <a:pt x="654" y="2613"/>
                      <a:pt x="630" y="2623"/>
                      <a:pt x="600" y="2628"/>
                    </a:cubicBezTo>
                    <a:cubicBezTo>
                      <a:pt x="411" y="2412"/>
                      <a:pt x="334" y="2156"/>
                      <a:pt x="380" y="1867"/>
                    </a:cubicBezTo>
                    <a:cubicBezTo>
                      <a:pt x="426" y="1576"/>
                      <a:pt x="582" y="1359"/>
                      <a:pt x="842" y="1217"/>
                    </a:cubicBezTo>
                    <a:cubicBezTo>
                      <a:pt x="769" y="1205"/>
                      <a:pt x="531" y="1421"/>
                      <a:pt x="442" y="1578"/>
                    </a:cubicBezTo>
                    <a:cubicBezTo>
                      <a:pt x="262" y="1897"/>
                      <a:pt x="288" y="2345"/>
                      <a:pt x="588" y="2645"/>
                    </a:cubicBezTo>
                    <a:cubicBezTo>
                      <a:pt x="578" y="2667"/>
                      <a:pt x="569" y="2688"/>
                      <a:pt x="558" y="2714"/>
                    </a:cubicBezTo>
                    <a:cubicBezTo>
                      <a:pt x="510" y="2674"/>
                      <a:pt x="460" y="2636"/>
                      <a:pt x="414" y="2592"/>
                    </a:cubicBezTo>
                    <a:cubicBezTo>
                      <a:pt x="283" y="2465"/>
                      <a:pt x="196" y="2312"/>
                      <a:pt x="168" y="2130"/>
                    </a:cubicBezTo>
                    <a:cubicBezTo>
                      <a:pt x="138" y="1929"/>
                      <a:pt x="183" y="1745"/>
                      <a:pt x="296" y="1578"/>
                    </a:cubicBezTo>
                    <a:cubicBezTo>
                      <a:pt x="404" y="1417"/>
                      <a:pt x="553" y="1305"/>
                      <a:pt x="730" y="1228"/>
                    </a:cubicBezTo>
                    <a:cubicBezTo>
                      <a:pt x="738" y="1225"/>
                      <a:pt x="745" y="1222"/>
                      <a:pt x="753" y="1218"/>
                    </a:cubicBezTo>
                    <a:cubicBezTo>
                      <a:pt x="752" y="1217"/>
                      <a:pt x="752" y="1215"/>
                      <a:pt x="751" y="1213"/>
                    </a:cubicBezTo>
                    <a:cubicBezTo>
                      <a:pt x="746" y="1214"/>
                      <a:pt x="740" y="1214"/>
                      <a:pt x="735" y="1216"/>
                    </a:cubicBezTo>
                    <a:cubicBezTo>
                      <a:pt x="527" y="1299"/>
                      <a:pt x="352" y="1425"/>
                      <a:pt x="232" y="1618"/>
                    </a:cubicBezTo>
                    <a:cubicBezTo>
                      <a:pt x="65" y="1886"/>
                      <a:pt x="80" y="2211"/>
                      <a:pt x="267" y="2465"/>
                    </a:cubicBezTo>
                    <a:cubicBezTo>
                      <a:pt x="343" y="2568"/>
                      <a:pt x="437" y="2650"/>
                      <a:pt x="544" y="2719"/>
                    </a:cubicBezTo>
                    <a:cubicBezTo>
                      <a:pt x="564" y="2732"/>
                      <a:pt x="580" y="2752"/>
                      <a:pt x="598" y="2769"/>
                    </a:cubicBezTo>
                    <a:cubicBezTo>
                      <a:pt x="596" y="2771"/>
                      <a:pt x="595" y="2773"/>
                      <a:pt x="594" y="2775"/>
                    </a:cubicBezTo>
                    <a:cubicBezTo>
                      <a:pt x="576" y="2767"/>
                      <a:pt x="558" y="2759"/>
                      <a:pt x="541" y="2751"/>
                    </a:cubicBezTo>
                    <a:cubicBezTo>
                      <a:pt x="382" y="2673"/>
                      <a:pt x="244" y="2570"/>
                      <a:pt x="140" y="2425"/>
                    </a:cubicBezTo>
                    <a:cubicBezTo>
                      <a:pt x="60" y="2315"/>
                      <a:pt x="12" y="2192"/>
                      <a:pt x="3" y="2055"/>
                    </a:cubicBezTo>
                    <a:cubicBezTo>
                      <a:pt x="3" y="2049"/>
                      <a:pt x="1" y="2042"/>
                      <a:pt x="0" y="2036"/>
                    </a:cubicBezTo>
                    <a:cubicBezTo>
                      <a:pt x="0" y="2023"/>
                      <a:pt x="0" y="2009"/>
                      <a:pt x="0" y="1996"/>
                    </a:cubicBezTo>
                    <a:cubicBezTo>
                      <a:pt x="5" y="1960"/>
                      <a:pt x="8" y="1923"/>
                      <a:pt x="15" y="1888"/>
                    </a:cubicBezTo>
                    <a:cubicBezTo>
                      <a:pt x="51" y="1708"/>
                      <a:pt x="149" y="1565"/>
                      <a:pt x="285" y="1446"/>
                    </a:cubicBezTo>
                    <a:cubicBezTo>
                      <a:pt x="400" y="1345"/>
                      <a:pt x="533" y="1273"/>
                      <a:pt x="677" y="1222"/>
                    </a:cubicBezTo>
                    <a:cubicBezTo>
                      <a:pt x="691" y="1217"/>
                      <a:pt x="696" y="1210"/>
                      <a:pt x="696" y="1195"/>
                    </a:cubicBezTo>
                    <a:cubicBezTo>
                      <a:pt x="695" y="1168"/>
                      <a:pt x="695" y="1141"/>
                      <a:pt x="695" y="1113"/>
                    </a:cubicBezTo>
                    <a:cubicBezTo>
                      <a:pt x="695" y="1091"/>
                      <a:pt x="695" y="1068"/>
                      <a:pt x="695" y="1043"/>
                    </a:cubicBezTo>
                    <a:cubicBezTo>
                      <a:pt x="837" y="1043"/>
                      <a:pt x="976" y="1043"/>
                      <a:pt x="1116" y="1043"/>
                    </a:cubicBezTo>
                    <a:cubicBezTo>
                      <a:pt x="1113" y="1033"/>
                      <a:pt x="1112" y="1027"/>
                      <a:pt x="1110" y="1021"/>
                    </a:cubicBezTo>
                    <a:cubicBezTo>
                      <a:pt x="1090" y="959"/>
                      <a:pt x="1071" y="897"/>
                      <a:pt x="1048" y="837"/>
                    </a:cubicBezTo>
                    <a:cubicBezTo>
                      <a:pt x="983" y="665"/>
                      <a:pt x="890" y="510"/>
                      <a:pt x="752" y="385"/>
                    </a:cubicBezTo>
                    <a:cubicBezTo>
                      <a:pt x="721" y="357"/>
                      <a:pt x="697" y="324"/>
                      <a:pt x="680" y="285"/>
                    </a:cubicBezTo>
                    <a:cubicBezTo>
                      <a:pt x="640" y="195"/>
                      <a:pt x="663" y="109"/>
                      <a:pt x="744" y="51"/>
                    </a:cubicBezTo>
                    <a:cubicBezTo>
                      <a:pt x="779" y="26"/>
                      <a:pt x="818" y="9"/>
                      <a:pt x="860" y="0"/>
                    </a:cubicBezTo>
                    <a:cubicBezTo>
                      <a:pt x="861" y="0"/>
                      <a:pt x="863" y="0"/>
                      <a:pt x="864" y="0"/>
                    </a:cubicBezTo>
                    <a:close/>
                    <a:moveTo>
                      <a:pt x="1226" y="973"/>
                    </a:moveTo>
                    <a:cubicBezTo>
                      <a:pt x="1228" y="973"/>
                      <a:pt x="1229" y="973"/>
                      <a:pt x="1231" y="972"/>
                    </a:cubicBezTo>
                    <a:cubicBezTo>
                      <a:pt x="1221" y="910"/>
                      <a:pt x="1215" y="847"/>
                      <a:pt x="1202" y="785"/>
                    </a:cubicBezTo>
                    <a:cubicBezTo>
                      <a:pt x="1158" y="583"/>
                      <a:pt x="1077" y="394"/>
                      <a:pt x="979" y="212"/>
                    </a:cubicBezTo>
                    <a:cubicBezTo>
                      <a:pt x="953" y="163"/>
                      <a:pt x="925" y="116"/>
                      <a:pt x="896" y="68"/>
                    </a:cubicBezTo>
                    <a:cubicBezTo>
                      <a:pt x="877" y="38"/>
                      <a:pt x="858" y="31"/>
                      <a:pt x="825" y="45"/>
                    </a:cubicBezTo>
                    <a:cubicBezTo>
                      <a:pt x="799" y="57"/>
                      <a:pt x="772" y="71"/>
                      <a:pt x="750" y="89"/>
                    </a:cubicBezTo>
                    <a:cubicBezTo>
                      <a:pt x="694" y="134"/>
                      <a:pt x="680" y="195"/>
                      <a:pt x="705" y="261"/>
                    </a:cubicBezTo>
                    <a:cubicBezTo>
                      <a:pt x="722" y="305"/>
                      <a:pt x="750" y="340"/>
                      <a:pt x="784" y="371"/>
                    </a:cubicBezTo>
                    <a:cubicBezTo>
                      <a:pt x="844" y="426"/>
                      <a:pt x="896" y="488"/>
                      <a:pt x="942" y="556"/>
                    </a:cubicBezTo>
                    <a:cubicBezTo>
                      <a:pt x="1032" y="690"/>
                      <a:pt x="1090" y="838"/>
                      <a:pt x="1136" y="992"/>
                    </a:cubicBezTo>
                    <a:cubicBezTo>
                      <a:pt x="1153" y="1048"/>
                      <a:pt x="1152" y="1047"/>
                      <a:pt x="1211" y="1044"/>
                    </a:cubicBezTo>
                    <a:cubicBezTo>
                      <a:pt x="1222" y="1044"/>
                      <a:pt x="1227" y="1040"/>
                      <a:pt x="1227" y="1029"/>
                    </a:cubicBezTo>
                    <a:cubicBezTo>
                      <a:pt x="1226" y="1010"/>
                      <a:pt x="1226" y="992"/>
                      <a:pt x="1226" y="973"/>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202" name="组合 201"/>
              <p:cNvGrpSpPr/>
              <p:nvPr/>
            </p:nvGrpSpPr>
            <p:grpSpPr>
              <a:xfrm>
                <a:off x="2110499" y="2749550"/>
                <a:ext cx="1019175" cy="471488"/>
                <a:chOff x="2110499" y="2749550"/>
                <a:chExt cx="1019175" cy="471488"/>
              </a:xfrm>
              <a:solidFill>
                <a:srgbClr val="C00000"/>
              </a:solidFill>
            </p:grpSpPr>
            <p:sp>
              <p:nvSpPr>
                <p:cNvPr id="211" name="Freeform 9"/>
                <p:cNvSpPr>
                  <a:spLocks noEditPoints="1"/>
                </p:cNvSpPr>
                <p:nvPr/>
              </p:nvSpPr>
              <p:spPr bwMode="auto">
                <a:xfrm>
                  <a:off x="2110499" y="2749550"/>
                  <a:ext cx="998538" cy="471488"/>
                </a:xfrm>
                <a:custGeom>
                  <a:avLst/>
                  <a:gdLst>
                    <a:gd name="T0" fmla="*/ 1010 w 1113"/>
                    <a:gd name="T1" fmla="*/ 253 h 525"/>
                    <a:gd name="T2" fmla="*/ 934 w 1113"/>
                    <a:gd name="T3" fmla="*/ 226 h 525"/>
                    <a:gd name="T4" fmla="*/ 119 w 1113"/>
                    <a:gd name="T5" fmla="*/ 352 h 525"/>
                    <a:gd name="T6" fmla="*/ 97 w 1113"/>
                    <a:gd name="T7" fmla="*/ 339 h 525"/>
                    <a:gd name="T8" fmla="*/ 249 w 1113"/>
                    <a:gd name="T9" fmla="*/ 261 h 525"/>
                    <a:gd name="T10" fmla="*/ 337 w 1113"/>
                    <a:gd name="T11" fmla="*/ 236 h 525"/>
                    <a:gd name="T12" fmla="*/ 247 w 1113"/>
                    <a:gd name="T13" fmla="*/ 192 h 525"/>
                    <a:gd name="T14" fmla="*/ 108 w 1113"/>
                    <a:gd name="T15" fmla="*/ 219 h 525"/>
                    <a:gd name="T16" fmla="*/ 84 w 1113"/>
                    <a:gd name="T17" fmla="*/ 288 h 525"/>
                    <a:gd name="T18" fmla="*/ 4 w 1113"/>
                    <a:gd name="T19" fmla="*/ 235 h 525"/>
                    <a:gd name="T20" fmla="*/ 237 w 1113"/>
                    <a:gd name="T21" fmla="*/ 135 h 525"/>
                    <a:gd name="T22" fmla="*/ 469 w 1113"/>
                    <a:gd name="T23" fmla="*/ 28 h 525"/>
                    <a:gd name="T24" fmla="*/ 600 w 1113"/>
                    <a:gd name="T25" fmla="*/ 23 h 525"/>
                    <a:gd name="T26" fmla="*/ 319 w 1113"/>
                    <a:gd name="T27" fmla="*/ 112 h 525"/>
                    <a:gd name="T28" fmla="*/ 505 w 1113"/>
                    <a:gd name="T29" fmla="*/ 197 h 525"/>
                    <a:gd name="T30" fmla="*/ 438 w 1113"/>
                    <a:gd name="T31" fmla="*/ 144 h 525"/>
                    <a:gd name="T32" fmla="*/ 419 w 1113"/>
                    <a:gd name="T33" fmla="*/ 206 h 525"/>
                    <a:gd name="T34" fmla="*/ 540 w 1113"/>
                    <a:gd name="T35" fmla="*/ 79 h 525"/>
                    <a:gd name="T36" fmla="*/ 647 w 1113"/>
                    <a:gd name="T37" fmla="*/ 122 h 525"/>
                    <a:gd name="T38" fmla="*/ 829 w 1113"/>
                    <a:gd name="T39" fmla="*/ 139 h 525"/>
                    <a:gd name="T40" fmla="*/ 739 w 1113"/>
                    <a:gd name="T41" fmla="*/ 213 h 525"/>
                    <a:gd name="T42" fmla="*/ 778 w 1113"/>
                    <a:gd name="T43" fmla="*/ 161 h 525"/>
                    <a:gd name="T44" fmla="*/ 755 w 1113"/>
                    <a:gd name="T45" fmla="*/ 133 h 525"/>
                    <a:gd name="T46" fmla="*/ 644 w 1113"/>
                    <a:gd name="T47" fmla="*/ 216 h 525"/>
                    <a:gd name="T48" fmla="*/ 884 w 1113"/>
                    <a:gd name="T49" fmla="*/ 152 h 525"/>
                    <a:gd name="T50" fmla="*/ 843 w 1113"/>
                    <a:gd name="T51" fmla="*/ 63 h 525"/>
                    <a:gd name="T52" fmla="*/ 925 w 1113"/>
                    <a:gd name="T53" fmla="*/ 163 h 525"/>
                    <a:gd name="T54" fmla="*/ 1102 w 1113"/>
                    <a:gd name="T55" fmla="*/ 242 h 525"/>
                    <a:gd name="T56" fmla="*/ 1014 w 1113"/>
                    <a:gd name="T57" fmla="*/ 306 h 525"/>
                    <a:gd name="T58" fmla="*/ 1099 w 1113"/>
                    <a:gd name="T59" fmla="*/ 368 h 525"/>
                    <a:gd name="T60" fmla="*/ 1079 w 1113"/>
                    <a:gd name="T61" fmla="*/ 519 h 525"/>
                    <a:gd name="T62" fmla="*/ 1046 w 1113"/>
                    <a:gd name="T63" fmla="*/ 518 h 525"/>
                    <a:gd name="T64" fmla="*/ 986 w 1113"/>
                    <a:gd name="T65" fmla="*/ 405 h 525"/>
                    <a:gd name="T66" fmla="*/ 943 w 1113"/>
                    <a:gd name="T67" fmla="*/ 433 h 525"/>
                    <a:gd name="T68" fmla="*/ 862 w 1113"/>
                    <a:gd name="T69" fmla="*/ 519 h 525"/>
                    <a:gd name="T70" fmla="*/ 839 w 1113"/>
                    <a:gd name="T71" fmla="*/ 423 h 525"/>
                    <a:gd name="T72" fmla="*/ 798 w 1113"/>
                    <a:gd name="T73" fmla="*/ 433 h 525"/>
                    <a:gd name="T74" fmla="*/ 759 w 1113"/>
                    <a:gd name="T75" fmla="*/ 497 h 525"/>
                    <a:gd name="T76" fmla="*/ 727 w 1113"/>
                    <a:gd name="T77" fmla="*/ 425 h 525"/>
                    <a:gd name="T78" fmla="*/ 684 w 1113"/>
                    <a:gd name="T79" fmla="*/ 519 h 525"/>
                    <a:gd name="T80" fmla="*/ 641 w 1113"/>
                    <a:gd name="T81" fmla="*/ 406 h 525"/>
                    <a:gd name="T82" fmla="*/ 572 w 1113"/>
                    <a:gd name="T83" fmla="*/ 519 h 525"/>
                    <a:gd name="T84" fmla="*/ 539 w 1113"/>
                    <a:gd name="T85" fmla="*/ 519 h 525"/>
                    <a:gd name="T86" fmla="*/ 479 w 1113"/>
                    <a:gd name="T87" fmla="*/ 407 h 525"/>
                    <a:gd name="T88" fmla="*/ 438 w 1113"/>
                    <a:gd name="T89" fmla="*/ 410 h 525"/>
                    <a:gd name="T90" fmla="*/ 355 w 1113"/>
                    <a:gd name="T91" fmla="*/ 518 h 525"/>
                    <a:gd name="T92" fmla="*/ 322 w 1113"/>
                    <a:gd name="T93" fmla="*/ 519 h 525"/>
                    <a:gd name="T94" fmla="*/ 261 w 1113"/>
                    <a:gd name="T95" fmla="*/ 408 h 525"/>
                    <a:gd name="T96" fmla="*/ 219 w 1113"/>
                    <a:gd name="T97" fmla="*/ 433 h 525"/>
                    <a:gd name="T98" fmla="*/ 138 w 1113"/>
                    <a:gd name="T99" fmla="*/ 517 h 525"/>
                    <a:gd name="T100" fmla="*/ 115 w 1113"/>
                    <a:gd name="T101" fmla="*/ 421 h 525"/>
                    <a:gd name="T102" fmla="*/ 84 w 1113"/>
                    <a:gd name="T103" fmla="*/ 447 h 525"/>
                    <a:gd name="T104" fmla="*/ 591 w 1113"/>
                    <a:gd name="T105" fmla="*/ 297 h 525"/>
                    <a:gd name="T106" fmla="*/ 945 w 1113"/>
                    <a:gd name="T107" fmla="*/ 322 h 525"/>
                    <a:gd name="T108" fmla="*/ 197 w 1113"/>
                    <a:gd name="T109" fmla="*/ 294 h 525"/>
                    <a:gd name="T110" fmla="*/ 144 w 1113"/>
                    <a:gd name="T111" fmla="*/ 31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3" h="525">
                      <a:moveTo>
                        <a:pt x="945" y="322"/>
                      </a:moveTo>
                      <a:cubicBezTo>
                        <a:pt x="921" y="278"/>
                        <a:pt x="929" y="264"/>
                        <a:pt x="980" y="258"/>
                      </a:cubicBezTo>
                      <a:cubicBezTo>
                        <a:pt x="990" y="257"/>
                        <a:pt x="1000" y="256"/>
                        <a:pt x="1010" y="253"/>
                      </a:cubicBezTo>
                      <a:cubicBezTo>
                        <a:pt x="1023" y="250"/>
                        <a:pt x="1033" y="241"/>
                        <a:pt x="1030" y="228"/>
                      </a:cubicBezTo>
                      <a:cubicBezTo>
                        <a:pt x="1027" y="220"/>
                        <a:pt x="1014" y="209"/>
                        <a:pt x="1006" y="209"/>
                      </a:cubicBezTo>
                      <a:cubicBezTo>
                        <a:pt x="982" y="212"/>
                        <a:pt x="953" y="213"/>
                        <a:pt x="934" y="226"/>
                      </a:cubicBezTo>
                      <a:cubicBezTo>
                        <a:pt x="852" y="280"/>
                        <a:pt x="764" y="284"/>
                        <a:pt x="674" y="265"/>
                      </a:cubicBezTo>
                      <a:cubicBezTo>
                        <a:pt x="571" y="244"/>
                        <a:pt x="471" y="255"/>
                        <a:pt x="372" y="284"/>
                      </a:cubicBezTo>
                      <a:cubicBezTo>
                        <a:pt x="288" y="308"/>
                        <a:pt x="204" y="329"/>
                        <a:pt x="119" y="352"/>
                      </a:cubicBezTo>
                      <a:cubicBezTo>
                        <a:pt x="115" y="353"/>
                        <a:pt x="110" y="356"/>
                        <a:pt x="106" y="356"/>
                      </a:cubicBezTo>
                      <a:cubicBezTo>
                        <a:pt x="102" y="355"/>
                        <a:pt x="96" y="353"/>
                        <a:pt x="94" y="350"/>
                      </a:cubicBezTo>
                      <a:cubicBezTo>
                        <a:pt x="93" y="348"/>
                        <a:pt x="94" y="341"/>
                        <a:pt x="97" y="339"/>
                      </a:cubicBezTo>
                      <a:cubicBezTo>
                        <a:pt x="114" y="326"/>
                        <a:pt x="120" y="310"/>
                        <a:pt x="122" y="288"/>
                      </a:cubicBezTo>
                      <a:cubicBezTo>
                        <a:pt x="124" y="262"/>
                        <a:pt x="161" y="240"/>
                        <a:pt x="191" y="245"/>
                      </a:cubicBezTo>
                      <a:cubicBezTo>
                        <a:pt x="211" y="248"/>
                        <a:pt x="230" y="256"/>
                        <a:pt x="249" y="261"/>
                      </a:cubicBezTo>
                      <a:cubicBezTo>
                        <a:pt x="266" y="265"/>
                        <a:pt x="283" y="268"/>
                        <a:pt x="300" y="270"/>
                      </a:cubicBezTo>
                      <a:cubicBezTo>
                        <a:pt x="308" y="271"/>
                        <a:pt x="319" y="268"/>
                        <a:pt x="324" y="263"/>
                      </a:cubicBezTo>
                      <a:cubicBezTo>
                        <a:pt x="331" y="256"/>
                        <a:pt x="333" y="245"/>
                        <a:pt x="337" y="236"/>
                      </a:cubicBezTo>
                      <a:cubicBezTo>
                        <a:pt x="329" y="233"/>
                        <a:pt x="322" y="228"/>
                        <a:pt x="313" y="226"/>
                      </a:cubicBezTo>
                      <a:cubicBezTo>
                        <a:pt x="307" y="224"/>
                        <a:pt x="300" y="226"/>
                        <a:pt x="294" y="226"/>
                      </a:cubicBezTo>
                      <a:cubicBezTo>
                        <a:pt x="257" y="228"/>
                        <a:pt x="257" y="228"/>
                        <a:pt x="247" y="192"/>
                      </a:cubicBezTo>
                      <a:cubicBezTo>
                        <a:pt x="242" y="172"/>
                        <a:pt x="233" y="168"/>
                        <a:pt x="216" y="178"/>
                      </a:cubicBezTo>
                      <a:cubicBezTo>
                        <a:pt x="206" y="183"/>
                        <a:pt x="198" y="189"/>
                        <a:pt x="189" y="196"/>
                      </a:cubicBezTo>
                      <a:cubicBezTo>
                        <a:pt x="165" y="214"/>
                        <a:pt x="140" y="226"/>
                        <a:pt x="108" y="219"/>
                      </a:cubicBezTo>
                      <a:cubicBezTo>
                        <a:pt x="94" y="216"/>
                        <a:pt x="79" y="221"/>
                        <a:pt x="65" y="225"/>
                      </a:cubicBezTo>
                      <a:cubicBezTo>
                        <a:pt x="44" y="232"/>
                        <a:pt x="40" y="246"/>
                        <a:pt x="55" y="263"/>
                      </a:cubicBezTo>
                      <a:cubicBezTo>
                        <a:pt x="63" y="273"/>
                        <a:pt x="75" y="279"/>
                        <a:pt x="84" y="288"/>
                      </a:cubicBezTo>
                      <a:cubicBezTo>
                        <a:pt x="88" y="293"/>
                        <a:pt x="90" y="300"/>
                        <a:pt x="94" y="305"/>
                      </a:cubicBezTo>
                      <a:cubicBezTo>
                        <a:pt x="86" y="309"/>
                        <a:pt x="78" y="316"/>
                        <a:pt x="71" y="315"/>
                      </a:cubicBezTo>
                      <a:cubicBezTo>
                        <a:pt x="42" y="313"/>
                        <a:pt x="0" y="262"/>
                        <a:pt x="4" y="235"/>
                      </a:cubicBezTo>
                      <a:cubicBezTo>
                        <a:pt x="9" y="203"/>
                        <a:pt x="51" y="173"/>
                        <a:pt x="86" y="180"/>
                      </a:cubicBezTo>
                      <a:cubicBezTo>
                        <a:pt x="113" y="186"/>
                        <a:pt x="132" y="181"/>
                        <a:pt x="152" y="162"/>
                      </a:cubicBezTo>
                      <a:cubicBezTo>
                        <a:pt x="175" y="139"/>
                        <a:pt x="206" y="133"/>
                        <a:pt x="237" y="135"/>
                      </a:cubicBezTo>
                      <a:cubicBezTo>
                        <a:pt x="268" y="137"/>
                        <a:pt x="287" y="127"/>
                        <a:pt x="297" y="97"/>
                      </a:cubicBezTo>
                      <a:cubicBezTo>
                        <a:pt x="306" y="70"/>
                        <a:pt x="328" y="53"/>
                        <a:pt x="355" y="46"/>
                      </a:cubicBezTo>
                      <a:cubicBezTo>
                        <a:pt x="392" y="38"/>
                        <a:pt x="431" y="31"/>
                        <a:pt x="469" y="28"/>
                      </a:cubicBezTo>
                      <a:cubicBezTo>
                        <a:pt x="510" y="25"/>
                        <a:pt x="552" y="24"/>
                        <a:pt x="589" y="2"/>
                      </a:cubicBezTo>
                      <a:cubicBezTo>
                        <a:pt x="593" y="0"/>
                        <a:pt x="599" y="2"/>
                        <a:pt x="605" y="3"/>
                      </a:cubicBezTo>
                      <a:cubicBezTo>
                        <a:pt x="603" y="10"/>
                        <a:pt x="604" y="18"/>
                        <a:pt x="600" y="23"/>
                      </a:cubicBezTo>
                      <a:cubicBezTo>
                        <a:pt x="576" y="49"/>
                        <a:pt x="545" y="65"/>
                        <a:pt x="508" y="63"/>
                      </a:cubicBezTo>
                      <a:cubicBezTo>
                        <a:pt x="457" y="59"/>
                        <a:pt x="409" y="70"/>
                        <a:pt x="361" y="87"/>
                      </a:cubicBezTo>
                      <a:cubicBezTo>
                        <a:pt x="346" y="92"/>
                        <a:pt x="331" y="101"/>
                        <a:pt x="319" y="112"/>
                      </a:cubicBezTo>
                      <a:cubicBezTo>
                        <a:pt x="301" y="127"/>
                        <a:pt x="300" y="147"/>
                        <a:pt x="316" y="163"/>
                      </a:cubicBezTo>
                      <a:cubicBezTo>
                        <a:pt x="343" y="189"/>
                        <a:pt x="370" y="216"/>
                        <a:pt x="401" y="238"/>
                      </a:cubicBezTo>
                      <a:cubicBezTo>
                        <a:pt x="432" y="260"/>
                        <a:pt x="495" y="234"/>
                        <a:pt x="505" y="197"/>
                      </a:cubicBezTo>
                      <a:cubicBezTo>
                        <a:pt x="509" y="181"/>
                        <a:pt x="519" y="163"/>
                        <a:pt x="503" y="148"/>
                      </a:cubicBezTo>
                      <a:cubicBezTo>
                        <a:pt x="487" y="133"/>
                        <a:pt x="467" y="133"/>
                        <a:pt x="447" y="141"/>
                      </a:cubicBezTo>
                      <a:cubicBezTo>
                        <a:pt x="444" y="142"/>
                        <a:pt x="441" y="142"/>
                        <a:pt x="438" y="144"/>
                      </a:cubicBezTo>
                      <a:cubicBezTo>
                        <a:pt x="426" y="149"/>
                        <a:pt x="411" y="153"/>
                        <a:pt x="403" y="162"/>
                      </a:cubicBezTo>
                      <a:cubicBezTo>
                        <a:pt x="400" y="166"/>
                        <a:pt x="412" y="183"/>
                        <a:pt x="416" y="194"/>
                      </a:cubicBezTo>
                      <a:cubicBezTo>
                        <a:pt x="418" y="197"/>
                        <a:pt x="418" y="202"/>
                        <a:pt x="419" y="206"/>
                      </a:cubicBezTo>
                      <a:cubicBezTo>
                        <a:pt x="387" y="205"/>
                        <a:pt x="354" y="171"/>
                        <a:pt x="356" y="144"/>
                      </a:cubicBezTo>
                      <a:cubicBezTo>
                        <a:pt x="358" y="117"/>
                        <a:pt x="397" y="90"/>
                        <a:pt x="427" y="95"/>
                      </a:cubicBezTo>
                      <a:cubicBezTo>
                        <a:pt x="467" y="102"/>
                        <a:pt x="504" y="104"/>
                        <a:pt x="540" y="79"/>
                      </a:cubicBezTo>
                      <a:cubicBezTo>
                        <a:pt x="553" y="70"/>
                        <a:pt x="575" y="71"/>
                        <a:pt x="592" y="72"/>
                      </a:cubicBezTo>
                      <a:cubicBezTo>
                        <a:pt x="606" y="72"/>
                        <a:pt x="611" y="84"/>
                        <a:pt x="611" y="98"/>
                      </a:cubicBezTo>
                      <a:cubicBezTo>
                        <a:pt x="611" y="131"/>
                        <a:pt x="614" y="133"/>
                        <a:pt x="647" y="122"/>
                      </a:cubicBezTo>
                      <a:cubicBezTo>
                        <a:pt x="681" y="111"/>
                        <a:pt x="716" y="98"/>
                        <a:pt x="751" y="89"/>
                      </a:cubicBezTo>
                      <a:cubicBezTo>
                        <a:pt x="788" y="80"/>
                        <a:pt x="799" y="89"/>
                        <a:pt x="812" y="124"/>
                      </a:cubicBezTo>
                      <a:cubicBezTo>
                        <a:pt x="814" y="131"/>
                        <a:pt x="822" y="135"/>
                        <a:pt x="829" y="139"/>
                      </a:cubicBezTo>
                      <a:cubicBezTo>
                        <a:pt x="852" y="154"/>
                        <a:pt x="853" y="171"/>
                        <a:pt x="829" y="184"/>
                      </a:cubicBezTo>
                      <a:cubicBezTo>
                        <a:pt x="807" y="195"/>
                        <a:pt x="784" y="204"/>
                        <a:pt x="761" y="213"/>
                      </a:cubicBezTo>
                      <a:cubicBezTo>
                        <a:pt x="754" y="215"/>
                        <a:pt x="745" y="216"/>
                        <a:pt x="739" y="213"/>
                      </a:cubicBezTo>
                      <a:cubicBezTo>
                        <a:pt x="731" y="209"/>
                        <a:pt x="725" y="201"/>
                        <a:pt x="718" y="195"/>
                      </a:cubicBezTo>
                      <a:cubicBezTo>
                        <a:pt x="724" y="189"/>
                        <a:pt x="728" y="182"/>
                        <a:pt x="735" y="178"/>
                      </a:cubicBezTo>
                      <a:cubicBezTo>
                        <a:pt x="749" y="172"/>
                        <a:pt x="764" y="168"/>
                        <a:pt x="778" y="161"/>
                      </a:cubicBezTo>
                      <a:cubicBezTo>
                        <a:pt x="783" y="159"/>
                        <a:pt x="790" y="150"/>
                        <a:pt x="789" y="145"/>
                      </a:cubicBezTo>
                      <a:cubicBezTo>
                        <a:pt x="788" y="140"/>
                        <a:pt x="779" y="135"/>
                        <a:pt x="773" y="133"/>
                      </a:cubicBezTo>
                      <a:cubicBezTo>
                        <a:pt x="768" y="131"/>
                        <a:pt x="761" y="132"/>
                        <a:pt x="755" y="133"/>
                      </a:cubicBezTo>
                      <a:cubicBezTo>
                        <a:pt x="725" y="142"/>
                        <a:pt x="696" y="151"/>
                        <a:pt x="666" y="161"/>
                      </a:cubicBezTo>
                      <a:cubicBezTo>
                        <a:pt x="660" y="163"/>
                        <a:pt x="654" y="166"/>
                        <a:pt x="648" y="170"/>
                      </a:cubicBezTo>
                      <a:cubicBezTo>
                        <a:pt x="627" y="183"/>
                        <a:pt x="625" y="200"/>
                        <a:pt x="644" y="216"/>
                      </a:cubicBezTo>
                      <a:cubicBezTo>
                        <a:pt x="665" y="233"/>
                        <a:pt x="688" y="246"/>
                        <a:pt x="715" y="244"/>
                      </a:cubicBezTo>
                      <a:cubicBezTo>
                        <a:pt x="773" y="239"/>
                        <a:pt x="827" y="225"/>
                        <a:pt x="875" y="192"/>
                      </a:cubicBezTo>
                      <a:cubicBezTo>
                        <a:pt x="896" y="179"/>
                        <a:pt x="897" y="172"/>
                        <a:pt x="884" y="152"/>
                      </a:cubicBezTo>
                      <a:cubicBezTo>
                        <a:pt x="873" y="135"/>
                        <a:pt x="861" y="119"/>
                        <a:pt x="850" y="102"/>
                      </a:cubicBezTo>
                      <a:cubicBezTo>
                        <a:pt x="846" y="95"/>
                        <a:pt x="841" y="89"/>
                        <a:pt x="839" y="81"/>
                      </a:cubicBezTo>
                      <a:cubicBezTo>
                        <a:pt x="838" y="76"/>
                        <a:pt x="842" y="69"/>
                        <a:pt x="843" y="63"/>
                      </a:cubicBezTo>
                      <a:cubicBezTo>
                        <a:pt x="849" y="65"/>
                        <a:pt x="856" y="65"/>
                        <a:pt x="860" y="68"/>
                      </a:cubicBezTo>
                      <a:cubicBezTo>
                        <a:pt x="871" y="82"/>
                        <a:pt x="883" y="96"/>
                        <a:pt x="893" y="110"/>
                      </a:cubicBezTo>
                      <a:cubicBezTo>
                        <a:pt x="904" y="127"/>
                        <a:pt x="914" y="146"/>
                        <a:pt x="925" y="163"/>
                      </a:cubicBezTo>
                      <a:cubicBezTo>
                        <a:pt x="933" y="176"/>
                        <a:pt x="945" y="180"/>
                        <a:pt x="960" y="176"/>
                      </a:cubicBezTo>
                      <a:cubicBezTo>
                        <a:pt x="1011" y="163"/>
                        <a:pt x="1050" y="181"/>
                        <a:pt x="1081" y="220"/>
                      </a:cubicBezTo>
                      <a:cubicBezTo>
                        <a:pt x="1087" y="228"/>
                        <a:pt x="1095" y="234"/>
                        <a:pt x="1102" y="242"/>
                      </a:cubicBezTo>
                      <a:cubicBezTo>
                        <a:pt x="1113" y="257"/>
                        <a:pt x="1110" y="266"/>
                        <a:pt x="1092" y="272"/>
                      </a:cubicBezTo>
                      <a:cubicBezTo>
                        <a:pt x="1087" y="273"/>
                        <a:pt x="1082" y="274"/>
                        <a:pt x="1077" y="274"/>
                      </a:cubicBezTo>
                      <a:cubicBezTo>
                        <a:pt x="1050" y="273"/>
                        <a:pt x="1030" y="284"/>
                        <a:pt x="1014" y="306"/>
                      </a:cubicBezTo>
                      <a:cubicBezTo>
                        <a:pt x="1005" y="317"/>
                        <a:pt x="988" y="322"/>
                        <a:pt x="973" y="330"/>
                      </a:cubicBezTo>
                      <a:cubicBezTo>
                        <a:pt x="990" y="335"/>
                        <a:pt x="1007" y="339"/>
                        <a:pt x="1024" y="344"/>
                      </a:cubicBezTo>
                      <a:cubicBezTo>
                        <a:pt x="1049" y="352"/>
                        <a:pt x="1074" y="359"/>
                        <a:pt x="1099" y="368"/>
                      </a:cubicBezTo>
                      <a:cubicBezTo>
                        <a:pt x="1104" y="370"/>
                        <a:pt x="1111" y="377"/>
                        <a:pt x="1111" y="382"/>
                      </a:cubicBezTo>
                      <a:cubicBezTo>
                        <a:pt x="1112" y="427"/>
                        <a:pt x="1112" y="473"/>
                        <a:pt x="1112" y="519"/>
                      </a:cubicBezTo>
                      <a:cubicBezTo>
                        <a:pt x="1100" y="519"/>
                        <a:pt x="1091" y="519"/>
                        <a:pt x="1079" y="519"/>
                      </a:cubicBezTo>
                      <a:cubicBezTo>
                        <a:pt x="1082" y="489"/>
                        <a:pt x="1085" y="460"/>
                        <a:pt x="1088" y="432"/>
                      </a:cubicBezTo>
                      <a:cubicBezTo>
                        <a:pt x="1091" y="405"/>
                        <a:pt x="1090" y="405"/>
                        <a:pt x="1059" y="407"/>
                      </a:cubicBezTo>
                      <a:cubicBezTo>
                        <a:pt x="1055" y="443"/>
                        <a:pt x="1050" y="480"/>
                        <a:pt x="1046" y="518"/>
                      </a:cubicBezTo>
                      <a:cubicBezTo>
                        <a:pt x="1033" y="518"/>
                        <a:pt x="1021" y="518"/>
                        <a:pt x="1007" y="518"/>
                      </a:cubicBezTo>
                      <a:cubicBezTo>
                        <a:pt x="1011" y="482"/>
                        <a:pt x="1014" y="447"/>
                        <a:pt x="1018" y="409"/>
                      </a:cubicBezTo>
                      <a:cubicBezTo>
                        <a:pt x="1007" y="408"/>
                        <a:pt x="999" y="406"/>
                        <a:pt x="986" y="405"/>
                      </a:cubicBezTo>
                      <a:cubicBezTo>
                        <a:pt x="982" y="443"/>
                        <a:pt x="978" y="480"/>
                        <a:pt x="974" y="518"/>
                      </a:cubicBezTo>
                      <a:cubicBezTo>
                        <a:pt x="962" y="518"/>
                        <a:pt x="949" y="518"/>
                        <a:pt x="935" y="518"/>
                      </a:cubicBezTo>
                      <a:cubicBezTo>
                        <a:pt x="937" y="490"/>
                        <a:pt x="940" y="462"/>
                        <a:pt x="943" y="433"/>
                      </a:cubicBezTo>
                      <a:cubicBezTo>
                        <a:pt x="946" y="405"/>
                        <a:pt x="944" y="404"/>
                        <a:pt x="914" y="408"/>
                      </a:cubicBezTo>
                      <a:cubicBezTo>
                        <a:pt x="910" y="444"/>
                        <a:pt x="905" y="481"/>
                        <a:pt x="901" y="519"/>
                      </a:cubicBezTo>
                      <a:cubicBezTo>
                        <a:pt x="888" y="519"/>
                        <a:pt x="877" y="519"/>
                        <a:pt x="862" y="519"/>
                      </a:cubicBezTo>
                      <a:cubicBezTo>
                        <a:pt x="865" y="487"/>
                        <a:pt x="868" y="456"/>
                        <a:pt x="872" y="425"/>
                      </a:cubicBezTo>
                      <a:cubicBezTo>
                        <a:pt x="874" y="410"/>
                        <a:pt x="868" y="407"/>
                        <a:pt x="854" y="406"/>
                      </a:cubicBezTo>
                      <a:cubicBezTo>
                        <a:pt x="840" y="405"/>
                        <a:pt x="840" y="414"/>
                        <a:pt x="839" y="423"/>
                      </a:cubicBezTo>
                      <a:cubicBezTo>
                        <a:pt x="836" y="455"/>
                        <a:pt x="832" y="486"/>
                        <a:pt x="829" y="519"/>
                      </a:cubicBezTo>
                      <a:cubicBezTo>
                        <a:pt x="815" y="519"/>
                        <a:pt x="804" y="519"/>
                        <a:pt x="790" y="519"/>
                      </a:cubicBezTo>
                      <a:cubicBezTo>
                        <a:pt x="793" y="490"/>
                        <a:pt x="796" y="461"/>
                        <a:pt x="798" y="433"/>
                      </a:cubicBezTo>
                      <a:cubicBezTo>
                        <a:pt x="800" y="421"/>
                        <a:pt x="806" y="407"/>
                        <a:pt x="784" y="406"/>
                      </a:cubicBezTo>
                      <a:cubicBezTo>
                        <a:pt x="764" y="404"/>
                        <a:pt x="768" y="418"/>
                        <a:pt x="766" y="429"/>
                      </a:cubicBezTo>
                      <a:cubicBezTo>
                        <a:pt x="764" y="451"/>
                        <a:pt x="760" y="474"/>
                        <a:pt x="759" y="497"/>
                      </a:cubicBezTo>
                      <a:cubicBezTo>
                        <a:pt x="759" y="515"/>
                        <a:pt x="752" y="523"/>
                        <a:pt x="733" y="520"/>
                      </a:cubicBezTo>
                      <a:cubicBezTo>
                        <a:pt x="729" y="519"/>
                        <a:pt x="724" y="520"/>
                        <a:pt x="717" y="519"/>
                      </a:cubicBezTo>
                      <a:cubicBezTo>
                        <a:pt x="721" y="487"/>
                        <a:pt x="723" y="456"/>
                        <a:pt x="727" y="425"/>
                      </a:cubicBezTo>
                      <a:cubicBezTo>
                        <a:pt x="729" y="413"/>
                        <a:pt x="725" y="407"/>
                        <a:pt x="712" y="406"/>
                      </a:cubicBezTo>
                      <a:cubicBezTo>
                        <a:pt x="700" y="405"/>
                        <a:pt x="695" y="408"/>
                        <a:pt x="694" y="420"/>
                      </a:cubicBezTo>
                      <a:cubicBezTo>
                        <a:pt x="692" y="453"/>
                        <a:pt x="688" y="485"/>
                        <a:pt x="684" y="519"/>
                      </a:cubicBezTo>
                      <a:cubicBezTo>
                        <a:pt x="671" y="519"/>
                        <a:pt x="658" y="519"/>
                        <a:pt x="644" y="519"/>
                      </a:cubicBezTo>
                      <a:cubicBezTo>
                        <a:pt x="648" y="488"/>
                        <a:pt x="651" y="458"/>
                        <a:pt x="654" y="429"/>
                      </a:cubicBezTo>
                      <a:cubicBezTo>
                        <a:pt x="655" y="418"/>
                        <a:pt x="658" y="408"/>
                        <a:pt x="641" y="406"/>
                      </a:cubicBezTo>
                      <a:cubicBezTo>
                        <a:pt x="624" y="404"/>
                        <a:pt x="623" y="412"/>
                        <a:pt x="622" y="425"/>
                      </a:cubicBezTo>
                      <a:cubicBezTo>
                        <a:pt x="619" y="456"/>
                        <a:pt x="615" y="487"/>
                        <a:pt x="611" y="519"/>
                      </a:cubicBezTo>
                      <a:cubicBezTo>
                        <a:pt x="598" y="519"/>
                        <a:pt x="586" y="519"/>
                        <a:pt x="572" y="519"/>
                      </a:cubicBezTo>
                      <a:cubicBezTo>
                        <a:pt x="575" y="490"/>
                        <a:pt x="578" y="461"/>
                        <a:pt x="581" y="433"/>
                      </a:cubicBezTo>
                      <a:cubicBezTo>
                        <a:pt x="584" y="406"/>
                        <a:pt x="583" y="404"/>
                        <a:pt x="551" y="407"/>
                      </a:cubicBezTo>
                      <a:cubicBezTo>
                        <a:pt x="547" y="444"/>
                        <a:pt x="543" y="481"/>
                        <a:pt x="539" y="519"/>
                      </a:cubicBezTo>
                      <a:cubicBezTo>
                        <a:pt x="526" y="519"/>
                        <a:pt x="514" y="519"/>
                        <a:pt x="500" y="519"/>
                      </a:cubicBezTo>
                      <a:cubicBezTo>
                        <a:pt x="503" y="490"/>
                        <a:pt x="505" y="462"/>
                        <a:pt x="508" y="434"/>
                      </a:cubicBezTo>
                      <a:cubicBezTo>
                        <a:pt x="511" y="405"/>
                        <a:pt x="511" y="405"/>
                        <a:pt x="479" y="407"/>
                      </a:cubicBezTo>
                      <a:cubicBezTo>
                        <a:pt x="476" y="434"/>
                        <a:pt x="473" y="462"/>
                        <a:pt x="470" y="489"/>
                      </a:cubicBezTo>
                      <a:cubicBezTo>
                        <a:pt x="467" y="523"/>
                        <a:pt x="464" y="525"/>
                        <a:pt x="428" y="517"/>
                      </a:cubicBezTo>
                      <a:cubicBezTo>
                        <a:pt x="431" y="482"/>
                        <a:pt x="434" y="447"/>
                        <a:pt x="438" y="410"/>
                      </a:cubicBezTo>
                      <a:cubicBezTo>
                        <a:pt x="428" y="408"/>
                        <a:pt x="419" y="406"/>
                        <a:pt x="407" y="405"/>
                      </a:cubicBezTo>
                      <a:cubicBezTo>
                        <a:pt x="403" y="443"/>
                        <a:pt x="398" y="480"/>
                        <a:pt x="394" y="518"/>
                      </a:cubicBezTo>
                      <a:cubicBezTo>
                        <a:pt x="382" y="518"/>
                        <a:pt x="370" y="518"/>
                        <a:pt x="355" y="518"/>
                      </a:cubicBezTo>
                      <a:cubicBezTo>
                        <a:pt x="359" y="483"/>
                        <a:pt x="362" y="447"/>
                        <a:pt x="366" y="409"/>
                      </a:cubicBezTo>
                      <a:cubicBezTo>
                        <a:pt x="355" y="407"/>
                        <a:pt x="346" y="406"/>
                        <a:pt x="334" y="405"/>
                      </a:cubicBezTo>
                      <a:cubicBezTo>
                        <a:pt x="330" y="443"/>
                        <a:pt x="326" y="480"/>
                        <a:pt x="322" y="519"/>
                      </a:cubicBezTo>
                      <a:cubicBezTo>
                        <a:pt x="309" y="519"/>
                        <a:pt x="297" y="519"/>
                        <a:pt x="282" y="519"/>
                      </a:cubicBezTo>
                      <a:cubicBezTo>
                        <a:pt x="285" y="490"/>
                        <a:pt x="289" y="461"/>
                        <a:pt x="291" y="433"/>
                      </a:cubicBezTo>
                      <a:cubicBezTo>
                        <a:pt x="294" y="405"/>
                        <a:pt x="293" y="404"/>
                        <a:pt x="261" y="408"/>
                      </a:cubicBezTo>
                      <a:cubicBezTo>
                        <a:pt x="257" y="444"/>
                        <a:pt x="253" y="481"/>
                        <a:pt x="249" y="519"/>
                      </a:cubicBezTo>
                      <a:cubicBezTo>
                        <a:pt x="237" y="519"/>
                        <a:pt x="225" y="519"/>
                        <a:pt x="210" y="519"/>
                      </a:cubicBezTo>
                      <a:cubicBezTo>
                        <a:pt x="213" y="490"/>
                        <a:pt x="216" y="461"/>
                        <a:pt x="219" y="433"/>
                      </a:cubicBezTo>
                      <a:cubicBezTo>
                        <a:pt x="222" y="406"/>
                        <a:pt x="219" y="404"/>
                        <a:pt x="189" y="408"/>
                      </a:cubicBezTo>
                      <a:cubicBezTo>
                        <a:pt x="186" y="435"/>
                        <a:pt x="183" y="463"/>
                        <a:pt x="180" y="490"/>
                      </a:cubicBezTo>
                      <a:cubicBezTo>
                        <a:pt x="176" y="524"/>
                        <a:pt x="175" y="524"/>
                        <a:pt x="138" y="517"/>
                      </a:cubicBezTo>
                      <a:cubicBezTo>
                        <a:pt x="141" y="487"/>
                        <a:pt x="144" y="456"/>
                        <a:pt x="147" y="425"/>
                      </a:cubicBezTo>
                      <a:cubicBezTo>
                        <a:pt x="149" y="414"/>
                        <a:pt x="146" y="407"/>
                        <a:pt x="134" y="406"/>
                      </a:cubicBezTo>
                      <a:cubicBezTo>
                        <a:pt x="121" y="404"/>
                        <a:pt x="116" y="409"/>
                        <a:pt x="115" y="421"/>
                      </a:cubicBezTo>
                      <a:cubicBezTo>
                        <a:pt x="112" y="447"/>
                        <a:pt x="108" y="473"/>
                        <a:pt x="107" y="499"/>
                      </a:cubicBezTo>
                      <a:cubicBezTo>
                        <a:pt x="106" y="518"/>
                        <a:pt x="99" y="524"/>
                        <a:pt x="79" y="517"/>
                      </a:cubicBezTo>
                      <a:cubicBezTo>
                        <a:pt x="81" y="494"/>
                        <a:pt x="82" y="471"/>
                        <a:pt x="84" y="447"/>
                      </a:cubicBezTo>
                      <a:cubicBezTo>
                        <a:pt x="85" y="439"/>
                        <a:pt x="86" y="431"/>
                        <a:pt x="87" y="423"/>
                      </a:cubicBezTo>
                      <a:cubicBezTo>
                        <a:pt x="91" y="375"/>
                        <a:pt x="91" y="375"/>
                        <a:pt x="139" y="364"/>
                      </a:cubicBezTo>
                      <a:cubicBezTo>
                        <a:pt x="288" y="332"/>
                        <a:pt x="438" y="304"/>
                        <a:pt x="591" y="297"/>
                      </a:cubicBezTo>
                      <a:cubicBezTo>
                        <a:pt x="704" y="292"/>
                        <a:pt x="815" y="299"/>
                        <a:pt x="926" y="320"/>
                      </a:cubicBezTo>
                      <a:cubicBezTo>
                        <a:pt x="931" y="321"/>
                        <a:pt x="936" y="322"/>
                        <a:pt x="941" y="323"/>
                      </a:cubicBezTo>
                      <a:cubicBezTo>
                        <a:pt x="942" y="323"/>
                        <a:pt x="944" y="322"/>
                        <a:pt x="945" y="322"/>
                      </a:cubicBezTo>
                      <a:close/>
                      <a:moveTo>
                        <a:pt x="156" y="322"/>
                      </a:moveTo>
                      <a:cubicBezTo>
                        <a:pt x="168" y="316"/>
                        <a:pt x="181" y="311"/>
                        <a:pt x="192" y="305"/>
                      </a:cubicBezTo>
                      <a:cubicBezTo>
                        <a:pt x="195" y="303"/>
                        <a:pt x="198" y="296"/>
                        <a:pt x="197" y="294"/>
                      </a:cubicBezTo>
                      <a:cubicBezTo>
                        <a:pt x="195" y="290"/>
                        <a:pt x="188" y="285"/>
                        <a:pt x="186" y="286"/>
                      </a:cubicBezTo>
                      <a:cubicBezTo>
                        <a:pt x="172" y="290"/>
                        <a:pt x="159" y="296"/>
                        <a:pt x="146" y="303"/>
                      </a:cubicBezTo>
                      <a:cubicBezTo>
                        <a:pt x="144" y="304"/>
                        <a:pt x="142" y="312"/>
                        <a:pt x="144" y="315"/>
                      </a:cubicBezTo>
                      <a:cubicBezTo>
                        <a:pt x="145" y="318"/>
                        <a:pt x="151" y="319"/>
                        <a:pt x="156" y="3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12" name="Freeform 15"/>
                <p:cNvSpPr>
                  <a:spLocks/>
                </p:cNvSpPr>
                <p:nvPr/>
              </p:nvSpPr>
              <p:spPr bwMode="auto">
                <a:xfrm>
                  <a:off x="2721687" y="2763838"/>
                  <a:ext cx="71438" cy="33338"/>
                </a:xfrm>
                <a:custGeom>
                  <a:avLst/>
                  <a:gdLst>
                    <a:gd name="T0" fmla="*/ 42 w 81"/>
                    <a:gd name="T1" fmla="*/ 36 h 36"/>
                    <a:gd name="T2" fmla="*/ 10 w 81"/>
                    <a:gd name="T3" fmla="*/ 30 h 36"/>
                    <a:gd name="T4" fmla="*/ 0 w 81"/>
                    <a:gd name="T5" fmla="*/ 19 h 36"/>
                    <a:gd name="T6" fmla="*/ 8 w 81"/>
                    <a:gd name="T7" fmla="*/ 9 h 36"/>
                    <a:gd name="T8" fmla="*/ 74 w 81"/>
                    <a:gd name="T9" fmla="*/ 11 h 36"/>
                    <a:gd name="T10" fmla="*/ 81 w 81"/>
                    <a:gd name="T11" fmla="*/ 26 h 36"/>
                    <a:gd name="T12" fmla="*/ 69 w 81"/>
                    <a:gd name="T13" fmla="*/ 34 h 36"/>
                    <a:gd name="T14" fmla="*/ 42 w 81"/>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6">
                      <a:moveTo>
                        <a:pt x="42" y="36"/>
                      </a:moveTo>
                      <a:cubicBezTo>
                        <a:pt x="35" y="34"/>
                        <a:pt x="22" y="33"/>
                        <a:pt x="10" y="30"/>
                      </a:cubicBezTo>
                      <a:cubicBezTo>
                        <a:pt x="6" y="29"/>
                        <a:pt x="1" y="23"/>
                        <a:pt x="0" y="19"/>
                      </a:cubicBezTo>
                      <a:cubicBezTo>
                        <a:pt x="0" y="16"/>
                        <a:pt x="4" y="10"/>
                        <a:pt x="8" y="9"/>
                      </a:cubicBezTo>
                      <a:cubicBezTo>
                        <a:pt x="30" y="0"/>
                        <a:pt x="52" y="1"/>
                        <a:pt x="74" y="11"/>
                      </a:cubicBezTo>
                      <a:cubicBezTo>
                        <a:pt x="78" y="13"/>
                        <a:pt x="81" y="21"/>
                        <a:pt x="81" y="26"/>
                      </a:cubicBezTo>
                      <a:cubicBezTo>
                        <a:pt x="81" y="29"/>
                        <a:pt x="74" y="33"/>
                        <a:pt x="69" y="34"/>
                      </a:cubicBezTo>
                      <a:cubicBezTo>
                        <a:pt x="62" y="35"/>
                        <a:pt x="54" y="35"/>
                        <a:pt x="4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13" name="Freeform 16"/>
                <p:cNvSpPr>
                  <a:spLocks/>
                </p:cNvSpPr>
                <p:nvPr/>
              </p:nvSpPr>
              <p:spPr bwMode="auto">
                <a:xfrm>
                  <a:off x="3066174" y="3032125"/>
                  <a:ext cx="63500" cy="28575"/>
                </a:xfrm>
                <a:custGeom>
                  <a:avLst/>
                  <a:gdLst>
                    <a:gd name="T0" fmla="*/ 29 w 71"/>
                    <a:gd name="T1" fmla="*/ 33 h 33"/>
                    <a:gd name="T2" fmla="*/ 1 w 71"/>
                    <a:gd name="T3" fmla="*/ 17 h 33"/>
                    <a:gd name="T4" fmla="*/ 32 w 71"/>
                    <a:gd name="T5" fmla="*/ 1 h 33"/>
                    <a:gd name="T6" fmla="*/ 59 w 71"/>
                    <a:gd name="T7" fmla="*/ 3 h 33"/>
                    <a:gd name="T8" fmla="*/ 70 w 71"/>
                    <a:gd name="T9" fmla="*/ 16 h 33"/>
                    <a:gd name="T10" fmla="*/ 58 w 71"/>
                    <a:gd name="T11" fmla="*/ 27 h 33"/>
                    <a:gd name="T12" fmla="*/ 31 w 71"/>
                    <a:gd name="T13" fmla="*/ 29 h 33"/>
                    <a:gd name="T14" fmla="*/ 29 w 71"/>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33">
                      <a:moveTo>
                        <a:pt x="29" y="33"/>
                      </a:moveTo>
                      <a:cubicBezTo>
                        <a:pt x="19" y="28"/>
                        <a:pt x="0" y="21"/>
                        <a:pt x="1" y="17"/>
                      </a:cubicBezTo>
                      <a:cubicBezTo>
                        <a:pt x="2" y="0"/>
                        <a:pt x="19" y="1"/>
                        <a:pt x="32" y="1"/>
                      </a:cubicBezTo>
                      <a:cubicBezTo>
                        <a:pt x="41" y="0"/>
                        <a:pt x="51" y="0"/>
                        <a:pt x="59" y="3"/>
                      </a:cubicBezTo>
                      <a:cubicBezTo>
                        <a:pt x="64" y="5"/>
                        <a:pt x="69" y="11"/>
                        <a:pt x="70" y="16"/>
                      </a:cubicBezTo>
                      <a:cubicBezTo>
                        <a:pt x="71" y="19"/>
                        <a:pt x="63" y="25"/>
                        <a:pt x="58" y="27"/>
                      </a:cubicBezTo>
                      <a:cubicBezTo>
                        <a:pt x="50" y="29"/>
                        <a:pt x="40" y="29"/>
                        <a:pt x="31" y="29"/>
                      </a:cubicBezTo>
                      <a:cubicBezTo>
                        <a:pt x="30" y="31"/>
                        <a:pt x="30" y="32"/>
                        <a:pt x="2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14" name="Freeform 17"/>
                <p:cNvSpPr>
                  <a:spLocks/>
                </p:cNvSpPr>
                <p:nvPr/>
              </p:nvSpPr>
              <p:spPr bwMode="auto">
                <a:xfrm>
                  <a:off x="2508962" y="2900363"/>
                  <a:ext cx="33338" cy="36513"/>
                </a:xfrm>
                <a:custGeom>
                  <a:avLst/>
                  <a:gdLst>
                    <a:gd name="T0" fmla="*/ 37 w 37"/>
                    <a:gd name="T1" fmla="*/ 6 h 41"/>
                    <a:gd name="T2" fmla="*/ 17 w 37"/>
                    <a:gd name="T3" fmla="*/ 41 h 41"/>
                    <a:gd name="T4" fmla="*/ 11 w 37"/>
                    <a:gd name="T5" fmla="*/ 39 h 41"/>
                    <a:gd name="T6" fmla="*/ 0 w 37"/>
                    <a:gd name="T7" fmla="*/ 8 h 41"/>
                    <a:gd name="T8" fmla="*/ 32 w 37"/>
                    <a:gd name="T9" fmla="*/ 0 h 41"/>
                    <a:gd name="T10" fmla="*/ 37 w 37"/>
                    <a:gd name="T11" fmla="*/ 6 h 41"/>
                  </a:gdLst>
                  <a:ahLst/>
                  <a:cxnLst>
                    <a:cxn ang="0">
                      <a:pos x="T0" y="T1"/>
                    </a:cxn>
                    <a:cxn ang="0">
                      <a:pos x="T2" y="T3"/>
                    </a:cxn>
                    <a:cxn ang="0">
                      <a:pos x="T4" y="T5"/>
                    </a:cxn>
                    <a:cxn ang="0">
                      <a:pos x="T6" y="T7"/>
                    </a:cxn>
                    <a:cxn ang="0">
                      <a:pos x="T8" y="T9"/>
                    </a:cxn>
                    <a:cxn ang="0">
                      <a:pos x="T10" y="T11"/>
                    </a:cxn>
                  </a:cxnLst>
                  <a:rect l="0" t="0" r="r" b="b"/>
                  <a:pathLst>
                    <a:path w="37" h="41">
                      <a:moveTo>
                        <a:pt x="37" y="6"/>
                      </a:moveTo>
                      <a:cubicBezTo>
                        <a:pt x="30" y="18"/>
                        <a:pt x="24" y="30"/>
                        <a:pt x="17" y="41"/>
                      </a:cubicBezTo>
                      <a:cubicBezTo>
                        <a:pt x="15" y="41"/>
                        <a:pt x="13" y="40"/>
                        <a:pt x="11" y="39"/>
                      </a:cubicBezTo>
                      <a:cubicBezTo>
                        <a:pt x="8" y="30"/>
                        <a:pt x="4" y="20"/>
                        <a:pt x="0" y="8"/>
                      </a:cubicBezTo>
                      <a:cubicBezTo>
                        <a:pt x="11" y="5"/>
                        <a:pt x="22" y="2"/>
                        <a:pt x="32" y="0"/>
                      </a:cubicBezTo>
                      <a:cubicBezTo>
                        <a:pt x="34" y="2"/>
                        <a:pt x="35" y="4"/>
                        <a:pt x="3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sp>
            <p:nvSpPr>
              <p:cNvPr id="203" name="Freeform 22"/>
              <p:cNvSpPr>
                <a:spLocks/>
              </p:cNvSpPr>
              <p:nvPr/>
            </p:nvSpPr>
            <p:spPr bwMode="auto">
              <a:xfrm>
                <a:off x="2237499" y="3005138"/>
                <a:ext cx="50800" cy="33338"/>
              </a:xfrm>
              <a:custGeom>
                <a:avLst/>
                <a:gdLst>
                  <a:gd name="T0" fmla="*/ 14 w 56"/>
                  <a:gd name="T1" fmla="*/ 37 h 37"/>
                  <a:gd name="T2" fmla="*/ 2 w 56"/>
                  <a:gd name="T3" fmla="*/ 30 h 37"/>
                  <a:gd name="T4" fmla="*/ 4 w 56"/>
                  <a:gd name="T5" fmla="*/ 18 h 37"/>
                  <a:gd name="T6" fmla="*/ 44 w 56"/>
                  <a:gd name="T7" fmla="*/ 1 h 37"/>
                  <a:gd name="T8" fmla="*/ 55 w 56"/>
                  <a:gd name="T9" fmla="*/ 9 h 37"/>
                  <a:gd name="T10" fmla="*/ 50 w 56"/>
                  <a:gd name="T11" fmla="*/ 20 h 37"/>
                  <a:gd name="T12" fmla="*/ 14 w 56"/>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56" h="37">
                    <a:moveTo>
                      <a:pt x="14" y="37"/>
                    </a:moveTo>
                    <a:cubicBezTo>
                      <a:pt x="9" y="34"/>
                      <a:pt x="3" y="33"/>
                      <a:pt x="2" y="30"/>
                    </a:cubicBezTo>
                    <a:cubicBezTo>
                      <a:pt x="0" y="27"/>
                      <a:pt x="2" y="19"/>
                      <a:pt x="4" y="18"/>
                    </a:cubicBezTo>
                    <a:cubicBezTo>
                      <a:pt x="17" y="11"/>
                      <a:pt x="30" y="5"/>
                      <a:pt x="44" y="1"/>
                    </a:cubicBezTo>
                    <a:cubicBezTo>
                      <a:pt x="46" y="0"/>
                      <a:pt x="53" y="5"/>
                      <a:pt x="55" y="9"/>
                    </a:cubicBezTo>
                    <a:cubicBezTo>
                      <a:pt x="56" y="11"/>
                      <a:pt x="53" y="18"/>
                      <a:pt x="50" y="20"/>
                    </a:cubicBezTo>
                    <a:cubicBezTo>
                      <a:pt x="39" y="26"/>
                      <a:pt x="26" y="31"/>
                      <a:pt x="14"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204" name="组合 203"/>
              <p:cNvGrpSpPr/>
              <p:nvPr/>
            </p:nvGrpSpPr>
            <p:grpSpPr>
              <a:xfrm>
                <a:off x="2195318" y="3236682"/>
                <a:ext cx="1885269" cy="848185"/>
                <a:chOff x="2195318" y="3236682"/>
                <a:chExt cx="1885269" cy="848185"/>
              </a:xfrm>
            </p:grpSpPr>
            <p:sp>
              <p:nvSpPr>
                <p:cNvPr id="205" name="Freeform 10"/>
                <p:cNvSpPr>
                  <a:spLocks/>
                </p:cNvSpPr>
                <p:nvPr/>
              </p:nvSpPr>
              <p:spPr bwMode="auto">
                <a:xfrm>
                  <a:off x="2628024" y="3240088"/>
                  <a:ext cx="917575" cy="841375"/>
                </a:xfrm>
                <a:custGeom>
                  <a:avLst/>
                  <a:gdLst>
                    <a:gd name="T0" fmla="*/ 164 w 1022"/>
                    <a:gd name="T1" fmla="*/ 0 h 939"/>
                    <a:gd name="T2" fmla="*/ 143 w 1022"/>
                    <a:gd name="T3" fmla="*/ 127 h 939"/>
                    <a:gd name="T4" fmla="*/ 152 w 1022"/>
                    <a:gd name="T5" fmla="*/ 391 h 939"/>
                    <a:gd name="T6" fmla="*/ 473 w 1022"/>
                    <a:gd name="T7" fmla="*/ 687 h 939"/>
                    <a:gd name="T8" fmla="*/ 721 w 1022"/>
                    <a:gd name="T9" fmla="*/ 717 h 939"/>
                    <a:gd name="T10" fmla="*/ 1006 w 1022"/>
                    <a:gd name="T11" fmla="*/ 802 h 939"/>
                    <a:gd name="T12" fmla="*/ 1022 w 1022"/>
                    <a:gd name="T13" fmla="*/ 812 h 939"/>
                    <a:gd name="T14" fmla="*/ 872 w 1022"/>
                    <a:gd name="T15" fmla="*/ 934 h 939"/>
                    <a:gd name="T16" fmla="*/ 875 w 1022"/>
                    <a:gd name="T17" fmla="*/ 939 h 939"/>
                    <a:gd name="T18" fmla="*/ 858 w 1022"/>
                    <a:gd name="T19" fmla="*/ 929 h 939"/>
                    <a:gd name="T20" fmla="*/ 479 w 1022"/>
                    <a:gd name="T21" fmla="*/ 783 h 939"/>
                    <a:gd name="T22" fmla="*/ 324 w 1022"/>
                    <a:gd name="T23" fmla="*/ 752 h 939"/>
                    <a:gd name="T24" fmla="*/ 85 w 1022"/>
                    <a:gd name="T25" fmla="*/ 536 h 939"/>
                    <a:gd name="T26" fmla="*/ 20 w 1022"/>
                    <a:gd name="T27" fmla="*/ 15 h 939"/>
                    <a:gd name="T28" fmla="*/ 33 w 1022"/>
                    <a:gd name="T29" fmla="*/ 1 h 939"/>
                    <a:gd name="T30" fmla="*/ 164 w 1022"/>
                    <a:gd name="T31" fmla="*/ 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2" h="939">
                      <a:moveTo>
                        <a:pt x="164" y="0"/>
                      </a:moveTo>
                      <a:cubicBezTo>
                        <a:pt x="157" y="45"/>
                        <a:pt x="150" y="86"/>
                        <a:pt x="143" y="127"/>
                      </a:cubicBezTo>
                      <a:cubicBezTo>
                        <a:pt x="128" y="216"/>
                        <a:pt x="129" y="304"/>
                        <a:pt x="152" y="391"/>
                      </a:cubicBezTo>
                      <a:cubicBezTo>
                        <a:pt x="196" y="558"/>
                        <a:pt x="302" y="660"/>
                        <a:pt x="473" y="687"/>
                      </a:cubicBezTo>
                      <a:cubicBezTo>
                        <a:pt x="555" y="700"/>
                        <a:pt x="638" y="706"/>
                        <a:pt x="721" y="717"/>
                      </a:cubicBezTo>
                      <a:cubicBezTo>
                        <a:pt x="821" y="729"/>
                        <a:pt x="918" y="750"/>
                        <a:pt x="1006" y="802"/>
                      </a:cubicBezTo>
                      <a:cubicBezTo>
                        <a:pt x="1012" y="805"/>
                        <a:pt x="1018" y="810"/>
                        <a:pt x="1022" y="812"/>
                      </a:cubicBezTo>
                      <a:cubicBezTo>
                        <a:pt x="971" y="853"/>
                        <a:pt x="922" y="893"/>
                        <a:pt x="872" y="934"/>
                      </a:cubicBezTo>
                      <a:cubicBezTo>
                        <a:pt x="873" y="936"/>
                        <a:pt x="874" y="937"/>
                        <a:pt x="875" y="939"/>
                      </a:cubicBezTo>
                      <a:cubicBezTo>
                        <a:pt x="869" y="936"/>
                        <a:pt x="864" y="932"/>
                        <a:pt x="858" y="929"/>
                      </a:cubicBezTo>
                      <a:cubicBezTo>
                        <a:pt x="743" y="850"/>
                        <a:pt x="614" y="808"/>
                        <a:pt x="479" y="783"/>
                      </a:cubicBezTo>
                      <a:cubicBezTo>
                        <a:pt x="427" y="774"/>
                        <a:pt x="375" y="765"/>
                        <a:pt x="324" y="752"/>
                      </a:cubicBezTo>
                      <a:cubicBezTo>
                        <a:pt x="208" y="721"/>
                        <a:pt x="126" y="648"/>
                        <a:pt x="85" y="536"/>
                      </a:cubicBezTo>
                      <a:cubicBezTo>
                        <a:pt x="23" y="368"/>
                        <a:pt x="0" y="194"/>
                        <a:pt x="20" y="15"/>
                      </a:cubicBezTo>
                      <a:cubicBezTo>
                        <a:pt x="21" y="10"/>
                        <a:pt x="29" y="1"/>
                        <a:pt x="33" y="1"/>
                      </a:cubicBezTo>
                      <a:cubicBezTo>
                        <a:pt x="75" y="0"/>
                        <a:pt x="117" y="0"/>
                        <a:pt x="164"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06" name="Freeform 11"/>
                <p:cNvSpPr>
                  <a:spLocks/>
                </p:cNvSpPr>
                <p:nvPr/>
              </p:nvSpPr>
              <p:spPr bwMode="auto">
                <a:xfrm>
                  <a:off x="2815349" y="3241675"/>
                  <a:ext cx="923925" cy="668338"/>
                </a:xfrm>
                <a:custGeom>
                  <a:avLst/>
                  <a:gdLst>
                    <a:gd name="T0" fmla="*/ 1030 w 1030"/>
                    <a:gd name="T1" fmla="*/ 628 h 745"/>
                    <a:gd name="T2" fmla="*/ 896 w 1030"/>
                    <a:gd name="T3" fmla="*/ 745 h 745"/>
                    <a:gd name="T4" fmla="*/ 765 w 1030"/>
                    <a:gd name="T5" fmla="*/ 682 h 745"/>
                    <a:gd name="T6" fmla="*/ 485 w 1030"/>
                    <a:gd name="T7" fmla="*/ 633 h 745"/>
                    <a:gd name="T8" fmla="*/ 319 w 1030"/>
                    <a:gd name="T9" fmla="*/ 627 h 745"/>
                    <a:gd name="T10" fmla="*/ 71 w 1030"/>
                    <a:gd name="T11" fmla="*/ 470 h 745"/>
                    <a:gd name="T12" fmla="*/ 4 w 1030"/>
                    <a:gd name="T13" fmla="*/ 238 h 745"/>
                    <a:gd name="T14" fmla="*/ 4 w 1030"/>
                    <a:gd name="T15" fmla="*/ 0 h 745"/>
                    <a:gd name="T16" fmla="*/ 83 w 1030"/>
                    <a:gd name="T17" fmla="*/ 0 h 745"/>
                    <a:gd name="T18" fmla="*/ 79 w 1030"/>
                    <a:gd name="T19" fmla="*/ 50 h 745"/>
                    <a:gd name="T20" fmla="*/ 134 w 1030"/>
                    <a:gd name="T21" fmla="*/ 358 h 745"/>
                    <a:gd name="T22" fmla="*/ 341 w 1030"/>
                    <a:gd name="T23" fmla="*/ 491 h 745"/>
                    <a:gd name="T24" fmla="*/ 649 w 1030"/>
                    <a:gd name="T25" fmla="*/ 515 h 745"/>
                    <a:gd name="T26" fmla="*/ 1015 w 1030"/>
                    <a:gd name="T27" fmla="*/ 619 h 745"/>
                    <a:gd name="T28" fmla="*/ 1030 w 1030"/>
                    <a:gd name="T29" fmla="*/ 628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0" h="745">
                      <a:moveTo>
                        <a:pt x="1030" y="628"/>
                      </a:moveTo>
                      <a:cubicBezTo>
                        <a:pt x="985" y="667"/>
                        <a:pt x="940" y="707"/>
                        <a:pt x="896" y="745"/>
                      </a:cubicBezTo>
                      <a:cubicBezTo>
                        <a:pt x="854" y="725"/>
                        <a:pt x="811" y="701"/>
                        <a:pt x="765" y="682"/>
                      </a:cubicBezTo>
                      <a:cubicBezTo>
                        <a:pt x="675" y="646"/>
                        <a:pt x="580" y="637"/>
                        <a:pt x="485" y="633"/>
                      </a:cubicBezTo>
                      <a:cubicBezTo>
                        <a:pt x="430" y="631"/>
                        <a:pt x="374" y="628"/>
                        <a:pt x="319" y="627"/>
                      </a:cubicBezTo>
                      <a:cubicBezTo>
                        <a:pt x="204" y="625"/>
                        <a:pt x="128" y="561"/>
                        <a:pt x="71" y="470"/>
                      </a:cubicBezTo>
                      <a:cubicBezTo>
                        <a:pt x="26" y="399"/>
                        <a:pt x="9" y="319"/>
                        <a:pt x="4" y="238"/>
                      </a:cubicBezTo>
                      <a:cubicBezTo>
                        <a:pt x="0" y="159"/>
                        <a:pt x="4" y="81"/>
                        <a:pt x="4" y="0"/>
                      </a:cubicBezTo>
                      <a:cubicBezTo>
                        <a:pt x="30" y="0"/>
                        <a:pt x="55" y="0"/>
                        <a:pt x="83" y="0"/>
                      </a:cubicBezTo>
                      <a:cubicBezTo>
                        <a:pt x="82" y="18"/>
                        <a:pt x="81" y="34"/>
                        <a:pt x="79" y="50"/>
                      </a:cubicBezTo>
                      <a:cubicBezTo>
                        <a:pt x="69" y="157"/>
                        <a:pt x="82" y="261"/>
                        <a:pt x="134" y="358"/>
                      </a:cubicBezTo>
                      <a:cubicBezTo>
                        <a:pt x="179" y="440"/>
                        <a:pt x="247" y="484"/>
                        <a:pt x="341" y="491"/>
                      </a:cubicBezTo>
                      <a:cubicBezTo>
                        <a:pt x="443" y="498"/>
                        <a:pt x="547" y="503"/>
                        <a:pt x="649" y="515"/>
                      </a:cubicBezTo>
                      <a:cubicBezTo>
                        <a:pt x="776" y="530"/>
                        <a:pt x="899" y="563"/>
                        <a:pt x="1015" y="619"/>
                      </a:cubicBezTo>
                      <a:cubicBezTo>
                        <a:pt x="1020" y="622"/>
                        <a:pt x="1026" y="625"/>
                        <a:pt x="1030" y="628"/>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07" name="Freeform 12"/>
                <p:cNvSpPr>
                  <a:spLocks/>
                </p:cNvSpPr>
                <p:nvPr/>
              </p:nvSpPr>
              <p:spPr bwMode="auto">
                <a:xfrm>
                  <a:off x="2367674" y="3240088"/>
                  <a:ext cx="471488" cy="752475"/>
                </a:xfrm>
                <a:custGeom>
                  <a:avLst/>
                  <a:gdLst>
                    <a:gd name="T0" fmla="*/ 138 w 526"/>
                    <a:gd name="T1" fmla="*/ 0 h 838"/>
                    <a:gd name="T2" fmla="*/ 259 w 526"/>
                    <a:gd name="T3" fmla="*/ 0 h 838"/>
                    <a:gd name="T4" fmla="*/ 247 w 526"/>
                    <a:gd name="T5" fmla="*/ 100 h 838"/>
                    <a:gd name="T6" fmla="*/ 296 w 526"/>
                    <a:gd name="T7" fmla="*/ 535 h 838"/>
                    <a:gd name="T8" fmla="*/ 508 w 526"/>
                    <a:gd name="T9" fmla="*/ 819 h 838"/>
                    <a:gd name="T10" fmla="*/ 525 w 526"/>
                    <a:gd name="T11" fmla="*/ 833 h 838"/>
                    <a:gd name="T12" fmla="*/ 526 w 526"/>
                    <a:gd name="T13" fmla="*/ 838 h 838"/>
                    <a:gd name="T14" fmla="*/ 352 w 526"/>
                    <a:gd name="T15" fmla="*/ 797 h 838"/>
                    <a:gd name="T16" fmla="*/ 13 w 526"/>
                    <a:gd name="T17" fmla="*/ 375 h 838"/>
                    <a:gd name="T18" fmla="*/ 4 w 526"/>
                    <a:gd name="T19" fmla="*/ 134 h 838"/>
                    <a:gd name="T20" fmla="*/ 12 w 526"/>
                    <a:gd name="T21" fmla="*/ 1 h 838"/>
                    <a:gd name="T22" fmla="*/ 78 w 526"/>
                    <a:gd name="T23" fmla="*/ 1 h 838"/>
                    <a:gd name="T24" fmla="*/ 224 w 526"/>
                    <a:gd name="T25" fmla="*/ 626 h 838"/>
                    <a:gd name="T26" fmla="*/ 122 w 526"/>
                    <a:gd name="T27" fmla="*/ 323 h 838"/>
                    <a:gd name="T28" fmla="*/ 138 w 526"/>
                    <a:gd name="T29"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6" h="838">
                      <a:moveTo>
                        <a:pt x="138" y="0"/>
                      </a:moveTo>
                      <a:cubicBezTo>
                        <a:pt x="180" y="0"/>
                        <a:pt x="219" y="0"/>
                        <a:pt x="259" y="0"/>
                      </a:cubicBezTo>
                      <a:cubicBezTo>
                        <a:pt x="255" y="35"/>
                        <a:pt x="250" y="67"/>
                        <a:pt x="247" y="100"/>
                      </a:cubicBezTo>
                      <a:cubicBezTo>
                        <a:pt x="232" y="249"/>
                        <a:pt x="243" y="394"/>
                        <a:pt x="296" y="535"/>
                      </a:cubicBezTo>
                      <a:cubicBezTo>
                        <a:pt x="340" y="650"/>
                        <a:pt x="417" y="739"/>
                        <a:pt x="508" y="819"/>
                      </a:cubicBezTo>
                      <a:cubicBezTo>
                        <a:pt x="514" y="824"/>
                        <a:pt x="519" y="828"/>
                        <a:pt x="525" y="833"/>
                      </a:cubicBezTo>
                      <a:cubicBezTo>
                        <a:pt x="525" y="834"/>
                        <a:pt x="525" y="836"/>
                        <a:pt x="526" y="838"/>
                      </a:cubicBezTo>
                      <a:cubicBezTo>
                        <a:pt x="465" y="835"/>
                        <a:pt x="407" y="821"/>
                        <a:pt x="352" y="797"/>
                      </a:cubicBezTo>
                      <a:cubicBezTo>
                        <a:pt x="167" y="714"/>
                        <a:pt x="47" y="577"/>
                        <a:pt x="13" y="375"/>
                      </a:cubicBezTo>
                      <a:cubicBezTo>
                        <a:pt x="0" y="296"/>
                        <a:pt x="5" y="214"/>
                        <a:pt x="4" y="134"/>
                      </a:cubicBezTo>
                      <a:cubicBezTo>
                        <a:pt x="4" y="90"/>
                        <a:pt x="10" y="46"/>
                        <a:pt x="12" y="1"/>
                      </a:cubicBezTo>
                      <a:cubicBezTo>
                        <a:pt x="35" y="1"/>
                        <a:pt x="55" y="1"/>
                        <a:pt x="78" y="1"/>
                      </a:cubicBezTo>
                      <a:cubicBezTo>
                        <a:pt x="36" y="231"/>
                        <a:pt x="66" y="444"/>
                        <a:pt x="224" y="626"/>
                      </a:cubicBezTo>
                      <a:cubicBezTo>
                        <a:pt x="181" y="528"/>
                        <a:pt x="136" y="431"/>
                        <a:pt x="122" y="323"/>
                      </a:cubicBezTo>
                      <a:cubicBezTo>
                        <a:pt x="109" y="215"/>
                        <a:pt x="116" y="107"/>
                        <a:pt x="13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08" name="Freeform 13"/>
                <p:cNvSpPr>
                  <a:spLocks/>
                </p:cNvSpPr>
                <p:nvPr/>
              </p:nvSpPr>
              <p:spPr bwMode="auto">
                <a:xfrm>
                  <a:off x="3018549" y="3238500"/>
                  <a:ext cx="1062038" cy="512763"/>
                </a:xfrm>
                <a:custGeom>
                  <a:avLst/>
                  <a:gdLst>
                    <a:gd name="T0" fmla="*/ 98 w 1182"/>
                    <a:gd name="T1" fmla="*/ 0 h 571"/>
                    <a:gd name="T2" fmla="*/ 98 w 1182"/>
                    <a:gd name="T3" fmla="*/ 47 h 571"/>
                    <a:gd name="T4" fmla="*/ 202 w 1182"/>
                    <a:gd name="T5" fmla="*/ 185 h 571"/>
                    <a:gd name="T6" fmla="*/ 422 w 1182"/>
                    <a:gd name="T7" fmla="*/ 222 h 571"/>
                    <a:gd name="T8" fmla="*/ 1135 w 1182"/>
                    <a:gd name="T9" fmla="*/ 457 h 571"/>
                    <a:gd name="T10" fmla="*/ 1182 w 1182"/>
                    <a:gd name="T11" fmla="*/ 486 h 571"/>
                    <a:gd name="T12" fmla="*/ 1057 w 1182"/>
                    <a:gd name="T13" fmla="*/ 525 h 571"/>
                    <a:gd name="T14" fmla="*/ 937 w 1182"/>
                    <a:gd name="T15" fmla="*/ 571 h 571"/>
                    <a:gd name="T16" fmla="*/ 822 w 1182"/>
                    <a:gd name="T17" fmla="*/ 494 h 571"/>
                    <a:gd name="T18" fmla="*/ 342 w 1182"/>
                    <a:gd name="T19" fmla="*/ 304 h 571"/>
                    <a:gd name="T20" fmla="*/ 151 w 1182"/>
                    <a:gd name="T21" fmla="*/ 260 h 571"/>
                    <a:gd name="T22" fmla="*/ 32 w 1182"/>
                    <a:gd name="T23" fmla="*/ 178 h 571"/>
                    <a:gd name="T24" fmla="*/ 5 w 1182"/>
                    <a:gd name="T25" fmla="*/ 44 h 571"/>
                    <a:gd name="T26" fmla="*/ 52 w 1182"/>
                    <a:gd name="T27" fmla="*/ 0 h 571"/>
                    <a:gd name="T28" fmla="*/ 98 w 1182"/>
                    <a:gd name="T29" fmla="*/ 0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2" h="571">
                      <a:moveTo>
                        <a:pt x="98" y="0"/>
                      </a:moveTo>
                      <a:cubicBezTo>
                        <a:pt x="98" y="17"/>
                        <a:pt x="98" y="32"/>
                        <a:pt x="98" y="47"/>
                      </a:cubicBezTo>
                      <a:cubicBezTo>
                        <a:pt x="96" y="124"/>
                        <a:pt x="126" y="169"/>
                        <a:pt x="202" y="185"/>
                      </a:cubicBezTo>
                      <a:cubicBezTo>
                        <a:pt x="274" y="201"/>
                        <a:pt x="349" y="210"/>
                        <a:pt x="422" y="222"/>
                      </a:cubicBezTo>
                      <a:cubicBezTo>
                        <a:pt x="673" y="261"/>
                        <a:pt x="913" y="332"/>
                        <a:pt x="1135" y="457"/>
                      </a:cubicBezTo>
                      <a:cubicBezTo>
                        <a:pt x="1149" y="465"/>
                        <a:pt x="1163" y="474"/>
                        <a:pt x="1182" y="486"/>
                      </a:cubicBezTo>
                      <a:cubicBezTo>
                        <a:pt x="1137" y="500"/>
                        <a:pt x="1096" y="511"/>
                        <a:pt x="1057" y="525"/>
                      </a:cubicBezTo>
                      <a:cubicBezTo>
                        <a:pt x="1018" y="538"/>
                        <a:pt x="979" y="555"/>
                        <a:pt x="937" y="571"/>
                      </a:cubicBezTo>
                      <a:cubicBezTo>
                        <a:pt x="903" y="548"/>
                        <a:pt x="863" y="520"/>
                        <a:pt x="822" y="494"/>
                      </a:cubicBezTo>
                      <a:cubicBezTo>
                        <a:pt x="675" y="399"/>
                        <a:pt x="512" y="342"/>
                        <a:pt x="342" y="304"/>
                      </a:cubicBezTo>
                      <a:cubicBezTo>
                        <a:pt x="278" y="290"/>
                        <a:pt x="214" y="276"/>
                        <a:pt x="151" y="260"/>
                      </a:cubicBezTo>
                      <a:cubicBezTo>
                        <a:pt x="101" y="248"/>
                        <a:pt x="62" y="220"/>
                        <a:pt x="32" y="178"/>
                      </a:cubicBezTo>
                      <a:cubicBezTo>
                        <a:pt x="2" y="137"/>
                        <a:pt x="0" y="92"/>
                        <a:pt x="5" y="44"/>
                      </a:cubicBezTo>
                      <a:cubicBezTo>
                        <a:pt x="9" y="2"/>
                        <a:pt x="8" y="1"/>
                        <a:pt x="52" y="0"/>
                      </a:cubicBezTo>
                      <a:cubicBezTo>
                        <a:pt x="67" y="0"/>
                        <a:pt x="82" y="0"/>
                        <a:pt x="9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09" name="Freeform 14"/>
                <p:cNvSpPr>
                  <a:spLocks/>
                </p:cNvSpPr>
                <p:nvPr/>
              </p:nvSpPr>
              <p:spPr bwMode="auto">
                <a:xfrm>
                  <a:off x="2918537" y="3238500"/>
                  <a:ext cx="681038" cy="446088"/>
                </a:xfrm>
                <a:custGeom>
                  <a:avLst/>
                  <a:gdLst>
                    <a:gd name="T0" fmla="*/ 70 w 758"/>
                    <a:gd name="T1" fmla="*/ 1 h 497"/>
                    <a:gd name="T2" fmla="*/ 70 w 758"/>
                    <a:gd name="T3" fmla="*/ 121 h 497"/>
                    <a:gd name="T4" fmla="*/ 226 w 758"/>
                    <a:gd name="T5" fmla="*/ 325 h 497"/>
                    <a:gd name="T6" fmla="*/ 453 w 758"/>
                    <a:gd name="T7" fmla="*/ 370 h 497"/>
                    <a:gd name="T8" fmla="*/ 746 w 758"/>
                    <a:gd name="T9" fmla="*/ 482 h 497"/>
                    <a:gd name="T10" fmla="*/ 758 w 758"/>
                    <a:gd name="T11" fmla="*/ 497 h 497"/>
                    <a:gd name="T12" fmla="*/ 678 w 758"/>
                    <a:gd name="T13" fmla="*/ 492 h 497"/>
                    <a:gd name="T14" fmla="*/ 222 w 758"/>
                    <a:gd name="T15" fmla="*/ 421 h 497"/>
                    <a:gd name="T16" fmla="*/ 10 w 758"/>
                    <a:gd name="T17" fmla="*/ 207 h 497"/>
                    <a:gd name="T18" fmla="*/ 0 w 758"/>
                    <a:gd name="T19" fmla="*/ 79 h 497"/>
                    <a:gd name="T20" fmla="*/ 4 w 758"/>
                    <a:gd name="T21" fmla="*/ 18 h 497"/>
                    <a:gd name="T22" fmla="*/ 23 w 758"/>
                    <a:gd name="T23" fmla="*/ 1 h 497"/>
                    <a:gd name="T24" fmla="*/ 70 w 758"/>
                    <a:gd name="T25" fmla="*/ 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8" h="497">
                      <a:moveTo>
                        <a:pt x="70" y="1"/>
                      </a:moveTo>
                      <a:cubicBezTo>
                        <a:pt x="70" y="44"/>
                        <a:pt x="67" y="82"/>
                        <a:pt x="70" y="121"/>
                      </a:cubicBezTo>
                      <a:cubicBezTo>
                        <a:pt x="79" y="221"/>
                        <a:pt x="128" y="291"/>
                        <a:pt x="226" y="325"/>
                      </a:cubicBezTo>
                      <a:cubicBezTo>
                        <a:pt x="300" y="350"/>
                        <a:pt x="376" y="360"/>
                        <a:pt x="453" y="370"/>
                      </a:cubicBezTo>
                      <a:cubicBezTo>
                        <a:pt x="560" y="382"/>
                        <a:pt x="659" y="416"/>
                        <a:pt x="746" y="482"/>
                      </a:cubicBezTo>
                      <a:cubicBezTo>
                        <a:pt x="750" y="485"/>
                        <a:pt x="755" y="489"/>
                        <a:pt x="758" y="497"/>
                      </a:cubicBezTo>
                      <a:cubicBezTo>
                        <a:pt x="731" y="495"/>
                        <a:pt x="705" y="494"/>
                        <a:pt x="678" y="492"/>
                      </a:cubicBezTo>
                      <a:cubicBezTo>
                        <a:pt x="524" y="478"/>
                        <a:pt x="372" y="461"/>
                        <a:pt x="222" y="421"/>
                      </a:cubicBezTo>
                      <a:cubicBezTo>
                        <a:pt x="110" y="391"/>
                        <a:pt x="34" y="323"/>
                        <a:pt x="10" y="207"/>
                      </a:cubicBezTo>
                      <a:cubicBezTo>
                        <a:pt x="2" y="165"/>
                        <a:pt x="2" y="122"/>
                        <a:pt x="0" y="79"/>
                      </a:cubicBezTo>
                      <a:cubicBezTo>
                        <a:pt x="0" y="59"/>
                        <a:pt x="4" y="38"/>
                        <a:pt x="4" y="18"/>
                      </a:cubicBezTo>
                      <a:cubicBezTo>
                        <a:pt x="5" y="5"/>
                        <a:pt x="11" y="0"/>
                        <a:pt x="23" y="1"/>
                      </a:cubicBezTo>
                      <a:cubicBezTo>
                        <a:pt x="38" y="2"/>
                        <a:pt x="54" y="1"/>
                        <a:pt x="70" y="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pic>
              <p:nvPicPr>
                <p:cNvPr id="210" name="图片 209"/>
                <p:cNvPicPr>
                  <a:picLocks noChangeAspect="1"/>
                </p:cNvPicPr>
                <p:nvPr/>
              </p:nvPicPr>
              <p:blipFill rotWithShape="1">
                <a:blip r:embed="rId3"/>
                <a:srcRect b="12499"/>
                <a:stretch/>
              </p:blipFill>
              <p:spPr>
                <a:xfrm>
                  <a:off x="2195318" y="3236682"/>
                  <a:ext cx="1140051" cy="848185"/>
                </a:xfrm>
                <a:prstGeom prst="rect">
                  <a:avLst/>
                </a:prstGeom>
              </p:spPr>
            </p:pic>
          </p:grpSp>
        </p:grpSp>
        <p:sp>
          <p:nvSpPr>
            <p:cNvPr id="200" name="文本框 77"/>
            <p:cNvSpPr txBox="1"/>
            <p:nvPr/>
          </p:nvSpPr>
          <p:spPr>
            <a:xfrm>
              <a:off x="1470435" y="2796524"/>
              <a:ext cx="596909" cy="169064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1200" cap="none" spc="0" normalizeH="0" baseline="0" noProof="0" dirty="0">
                <a:ln>
                  <a:noFill/>
                </a:ln>
                <a:solidFill>
                  <a:srgbClr val="F79646">
                    <a:lumMod val="20000"/>
                    <a:lumOff val="80000"/>
                  </a:srgbClr>
                </a:solidFill>
                <a:effectLst/>
                <a:uLnTx/>
                <a:uFillTx/>
                <a:latin typeface="Arial"/>
                <a:ea typeface="微软雅黑"/>
                <a:cs typeface="+mn-ea"/>
                <a:sym typeface="+mn-lt"/>
              </a:endParaRPr>
            </a:p>
          </p:txBody>
        </p:sp>
      </p:grpSp>
      <p:grpSp>
        <p:nvGrpSpPr>
          <p:cNvPr id="215" name="组合 214"/>
          <p:cNvGrpSpPr/>
          <p:nvPr/>
        </p:nvGrpSpPr>
        <p:grpSpPr>
          <a:xfrm>
            <a:off x="7888494" y="2925769"/>
            <a:ext cx="711720" cy="1008937"/>
            <a:chOff x="467266" y="1556915"/>
            <a:chExt cx="2299735" cy="3260114"/>
          </a:xfrm>
        </p:grpSpPr>
        <p:grpSp>
          <p:nvGrpSpPr>
            <p:cNvPr id="216" name="组合 215"/>
            <p:cNvGrpSpPr/>
            <p:nvPr/>
          </p:nvGrpSpPr>
          <p:grpSpPr>
            <a:xfrm flipH="1">
              <a:off x="467266" y="1556915"/>
              <a:ext cx="2299735" cy="3260114"/>
              <a:chOff x="1578687" y="538163"/>
              <a:chExt cx="2501900" cy="3546704"/>
            </a:xfrm>
          </p:grpSpPr>
          <p:sp>
            <p:nvSpPr>
              <p:cNvPr id="218" name="Freeform 6"/>
              <p:cNvSpPr>
                <a:spLocks noEditPoints="1"/>
              </p:cNvSpPr>
              <p:nvPr/>
            </p:nvSpPr>
            <p:spPr bwMode="auto">
              <a:xfrm>
                <a:off x="1578687" y="538163"/>
                <a:ext cx="2166938" cy="2500313"/>
              </a:xfrm>
              <a:custGeom>
                <a:avLst/>
                <a:gdLst>
                  <a:gd name="T0" fmla="*/ 1200 w 2415"/>
                  <a:gd name="T1" fmla="*/ 646 h 2788"/>
                  <a:gd name="T2" fmla="*/ 1669 w 2415"/>
                  <a:gd name="T3" fmla="*/ 1044 h 2788"/>
                  <a:gd name="T4" fmla="*/ 1713 w 2415"/>
                  <a:gd name="T5" fmla="*/ 1223 h 2788"/>
                  <a:gd name="T6" fmla="*/ 2260 w 2415"/>
                  <a:gd name="T7" fmla="*/ 2408 h 2788"/>
                  <a:gd name="T8" fmla="*/ 1756 w 2415"/>
                  <a:gd name="T9" fmla="*/ 2772 h 2788"/>
                  <a:gd name="T10" fmla="*/ 2108 w 2415"/>
                  <a:gd name="T11" fmla="*/ 1548 h 2788"/>
                  <a:gd name="T12" fmla="*/ 1634 w 2415"/>
                  <a:gd name="T13" fmla="*/ 1216 h 2788"/>
                  <a:gd name="T14" fmla="*/ 2063 w 2415"/>
                  <a:gd name="T15" fmla="*/ 2493 h 2788"/>
                  <a:gd name="T16" fmla="*/ 1733 w 2415"/>
                  <a:gd name="T17" fmla="*/ 2714 h 2788"/>
                  <a:gd name="T18" fmla="*/ 1573 w 2415"/>
                  <a:gd name="T19" fmla="*/ 1222 h 2788"/>
                  <a:gd name="T20" fmla="*/ 1725 w 2415"/>
                  <a:gd name="T21" fmla="*/ 2691 h 2788"/>
                  <a:gd name="T22" fmla="*/ 1798 w 2415"/>
                  <a:gd name="T23" fmla="*/ 1936 h 2788"/>
                  <a:gd name="T24" fmla="*/ 1441 w 2415"/>
                  <a:gd name="T25" fmla="*/ 1212 h 2788"/>
                  <a:gd name="T26" fmla="*/ 1580 w 2415"/>
                  <a:gd name="T27" fmla="*/ 1369 h 2788"/>
                  <a:gd name="T28" fmla="*/ 1622 w 2415"/>
                  <a:gd name="T29" fmla="*/ 2595 h 2788"/>
                  <a:gd name="T30" fmla="*/ 1529 w 2415"/>
                  <a:gd name="T31" fmla="*/ 2588 h 2788"/>
                  <a:gd name="T32" fmla="*/ 1429 w 2415"/>
                  <a:gd name="T33" fmla="*/ 2496 h 2788"/>
                  <a:gd name="T34" fmla="*/ 1350 w 2415"/>
                  <a:gd name="T35" fmla="*/ 2460 h 2788"/>
                  <a:gd name="T36" fmla="*/ 1271 w 2415"/>
                  <a:gd name="T37" fmla="*/ 2543 h 2788"/>
                  <a:gd name="T38" fmla="*/ 1229 w 2415"/>
                  <a:gd name="T39" fmla="*/ 2488 h 2788"/>
                  <a:gd name="T40" fmla="*/ 1037 w 2415"/>
                  <a:gd name="T41" fmla="*/ 2464 h 2788"/>
                  <a:gd name="T42" fmla="*/ 835 w 2415"/>
                  <a:gd name="T43" fmla="*/ 2570 h 2788"/>
                  <a:gd name="T44" fmla="*/ 657 w 2415"/>
                  <a:gd name="T45" fmla="*/ 2303 h 2788"/>
                  <a:gd name="T46" fmla="*/ 941 w 2415"/>
                  <a:gd name="T47" fmla="*/ 1227 h 2788"/>
                  <a:gd name="T48" fmla="*/ 925 w 2415"/>
                  <a:gd name="T49" fmla="*/ 1224 h 2788"/>
                  <a:gd name="T50" fmla="*/ 708 w 2415"/>
                  <a:gd name="T51" fmla="*/ 2541 h 2788"/>
                  <a:gd name="T52" fmla="*/ 600 w 2415"/>
                  <a:gd name="T53" fmla="*/ 2628 h 2788"/>
                  <a:gd name="T54" fmla="*/ 442 w 2415"/>
                  <a:gd name="T55" fmla="*/ 1578 h 2788"/>
                  <a:gd name="T56" fmla="*/ 414 w 2415"/>
                  <a:gd name="T57" fmla="*/ 2592 h 2788"/>
                  <a:gd name="T58" fmla="*/ 730 w 2415"/>
                  <a:gd name="T59" fmla="*/ 1228 h 2788"/>
                  <a:gd name="T60" fmla="*/ 735 w 2415"/>
                  <a:gd name="T61" fmla="*/ 1216 h 2788"/>
                  <a:gd name="T62" fmla="*/ 544 w 2415"/>
                  <a:gd name="T63" fmla="*/ 2719 h 2788"/>
                  <a:gd name="T64" fmla="*/ 541 w 2415"/>
                  <a:gd name="T65" fmla="*/ 2751 h 2788"/>
                  <a:gd name="T66" fmla="*/ 0 w 2415"/>
                  <a:gd name="T67" fmla="*/ 2036 h 2788"/>
                  <a:gd name="T68" fmla="*/ 285 w 2415"/>
                  <a:gd name="T69" fmla="*/ 1446 h 2788"/>
                  <a:gd name="T70" fmla="*/ 695 w 2415"/>
                  <a:gd name="T71" fmla="*/ 1113 h 2788"/>
                  <a:gd name="T72" fmla="*/ 1110 w 2415"/>
                  <a:gd name="T73" fmla="*/ 1021 h 2788"/>
                  <a:gd name="T74" fmla="*/ 680 w 2415"/>
                  <a:gd name="T75" fmla="*/ 285 h 2788"/>
                  <a:gd name="T76" fmla="*/ 864 w 2415"/>
                  <a:gd name="T77" fmla="*/ 0 h 2788"/>
                  <a:gd name="T78" fmla="*/ 1202 w 2415"/>
                  <a:gd name="T79" fmla="*/ 785 h 2788"/>
                  <a:gd name="T80" fmla="*/ 825 w 2415"/>
                  <a:gd name="T81" fmla="*/ 45 h 2788"/>
                  <a:gd name="T82" fmla="*/ 784 w 2415"/>
                  <a:gd name="T83" fmla="*/ 371 h 2788"/>
                  <a:gd name="T84" fmla="*/ 1211 w 2415"/>
                  <a:gd name="T85" fmla="*/ 1044 h 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15" h="2788">
                    <a:moveTo>
                      <a:pt x="864" y="0"/>
                    </a:moveTo>
                    <a:cubicBezTo>
                      <a:pt x="891" y="7"/>
                      <a:pt x="909" y="24"/>
                      <a:pt x="923" y="47"/>
                    </a:cubicBezTo>
                    <a:cubicBezTo>
                      <a:pt x="1037" y="237"/>
                      <a:pt x="1134" y="434"/>
                      <a:pt x="1200" y="646"/>
                    </a:cubicBezTo>
                    <a:cubicBezTo>
                      <a:pt x="1237" y="769"/>
                      <a:pt x="1263" y="894"/>
                      <a:pt x="1259" y="1024"/>
                    </a:cubicBezTo>
                    <a:cubicBezTo>
                      <a:pt x="1258" y="1040"/>
                      <a:pt x="1264" y="1044"/>
                      <a:pt x="1279" y="1044"/>
                    </a:cubicBezTo>
                    <a:cubicBezTo>
                      <a:pt x="1409" y="1044"/>
                      <a:pt x="1539" y="1044"/>
                      <a:pt x="1669" y="1044"/>
                    </a:cubicBezTo>
                    <a:cubicBezTo>
                      <a:pt x="1689" y="1043"/>
                      <a:pt x="1694" y="1049"/>
                      <a:pt x="1693" y="1068"/>
                    </a:cubicBezTo>
                    <a:cubicBezTo>
                      <a:pt x="1692" y="1110"/>
                      <a:pt x="1694" y="1152"/>
                      <a:pt x="1693" y="1194"/>
                    </a:cubicBezTo>
                    <a:cubicBezTo>
                      <a:pt x="1692" y="1210"/>
                      <a:pt x="1697" y="1217"/>
                      <a:pt x="1713" y="1223"/>
                    </a:cubicBezTo>
                    <a:cubicBezTo>
                      <a:pt x="1862" y="1276"/>
                      <a:pt x="1998" y="1351"/>
                      <a:pt x="2116" y="1457"/>
                    </a:cubicBezTo>
                    <a:cubicBezTo>
                      <a:pt x="2237" y="1566"/>
                      <a:pt x="2327" y="1694"/>
                      <a:pt x="2366" y="1854"/>
                    </a:cubicBezTo>
                    <a:cubicBezTo>
                      <a:pt x="2415" y="2054"/>
                      <a:pt x="2375" y="2239"/>
                      <a:pt x="2260" y="2408"/>
                    </a:cubicBezTo>
                    <a:cubicBezTo>
                      <a:pt x="2144" y="2580"/>
                      <a:pt x="1980" y="2694"/>
                      <a:pt x="1792" y="2776"/>
                    </a:cubicBezTo>
                    <a:cubicBezTo>
                      <a:pt x="1783" y="2780"/>
                      <a:pt x="1774" y="2784"/>
                      <a:pt x="1763" y="2788"/>
                    </a:cubicBezTo>
                    <a:cubicBezTo>
                      <a:pt x="1760" y="2782"/>
                      <a:pt x="1757" y="2776"/>
                      <a:pt x="1756" y="2772"/>
                    </a:cubicBezTo>
                    <a:cubicBezTo>
                      <a:pt x="1805" y="2741"/>
                      <a:pt x="1855" y="2713"/>
                      <a:pt x="1902" y="2680"/>
                    </a:cubicBezTo>
                    <a:cubicBezTo>
                      <a:pt x="2058" y="2568"/>
                      <a:pt x="2177" y="2427"/>
                      <a:pt x="2235" y="2242"/>
                    </a:cubicBezTo>
                    <a:cubicBezTo>
                      <a:pt x="2315" y="1989"/>
                      <a:pt x="2266" y="1757"/>
                      <a:pt x="2108" y="1548"/>
                    </a:cubicBezTo>
                    <a:cubicBezTo>
                      <a:pt x="1991" y="1392"/>
                      <a:pt x="1835" y="1288"/>
                      <a:pt x="1655" y="1217"/>
                    </a:cubicBezTo>
                    <a:cubicBezTo>
                      <a:pt x="1651" y="1216"/>
                      <a:pt x="1648" y="1215"/>
                      <a:pt x="1644" y="1214"/>
                    </a:cubicBezTo>
                    <a:cubicBezTo>
                      <a:pt x="1642" y="1214"/>
                      <a:pt x="1640" y="1215"/>
                      <a:pt x="1634" y="1216"/>
                    </a:cubicBezTo>
                    <a:cubicBezTo>
                      <a:pt x="1642" y="1220"/>
                      <a:pt x="1646" y="1223"/>
                      <a:pt x="1651" y="1225"/>
                    </a:cubicBezTo>
                    <a:cubicBezTo>
                      <a:pt x="1830" y="1302"/>
                      <a:pt x="1980" y="1413"/>
                      <a:pt x="2091" y="1575"/>
                    </a:cubicBezTo>
                    <a:cubicBezTo>
                      <a:pt x="2285" y="1861"/>
                      <a:pt x="2274" y="2219"/>
                      <a:pt x="2063" y="2493"/>
                    </a:cubicBezTo>
                    <a:cubicBezTo>
                      <a:pt x="1980" y="2601"/>
                      <a:pt x="1878" y="2686"/>
                      <a:pt x="1759" y="2752"/>
                    </a:cubicBezTo>
                    <a:cubicBezTo>
                      <a:pt x="1747" y="2759"/>
                      <a:pt x="1737" y="2760"/>
                      <a:pt x="1728" y="2751"/>
                    </a:cubicBezTo>
                    <a:cubicBezTo>
                      <a:pt x="1730" y="2738"/>
                      <a:pt x="1730" y="2726"/>
                      <a:pt x="1733" y="2714"/>
                    </a:cubicBezTo>
                    <a:cubicBezTo>
                      <a:pt x="1734" y="2708"/>
                      <a:pt x="1737" y="2702"/>
                      <a:pt x="1742" y="2698"/>
                    </a:cubicBezTo>
                    <a:cubicBezTo>
                      <a:pt x="1914" y="2551"/>
                      <a:pt x="2016" y="2365"/>
                      <a:pt x="2051" y="2141"/>
                    </a:cubicBezTo>
                    <a:cubicBezTo>
                      <a:pt x="2107" y="1769"/>
                      <a:pt x="1909" y="1387"/>
                      <a:pt x="1573" y="1222"/>
                    </a:cubicBezTo>
                    <a:cubicBezTo>
                      <a:pt x="1566" y="1218"/>
                      <a:pt x="1558" y="1216"/>
                      <a:pt x="1550" y="1214"/>
                    </a:cubicBezTo>
                    <a:cubicBezTo>
                      <a:pt x="1884" y="1412"/>
                      <a:pt x="2041" y="1706"/>
                      <a:pt x="2017" y="2091"/>
                    </a:cubicBezTo>
                    <a:cubicBezTo>
                      <a:pt x="2002" y="2329"/>
                      <a:pt x="1900" y="2529"/>
                      <a:pt x="1725" y="2691"/>
                    </a:cubicBezTo>
                    <a:cubicBezTo>
                      <a:pt x="1697" y="2664"/>
                      <a:pt x="1670" y="2639"/>
                      <a:pt x="1642" y="2614"/>
                    </a:cubicBezTo>
                    <a:cubicBezTo>
                      <a:pt x="1662" y="2575"/>
                      <a:pt x="1685" y="2535"/>
                      <a:pt x="1704" y="2492"/>
                    </a:cubicBezTo>
                    <a:cubicBezTo>
                      <a:pt x="1782" y="2315"/>
                      <a:pt x="1810" y="2129"/>
                      <a:pt x="1798" y="1936"/>
                    </a:cubicBezTo>
                    <a:cubicBezTo>
                      <a:pt x="1790" y="1788"/>
                      <a:pt x="1757" y="1646"/>
                      <a:pt x="1693" y="1512"/>
                    </a:cubicBezTo>
                    <a:cubicBezTo>
                      <a:pt x="1640" y="1401"/>
                      <a:pt x="1569" y="1304"/>
                      <a:pt x="1470" y="1229"/>
                    </a:cubicBezTo>
                    <a:cubicBezTo>
                      <a:pt x="1461" y="1222"/>
                      <a:pt x="1450" y="1217"/>
                      <a:pt x="1441" y="1212"/>
                    </a:cubicBezTo>
                    <a:cubicBezTo>
                      <a:pt x="1439" y="1213"/>
                      <a:pt x="1438" y="1215"/>
                      <a:pt x="1437" y="1217"/>
                    </a:cubicBezTo>
                    <a:cubicBezTo>
                      <a:pt x="1440" y="1220"/>
                      <a:pt x="1444" y="1224"/>
                      <a:pt x="1447" y="1227"/>
                    </a:cubicBezTo>
                    <a:cubicBezTo>
                      <a:pt x="1499" y="1267"/>
                      <a:pt x="1543" y="1315"/>
                      <a:pt x="1580" y="1369"/>
                    </a:cubicBezTo>
                    <a:cubicBezTo>
                      <a:pt x="1677" y="1506"/>
                      <a:pt x="1727" y="1660"/>
                      <a:pt x="1748" y="1824"/>
                    </a:cubicBezTo>
                    <a:cubicBezTo>
                      <a:pt x="1776" y="2038"/>
                      <a:pt x="1764" y="2249"/>
                      <a:pt x="1687" y="2453"/>
                    </a:cubicBezTo>
                    <a:cubicBezTo>
                      <a:pt x="1668" y="2502"/>
                      <a:pt x="1643" y="2548"/>
                      <a:pt x="1622" y="2595"/>
                    </a:cubicBezTo>
                    <a:cubicBezTo>
                      <a:pt x="1617" y="2604"/>
                      <a:pt x="1612" y="2609"/>
                      <a:pt x="1600" y="2607"/>
                    </a:cubicBezTo>
                    <a:cubicBezTo>
                      <a:pt x="1590" y="2606"/>
                      <a:pt x="1578" y="2605"/>
                      <a:pt x="1569" y="2608"/>
                    </a:cubicBezTo>
                    <a:cubicBezTo>
                      <a:pt x="1547" y="2615"/>
                      <a:pt x="1538" y="2605"/>
                      <a:pt x="1529" y="2588"/>
                    </a:cubicBezTo>
                    <a:cubicBezTo>
                      <a:pt x="1517" y="2566"/>
                      <a:pt x="1502" y="2545"/>
                      <a:pt x="1487" y="2524"/>
                    </a:cubicBezTo>
                    <a:cubicBezTo>
                      <a:pt x="1484" y="2519"/>
                      <a:pt x="1480" y="2514"/>
                      <a:pt x="1475" y="2512"/>
                    </a:cubicBezTo>
                    <a:cubicBezTo>
                      <a:pt x="1460" y="2505"/>
                      <a:pt x="1444" y="2499"/>
                      <a:pt x="1429" y="2496"/>
                    </a:cubicBezTo>
                    <a:cubicBezTo>
                      <a:pt x="1408" y="2493"/>
                      <a:pt x="1403" y="2510"/>
                      <a:pt x="1395" y="2528"/>
                    </a:cubicBezTo>
                    <a:cubicBezTo>
                      <a:pt x="1392" y="2522"/>
                      <a:pt x="1387" y="2516"/>
                      <a:pt x="1387" y="2510"/>
                    </a:cubicBezTo>
                    <a:cubicBezTo>
                      <a:pt x="1386" y="2484"/>
                      <a:pt x="1376" y="2466"/>
                      <a:pt x="1350" y="2460"/>
                    </a:cubicBezTo>
                    <a:cubicBezTo>
                      <a:pt x="1331" y="2456"/>
                      <a:pt x="1311" y="2454"/>
                      <a:pt x="1291" y="2455"/>
                    </a:cubicBezTo>
                    <a:cubicBezTo>
                      <a:pt x="1264" y="2457"/>
                      <a:pt x="1247" y="2471"/>
                      <a:pt x="1242" y="2492"/>
                    </a:cubicBezTo>
                    <a:cubicBezTo>
                      <a:pt x="1237" y="2516"/>
                      <a:pt x="1249" y="2530"/>
                      <a:pt x="1271" y="2543"/>
                    </a:cubicBezTo>
                    <a:cubicBezTo>
                      <a:pt x="1258" y="2547"/>
                      <a:pt x="1249" y="2551"/>
                      <a:pt x="1239" y="2555"/>
                    </a:cubicBezTo>
                    <a:cubicBezTo>
                      <a:pt x="1232" y="2541"/>
                      <a:pt x="1225" y="2528"/>
                      <a:pt x="1217" y="2513"/>
                    </a:cubicBezTo>
                    <a:cubicBezTo>
                      <a:pt x="1220" y="2506"/>
                      <a:pt x="1226" y="2497"/>
                      <a:pt x="1229" y="2488"/>
                    </a:cubicBezTo>
                    <a:cubicBezTo>
                      <a:pt x="1236" y="2471"/>
                      <a:pt x="1230" y="2456"/>
                      <a:pt x="1219" y="2444"/>
                    </a:cubicBezTo>
                    <a:cubicBezTo>
                      <a:pt x="1207" y="2431"/>
                      <a:pt x="1191" y="2428"/>
                      <a:pt x="1176" y="2436"/>
                    </a:cubicBezTo>
                    <a:cubicBezTo>
                      <a:pt x="1133" y="2462"/>
                      <a:pt x="1084" y="2460"/>
                      <a:pt x="1037" y="2464"/>
                    </a:cubicBezTo>
                    <a:cubicBezTo>
                      <a:pt x="1000" y="2467"/>
                      <a:pt x="963" y="2468"/>
                      <a:pt x="928" y="2485"/>
                    </a:cubicBezTo>
                    <a:cubicBezTo>
                      <a:pt x="897" y="2500"/>
                      <a:pt x="872" y="2520"/>
                      <a:pt x="860" y="2554"/>
                    </a:cubicBezTo>
                    <a:cubicBezTo>
                      <a:pt x="855" y="2566"/>
                      <a:pt x="847" y="2569"/>
                      <a:pt x="835" y="2570"/>
                    </a:cubicBezTo>
                    <a:cubicBezTo>
                      <a:pt x="814" y="2571"/>
                      <a:pt x="792" y="2573"/>
                      <a:pt x="770" y="2578"/>
                    </a:cubicBezTo>
                    <a:cubicBezTo>
                      <a:pt x="756" y="2582"/>
                      <a:pt x="755" y="2573"/>
                      <a:pt x="750" y="2565"/>
                    </a:cubicBezTo>
                    <a:cubicBezTo>
                      <a:pt x="707" y="2482"/>
                      <a:pt x="677" y="2394"/>
                      <a:pt x="657" y="2303"/>
                    </a:cubicBezTo>
                    <a:cubicBezTo>
                      <a:pt x="646" y="2256"/>
                      <a:pt x="632" y="2210"/>
                      <a:pt x="628" y="2162"/>
                    </a:cubicBezTo>
                    <a:cubicBezTo>
                      <a:pt x="606" y="1901"/>
                      <a:pt x="644" y="1651"/>
                      <a:pt x="776" y="1420"/>
                    </a:cubicBezTo>
                    <a:cubicBezTo>
                      <a:pt x="818" y="1345"/>
                      <a:pt x="872" y="1280"/>
                      <a:pt x="941" y="1227"/>
                    </a:cubicBezTo>
                    <a:cubicBezTo>
                      <a:pt x="944" y="1225"/>
                      <a:pt x="946" y="1223"/>
                      <a:pt x="949" y="1220"/>
                    </a:cubicBezTo>
                    <a:cubicBezTo>
                      <a:pt x="950" y="1219"/>
                      <a:pt x="950" y="1218"/>
                      <a:pt x="948" y="1212"/>
                    </a:cubicBezTo>
                    <a:cubicBezTo>
                      <a:pt x="941" y="1216"/>
                      <a:pt x="932" y="1219"/>
                      <a:pt x="925" y="1224"/>
                    </a:cubicBezTo>
                    <a:cubicBezTo>
                      <a:pt x="836" y="1289"/>
                      <a:pt x="770" y="1372"/>
                      <a:pt x="718" y="1468"/>
                    </a:cubicBezTo>
                    <a:cubicBezTo>
                      <a:pt x="638" y="1616"/>
                      <a:pt x="599" y="1775"/>
                      <a:pt x="590" y="1942"/>
                    </a:cubicBezTo>
                    <a:cubicBezTo>
                      <a:pt x="578" y="2152"/>
                      <a:pt x="613" y="2353"/>
                      <a:pt x="708" y="2541"/>
                    </a:cubicBezTo>
                    <a:cubicBezTo>
                      <a:pt x="716" y="2559"/>
                      <a:pt x="726" y="2575"/>
                      <a:pt x="735" y="2592"/>
                    </a:cubicBezTo>
                    <a:cubicBezTo>
                      <a:pt x="720" y="2612"/>
                      <a:pt x="703" y="2618"/>
                      <a:pt x="677" y="2615"/>
                    </a:cubicBezTo>
                    <a:cubicBezTo>
                      <a:pt x="654" y="2613"/>
                      <a:pt x="630" y="2623"/>
                      <a:pt x="600" y="2628"/>
                    </a:cubicBezTo>
                    <a:cubicBezTo>
                      <a:pt x="411" y="2412"/>
                      <a:pt x="334" y="2156"/>
                      <a:pt x="380" y="1867"/>
                    </a:cubicBezTo>
                    <a:cubicBezTo>
                      <a:pt x="426" y="1576"/>
                      <a:pt x="582" y="1359"/>
                      <a:pt x="842" y="1217"/>
                    </a:cubicBezTo>
                    <a:cubicBezTo>
                      <a:pt x="769" y="1205"/>
                      <a:pt x="531" y="1421"/>
                      <a:pt x="442" y="1578"/>
                    </a:cubicBezTo>
                    <a:cubicBezTo>
                      <a:pt x="262" y="1897"/>
                      <a:pt x="288" y="2345"/>
                      <a:pt x="588" y="2645"/>
                    </a:cubicBezTo>
                    <a:cubicBezTo>
                      <a:pt x="578" y="2667"/>
                      <a:pt x="569" y="2688"/>
                      <a:pt x="558" y="2714"/>
                    </a:cubicBezTo>
                    <a:cubicBezTo>
                      <a:pt x="510" y="2674"/>
                      <a:pt x="460" y="2636"/>
                      <a:pt x="414" y="2592"/>
                    </a:cubicBezTo>
                    <a:cubicBezTo>
                      <a:pt x="283" y="2465"/>
                      <a:pt x="196" y="2312"/>
                      <a:pt x="168" y="2130"/>
                    </a:cubicBezTo>
                    <a:cubicBezTo>
                      <a:pt x="138" y="1929"/>
                      <a:pt x="183" y="1745"/>
                      <a:pt x="296" y="1578"/>
                    </a:cubicBezTo>
                    <a:cubicBezTo>
                      <a:pt x="404" y="1417"/>
                      <a:pt x="553" y="1305"/>
                      <a:pt x="730" y="1228"/>
                    </a:cubicBezTo>
                    <a:cubicBezTo>
                      <a:pt x="738" y="1225"/>
                      <a:pt x="745" y="1222"/>
                      <a:pt x="753" y="1218"/>
                    </a:cubicBezTo>
                    <a:cubicBezTo>
                      <a:pt x="752" y="1217"/>
                      <a:pt x="752" y="1215"/>
                      <a:pt x="751" y="1213"/>
                    </a:cubicBezTo>
                    <a:cubicBezTo>
                      <a:pt x="746" y="1214"/>
                      <a:pt x="740" y="1214"/>
                      <a:pt x="735" y="1216"/>
                    </a:cubicBezTo>
                    <a:cubicBezTo>
                      <a:pt x="527" y="1299"/>
                      <a:pt x="352" y="1425"/>
                      <a:pt x="232" y="1618"/>
                    </a:cubicBezTo>
                    <a:cubicBezTo>
                      <a:pt x="65" y="1886"/>
                      <a:pt x="80" y="2211"/>
                      <a:pt x="267" y="2465"/>
                    </a:cubicBezTo>
                    <a:cubicBezTo>
                      <a:pt x="343" y="2568"/>
                      <a:pt x="437" y="2650"/>
                      <a:pt x="544" y="2719"/>
                    </a:cubicBezTo>
                    <a:cubicBezTo>
                      <a:pt x="564" y="2732"/>
                      <a:pt x="580" y="2752"/>
                      <a:pt x="598" y="2769"/>
                    </a:cubicBezTo>
                    <a:cubicBezTo>
                      <a:pt x="596" y="2771"/>
                      <a:pt x="595" y="2773"/>
                      <a:pt x="594" y="2775"/>
                    </a:cubicBezTo>
                    <a:cubicBezTo>
                      <a:pt x="576" y="2767"/>
                      <a:pt x="558" y="2759"/>
                      <a:pt x="541" y="2751"/>
                    </a:cubicBezTo>
                    <a:cubicBezTo>
                      <a:pt x="382" y="2673"/>
                      <a:pt x="244" y="2570"/>
                      <a:pt x="140" y="2425"/>
                    </a:cubicBezTo>
                    <a:cubicBezTo>
                      <a:pt x="60" y="2315"/>
                      <a:pt x="12" y="2192"/>
                      <a:pt x="3" y="2055"/>
                    </a:cubicBezTo>
                    <a:cubicBezTo>
                      <a:pt x="3" y="2049"/>
                      <a:pt x="1" y="2042"/>
                      <a:pt x="0" y="2036"/>
                    </a:cubicBezTo>
                    <a:cubicBezTo>
                      <a:pt x="0" y="2023"/>
                      <a:pt x="0" y="2009"/>
                      <a:pt x="0" y="1996"/>
                    </a:cubicBezTo>
                    <a:cubicBezTo>
                      <a:pt x="5" y="1960"/>
                      <a:pt x="8" y="1923"/>
                      <a:pt x="15" y="1888"/>
                    </a:cubicBezTo>
                    <a:cubicBezTo>
                      <a:pt x="51" y="1708"/>
                      <a:pt x="149" y="1565"/>
                      <a:pt x="285" y="1446"/>
                    </a:cubicBezTo>
                    <a:cubicBezTo>
                      <a:pt x="400" y="1345"/>
                      <a:pt x="533" y="1273"/>
                      <a:pt x="677" y="1222"/>
                    </a:cubicBezTo>
                    <a:cubicBezTo>
                      <a:pt x="691" y="1217"/>
                      <a:pt x="696" y="1210"/>
                      <a:pt x="696" y="1195"/>
                    </a:cubicBezTo>
                    <a:cubicBezTo>
                      <a:pt x="695" y="1168"/>
                      <a:pt x="695" y="1141"/>
                      <a:pt x="695" y="1113"/>
                    </a:cubicBezTo>
                    <a:cubicBezTo>
                      <a:pt x="695" y="1091"/>
                      <a:pt x="695" y="1068"/>
                      <a:pt x="695" y="1043"/>
                    </a:cubicBezTo>
                    <a:cubicBezTo>
                      <a:pt x="837" y="1043"/>
                      <a:pt x="976" y="1043"/>
                      <a:pt x="1116" y="1043"/>
                    </a:cubicBezTo>
                    <a:cubicBezTo>
                      <a:pt x="1113" y="1033"/>
                      <a:pt x="1112" y="1027"/>
                      <a:pt x="1110" y="1021"/>
                    </a:cubicBezTo>
                    <a:cubicBezTo>
                      <a:pt x="1090" y="959"/>
                      <a:pt x="1071" y="897"/>
                      <a:pt x="1048" y="837"/>
                    </a:cubicBezTo>
                    <a:cubicBezTo>
                      <a:pt x="983" y="665"/>
                      <a:pt x="890" y="510"/>
                      <a:pt x="752" y="385"/>
                    </a:cubicBezTo>
                    <a:cubicBezTo>
                      <a:pt x="721" y="357"/>
                      <a:pt x="697" y="324"/>
                      <a:pt x="680" y="285"/>
                    </a:cubicBezTo>
                    <a:cubicBezTo>
                      <a:pt x="640" y="195"/>
                      <a:pt x="663" y="109"/>
                      <a:pt x="744" y="51"/>
                    </a:cubicBezTo>
                    <a:cubicBezTo>
                      <a:pt x="779" y="26"/>
                      <a:pt x="818" y="9"/>
                      <a:pt x="860" y="0"/>
                    </a:cubicBezTo>
                    <a:cubicBezTo>
                      <a:pt x="861" y="0"/>
                      <a:pt x="863" y="0"/>
                      <a:pt x="864" y="0"/>
                    </a:cubicBezTo>
                    <a:close/>
                    <a:moveTo>
                      <a:pt x="1226" y="973"/>
                    </a:moveTo>
                    <a:cubicBezTo>
                      <a:pt x="1228" y="973"/>
                      <a:pt x="1229" y="973"/>
                      <a:pt x="1231" y="972"/>
                    </a:cubicBezTo>
                    <a:cubicBezTo>
                      <a:pt x="1221" y="910"/>
                      <a:pt x="1215" y="847"/>
                      <a:pt x="1202" y="785"/>
                    </a:cubicBezTo>
                    <a:cubicBezTo>
                      <a:pt x="1158" y="583"/>
                      <a:pt x="1077" y="394"/>
                      <a:pt x="979" y="212"/>
                    </a:cubicBezTo>
                    <a:cubicBezTo>
                      <a:pt x="953" y="163"/>
                      <a:pt x="925" y="116"/>
                      <a:pt x="896" y="68"/>
                    </a:cubicBezTo>
                    <a:cubicBezTo>
                      <a:pt x="877" y="38"/>
                      <a:pt x="858" y="31"/>
                      <a:pt x="825" y="45"/>
                    </a:cubicBezTo>
                    <a:cubicBezTo>
                      <a:pt x="799" y="57"/>
                      <a:pt x="772" y="71"/>
                      <a:pt x="750" y="89"/>
                    </a:cubicBezTo>
                    <a:cubicBezTo>
                      <a:pt x="694" y="134"/>
                      <a:pt x="680" y="195"/>
                      <a:pt x="705" y="261"/>
                    </a:cubicBezTo>
                    <a:cubicBezTo>
                      <a:pt x="722" y="305"/>
                      <a:pt x="750" y="340"/>
                      <a:pt x="784" y="371"/>
                    </a:cubicBezTo>
                    <a:cubicBezTo>
                      <a:pt x="844" y="426"/>
                      <a:pt x="896" y="488"/>
                      <a:pt x="942" y="556"/>
                    </a:cubicBezTo>
                    <a:cubicBezTo>
                      <a:pt x="1032" y="690"/>
                      <a:pt x="1090" y="838"/>
                      <a:pt x="1136" y="992"/>
                    </a:cubicBezTo>
                    <a:cubicBezTo>
                      <a:pt x="1153" y="1048"/>
                      <a:pt x="1152" y="1047"/>
                      <a:pt x="1211" y="1044"/>
                    </a:cubicBezTo>
                    <a:cubicBezTo>
                      <a:pt x="1222" y="1044"/>
                      <a:pt x="1227" y="1040"/>
                      <a:pt x="1227" y="1029"/>
                    </a:cubicBezTo>
                    <a:cubicBezTo>
                      <a:pt x="1226" y="1010"/>
                      <a:pt x="1226" y="992"/>
                      <a:pt x="1226" y="973"/>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219" name="组合 218"/>
              <p:cNvGrpSpPr/>
              <p:nvPr/>
            </p:nvGrpSpPr>
            <p:grpSpPr>
              <a:xfrm>
                <a:off x="2110499" y="2749550"/>
                <a:ext cx="1019175" cy="471488"/>
                <a:chOff x="2110499" y="2749550"/>
                <a:chExt cx="1019175" cy="471488"/>
              </a:xfrm>
              <a:solidFill>
                <a:srgbClr val="C00000"/>
              </a:solidFill>
            </p:grpSpPr>
            <p:sp>
              <p:nvSpPr>
                <p:cNvPr id="228" name="Freeform 9"/>
                <p:cNvSpPr>
                  <a:spLocks noEditPoints="1"/>
                </p:cNvSpPr>
                <p:nvPr/>
              </p:nvSpPr>
              <p:spPr bwMode="auto">
                <a:xfrm>
                  <a:off x="2110499" y="2749550"/>
                  <a:ext cx="998538" cy="471488"/>
                </a:xfrm>
                <a:custGeom>
                  <a:avLst/>
                  <a:gdLst>
                    <a:gd name="T0" fmla="*/ 1010 w 1113"/>
                    <a:gd name="T1" fmla="*/ 253 h 525"/>
                    <a:gd name="T2" fmla="*/ 934 w 1113"/>
                    <a:gd name="T3" fmla="*/ 226 h 525"/>
                    <a:gd name="T4" fmla="*/ 119 w 1113"/>
                    <a:gd name="T5" fmla="*/ 352 h 525"/>
                    <a:gd name="T6" fmla="*/ 97 w 1113"/>
                    <a:gd name="T7" fmla="*/ 339 h 525"/>
                    <a:gd name="T8" fmla="*/ 249 w 1113"/>
                    <a:gd name="T9" fmla="*/ 261 h 525"/>
                    <a:gd name="T10" fmla="*/ 337 w 1113"/>
                    <a:gd name="T11" fmla="*/ 236 h 525"/>
                    <a:gd name="T12" fmla="*/ 247 w 1113"/>
                    <a:gd name="T13" fmla="*/ 192 h 525"/>
                    <a:gd name="T14" fmla="*/ 108 w 1113"/>
                    <a:gd name="T15" fmla="*/ 219 h 525"/>
                    <a:gd name="T16" fmla="*/ 84 w 1113"/>
                    <a:gd name="T17" fmla="*/ 288 h 525"/>
                    <a:gd name="T18" fmla="*/ 4 w 1113"/>
                    <a:gd name="T19" fmla="*/ 235 h 525"/>
                    <a:gd name="T20" fmla="*/ 237 w 1113"/>
                    <a:gd name="T21" fmla="*/ 135 h 525"/>
                    <a:gd name="T22" fmla="*/ 469 w 1113"/>
                    <a:gd name="T23" fmla="*/ 28 h 525"/>
                    <a:gd name="T24" fmla="*/ 600 w 1113"/>
                    <a:gd name="T25" fmla="*/ 23 h 525"/>
                    <a:gd name="T26" fmla="*/ 319 w 1113"/>
                    <a:gd name="T27" fmla="*/ 112 h 525"/>
                    <a:gd name="T28" fmla="*/ 505 w 1113"/>
                    <a:gd name="T29" fmla="*/ 197 h 525"/>
                    <a:gd name="T30" fmla="*/ 438 w 1113"/>
                    <a:gd name="T31" fmla="*/ 144 h 525"/>
                    <a:gd name="T32" fmla="*/ 419 w 1113"/>
                    <a:gd name="T33" fmla="*/ 206 h 525"/>
                    <a:gd name="T34" fmla="*/ 540 w 1113"/>
                    <a:gd name="T35" fmla="*/ 79 h 525"/>
                    <a:gd name="T36" fmla="*/ 647 w 1113"/>
                    <a:gd name="T37" fmla="*/ 122 h 525"/>
                    <a:gd name="T38" fmla="*/ 829 w 1113"/>
                    <a:gd name="T39" fmla="*/ 139 h 525"/>
                    <a:gd name="T40" fmla="*/ 739 w 1113"/>
                    <a:gd name="T41" fmla="*/ 213 h 525"/>
                    <a:gd name="T42" fmla="*/ 778 w 1113"/>
                    <a:gd name="T43" fmla="*/ 161 h 525"/>
                    <a:gd name="T44" fmla="*/ 755 w 1113"/>
                    <a:gd name="T45" fmla="*/ 133 h 525"/>
                    <a:gd name="T46" fmla="*/ 644 w 1113"/>
                    <a:gd name="T47" fmla="*/ 216 h 525"/>
                    <a:gd name="T48" fmla="*/ 884 w 1113"/>
                    <a:gd name="T49" fmla="*/ 152 h 525"/>
                    <a:gd name="T50" fmla="*/ 843 w 1113"/>
                    <a:gd name="T51" fmla="*/ 63 h 525"/>
                    <a:gd name="T52" fmla="*/ 925 w 1113"/>
                    <a:gd name="T53" fmla="*/ 163 h 525"/>
                    <a:gd name="T54" fmla="*/ 1102 w 1113"/>
                    <a:gd name="T55" fmla="*/ 242 h 525"/>
                    <a:gd name="T56" fmla="*/ 1014 w 1113"/>
                    <a:gd name="T57" fmla="*/ 306 h 525"/>
                    <a:gd name="T58" fmla="*/ 1099 w 1113"/>
                    <a:gd name="T59" fmla="*/ 368 h 525"/>
                    <a:gd name="T60" fmla="*/ 1079 w 1113"/>
                    <a:gd name="T61" fmla="*/ 519 h 525"/>
                    <a:gd name="T62" fmla="*/ 1046 w 1113"/>
                    <a:gd name="T63" fmla="*/ 518 h 525"/>
                    <a:gd name="T64" fmla="*/ 986 w 1113"/>
                    <a:gd name="T65" fmla="*/ 405 h 525"/>
                    <a:gd name="T66" fmla="*/ 943 w 1113"/>
                    <a:gd name="T67" fmla="*/ 433 h 525"/>
                    <a:gd name="T68" fmla="*/ 862 w 1113"/>
                    <a:gd name="T69" fmla="*/ 519 h 525"/>
                    <a:gd name="T70" fmla="*/ 839 w 1113"/>
                    <a:gd name="T71" fmla="*/ 423 h 525"/>
                    <a:gd name="T72" fmla="*/ 798 w 1113"/>
                    <a:gd name="T73" fmla="*/ 433 h 525"/>
                    <a:gd name="T74" fmla="*/ 759 w 1113"/>
                    <a:gd name="T75" fmla="*/ 497 h 525"/>
                    <a:gd name="T76" fmla="*/ 727 w 1113"/>
                    <a:gd name="T77" fmla="*/ 425 h 525"/>
                    <a:gd name="T78" fmla="*/ 684 w 1113"/>
                    <a:gd name="T79" fmla="*/ 519 h 525"/>
                    <a:gd name="T80" fmla="*/ 641 w 1113"/>
                    <a:gd name="T81" fmla="*/ 406 h 525"/>
                    <a:gd name="T82" fmla="*/ 572 w 1113"/>
                    <a:gd name="T83" fmla="*/ 519 h 525"/>
                    <a:gd name="T84" fmla="*/ 539 w 1113"/>
                    <a:gd name="T85" fmla="*/ 519 h 525"/>
                    <a:gd name="T86" fmla="*/ 479 w 1113"/>
                    <a:gd name="T87" fmla="*/ 407 h 525"/>
                    <a:gd name="T88" fmla="*/ 438 w 1113"/>
                    <a:gd name="T89" fmla="*/ 410 h 525"/>
                    <a:gd name="T90" fmla="*/ 355 w 1113"/>
                    <a:gd name="T91" fmla="*/ 518 h 525"/>
                    <a:gd name="T92" fmla="*/ 322 w 1113"/>
                    <a:gd name="T93" fmla="*/ 519 h 525"/>
                    <a:gd name="T94" fmla="*/ 261 w 1113"/>
                    <a:gd name="T95" fmla="*/ 408 h 525"/>
                    <a:gd name="T96" fmla="*/ 219 w 1113"/>
                    <a:gd name="T97" fmla="*/ 433 h 525"/>
                    <a:gd name="T98" fmla="*/ 138 w 1113"/>
                    <a:gd name="T99" fmla="*/ 517 h 525"/>
                    <a:gd name="T100" fmla="*/ 115 w 1113"/>
                    <a:gd name="T101" fmla="*/ 421 h 525"/>
                    <a:gd name="T102" fmla="*/ 84 w 1113"/>
                    <a:gd name="T103" fmla="*/ 447 h 525"/>
                    <a:gd name="T104" fmla="*/ 591 w 1113"/>
                    <a:gd name="T105" fmla="*/ 297 h 525"/>
                    <a:gd name="T106" fmla="*/ 945 w 1113"/>
                    <a:gd name="T107" fmla="*/ 322 h 525"/>
                    <a:gd name="T108" fmla="*/ 197 w 1113"/>
                    <a:gd name="T109" fmla="*/ 294 h 525"/>
                    <a:gd name="T110" fmla="*/ 144 w 1113"/>
                    <a:gd name="T111" fmla="*/ 31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3" h="525">
                      <a:moveTo>
                        <a:pt x="945" y="322"/>
                      </a:moveTo>
                      <a:cubicBezTo>
                        <a:pt x="921" y="278"/>
                        <a:pt x="929" y="264"/>
                        <a:pt x="980" y="258"/>
                      </a:cubicBezTo>
                      <a:cubicBezTo>
                        <a:pt x="990" y="257"/>
                        <a:pt x="1000" y="256"/>
                        <a:pt x="1010" y="253"/>
                      </a:cubicBezTo>
                      <a:cubicBezTo>
                        <a:pt x="1023" y="250"/>
                        <a:pt x="1033" y="241"/>
                        <a:pt x="1030" y="228"/>
                      </a:cubicBezTo>
                      <a:cubicBezTo>
                        <a:pt x="1027" y="220"/>
                        <a:pt x="1014" y="209"/>
                        <a:pt x="1006" y="209"/>
                      </a:cubicBezTo>
                      <a:cubicBezTo>
                        <a:pt x="982" y="212"/>
                        <a:pt x="953" y="213"/>
                        <a:pt x="934" y="226"/>
                      </a:cubicBezTo>
                      <a:cubicBezTo>
                        <a:pt x="852" y="280"/>
                        <a:pt x="764" y="284"/>
                        <a:pt x="674" y="265"/>
                      </a:cubicBezTo>
                      <a:cubicBezTo>
                        <a:pt x="571" y="244"/>
                        <a:pt x="471" y="255"/>
                        <a:pt x="372" y="284"/>
                      </a:cubicBezTo>
                      <a:cubicBezTo>
                        <a:pt x="288" y="308"/>
                        <a:pt x="204" y="329"/>
                        <a:pt x="119" y="352"/>
                      </a:cubicBezTo>
                      <a:cubicBezTo>
                        <a:pt x="115" y="353"/>
                        <a:pt x="110" y="356"/>
                        <a:pt x="106" y="356"/>
                      </a:cubicBezTo>
                      <a:cubicBezTo>
                        <a:pt x="102" y="355"/>
                        <a:pt x="96" y="353"/>
                        <a:pt x="94" y="350"/>
                      </a:cubicBezTo>
                      <a:cubicBezTo>
                        <a:pt x="93" y="348"/>
                        <a:pt x="94" y="341"/>
                        <a:pt x="97" y="339"/>
                      </a:cubicBezTo>
                      <a:cubicBezTo>
                        <a:pt x="114" y="326"/>
                        <a:pt x="120" y="310"/>
                        <a:pt x="122" y="288"/>
                      </a:cubicBezTo>
                      <a:cubicBezTo>
                        <a:pt x="124" y="262"/>
                        <a:pt x="161" y="240"/>
                        <a:pt x="191" y="245"/>
                      </a:cubicBezTo>
                      <a:cubicBezTo>
                        <a:pt x="211" y="248"/>
                        <a:pt x="230" y="256"/>
                        <a:pt x="249" y="261"/>
                      </a:cubicBezTo>
                      <a:cubicBezTo>
                        <a:pt x="266" y="265"/>
                        <a:pt x="283" y="268"/>
                        <a:pt x="300" y="270"/>
                      </a:cubicBezTo>
                      <a:cubicBezTo>
                        <a:pt x="308" y="271"/>
                        <a:pt x="319" y="268"/>
                        <a:pt x="324" y="263"/>
                      </a:cubicBezTo>
                      <a:cubicBezTo>
                        <a:pt x="331" y="256"/>
                        <a:pt x="333" y="245"/>
                        <a:pt x="337" y="236"/>
                      </a:cubicBezTo>
                      <a:cubicBezTo>
                        <a:pt x="329" y="233"/>
                        <a:pt x="322" y="228"/>
                        <a:pt x="313" y="226"/>
                      </a:cubicBezTo>
                      <a:cubicBezTo>
                        <a:pt x="307" y="224"/>
                        <a:pt x="300" y="226"/>
                        <a:pt x="294" y="226"/>
                      </a:cubicBezTo>
                      <a:cubicBezTo>
                        <a:pt x="257" y="228"/>
                        <a:pt x="257" y="228"/>
                        <a:pt x="247" y="192"/>
                      </a:cubicBezTo>
                      <a:cubicBezTo>
                        <a:pt x="242" y="172"/>
                        <a:pt x="233" y="168"/>
                        <a:pt x="216" y="178"/>
                      </a:cubicBezTo>
                      <a:cubicBezTo>
                        <a:pt x="206" y="183"/>
                        <a:pt x="198" y="189"/>
                        <a:pt x="189" y="196"/>
                      </a:cubicBezTo>
                      <a:cubicBezTo>
                        <a:pt x="165" y="214"/>
                        <a:pt x="140" y="226"/>
                        <a:pt x="108" y="219"/>
                      </a:cubicBezTo>
                      <a:cubicBezTo>
                        <a:pt x="94" y="216"/>
                        <a:pt x="79" y="221"/>
                        <a:pt x="65" y="225"/>
                      </a:cubicBezTo>
                      <a:cubicBezTo>
                        <a:pt x="44" y="232"/>
                        <a:pt x="40" y="246"/>
                        <a:pt x="55" y="263"/>
                      </a:cubicBezTo>
                      <a:cubicBezTo>
                        <a:pt x="63" y="273"/>
                        <a:pt x="75" y="279"/>
                        <a:pt x="84" y="288"/>
                      </a:cubicBezTo>
                      <a:cubicBezTo>
                        <a:pt x="88" y="293"/>
                        <a:pt x="90" y="300"/>
                        <a:pt x="94" y="305"/>
                      </a:cubicBezTo>
                      <a:cubicBezTo>
                        <a:pt x="86" y="309"/>
                        <a:pt x="78" y="316"/>
                        <a:pt x="71" y="315"/>
                      </a:cubicBezTo>
                      <a:cubicBezTo>
                        <a:pt x="42" y="313"/>
                        <a:pt x="0" y="262"/>
                        <a:pt x="4" y="235"/>
                      </a:cubicBezTo>
                      <a:cubicBezTo>
                        <a:pt x="9" y="203"/>
                        <a:pt x="51" y="173"/>
                        <a:pt x="86" y="180"/>
                      </a:cubicBezTo>
                      <a:cubicBezTo>
                        <a:pt x="113" y="186"/>
                        <a:pt x="132" y="181"/>
                        <a:pt x="152" y="162"/>
                      </a:cubicBezTo>
                      <a:cubicBezTo>
                        <a:pt x="175" y="139"/>
                        <a:pt x="206" y="133"/>
                        <a:pt x="237" y="135"/>
                      </a:cubicBezTo>
                      <a:cubicBezTo>
                        <a:pt x="268" y="137"/>
                        <a:pt x="287" y="127"/>
                        <a:pt x="297" y="97"/>
                      </a:cubicBezTo>
                      <a:cubicBezTo>
                        <a:pt x="306" y="70"/>
                        <a:pt x="328" y="53"/>
                        <a:pt x="355" y="46"/>
                      </a:cubicBezTo>
                      <a:cubicBezTo>
                        <a:pt x="392" y="38"/>
                        <a:pt x="431" y="31"/>
                        <a:pt x="469" y="28"/>
                      </a:cubicBezTo>
                      <a:cubicBezTo>
                        <a:pt x="510" y="25"/>
                        <a:pt x="552" y="24"/>
                        <a:pt x="589" y="2"/>
                      </a:cubicBezTo>
                      <a:cubicBezTo>
                        <a:pt x="593" y="0"/>
                        <a:pt x="599" y="2"/>
                        <a:pt x="605" y="3"/>
                      </a:cubicBezTo>
                      <a:cubicBezTo>
                        <a:pt x="603" y="10"/>
                        <a:pt x="604" y="18"/>
                        <a:pt x="600" y="23"/>
                      </a:cubicBezTo>
                      <a:cubicBezTo>
                        <a:pt x="576" y="49"/>
                        <a:pt x="545" y="65"/>
                        <a:pt x="508" y="63"/>
                      </a:cubicBezTo>
                      <a:cubicBezTo>
                        <a:pt x="457" y="59"/>
                        <a:pt x="409" y="70"/>
                        <a:pt x="361" y="87"/>
                      </a:cubicBezTo>
                      <a:cubicBezTo>
                        <a:pt x="346" y="92"/>
                        <a:pt x="331" y="101"/>
                        <a:pt x="319" y="112"/>
                      </a:cubicBezTo>
                      <a:cubicBezTo>
                        <a:pt x="301" y="127"/>
                        <a:pt x="300" y="147"/>
                        <a:pt x="316" y="163"/>
                      </a:cubicBezTo>
                      <a:cubicBezTo>
                        <a:pt x="343" y="189"/>
                        <a:pt x="370" y="216"/>
                        <a:pt x="401" y="238"/>
                      </a:cubicBezTo>
                      <a:cubicBezTo>
                        <a:pt x="432" y="260"/>
                        <a:pt x="495" y="234"/>
                        <a:pt x="505" y="197"/>
                      </a:cubicBezTo>
                      <a:cubicBezTo>
                        <a:pt x="509" y="181"/>
                        <a:pt x="519" y="163"/>
                        <a:pt x="503" y="148"/>
                      </a:cubicBezTo>
                      <a:cubicBezTo>
                        <a:pt x="487" y="133"/>
                        <a:pt x="467" y="133"/>
                        <a:pt x="447" y="141"/>
                      </a:cubicBezTo>
                      <a:cubicBezTo>
                        <a:pt x="444" y="142"/>
                        <a:pt x="441" y="142"/>
                        <a:pt x="438" y="144"/>
                      </a:cubicBezTo>
                      <a:cubicBezTo>
                        <a:pt x="426" y="149"/>
                        <a:pt x="411" y="153"/>
                        <a:pt x="403" y="162"/>
                      </a:cubicBezTo>
                      <a:cubicBezTo>
                        <a:pt x="400" y="166"/>
                        <a:pt x="412" y="183"/>
                        <a:pt x="416" y="194"/>
                      </a:cubicBezTo>
                      <a:cubicBezTo>
                        <a:pt x="418" y="197"/>
                        <a:pt x="418" y="202"/>
                        <a:pt x="419" y="206"/>
                      </a:cubicBezTo>
                      <a:cubicBezTo>
                        <a:pt x="387" y="205"/>
                        <a:pt x="354" y="171"/>
                        <a:pt x="356" y="144"/>
                      </a:cubicBezTo>
                      <a:cubicBezTo>
                        <a:pt x="358" y="117"/>
                        <a:pt x="397" y="90"/>
                        <a:pt x="427" y="95"/>
                      </a:cubicBezTo>
                      <a:cubicBezTo>
                        <a:pt x="467" y="102"/>
                        <a:pt x="504" y="104"/>
                        <a:pt x="540" y="79"/>
                      </a:cubicBezTo>
                      <a:cubicBezTo>
                        <a:pt x="553" y="70"/>
                        <a:pt x="575" y="71"/>
                        <a:pt x="592" y="72"/>
                      </a:cubicBezTo>
                      <a:cubicBezTo>
                        <a:pt x="606" y="72"/>
                        <a:pt x="611" y="84"/>
                        <a:pt x="611" y="98"/>
                      </a:cubicBezTo>
                      <a:cubicBezTo>
                        <a:pt x="611" y="131"/>
                        <a:pt x="614" y="133"/>
                        <a:pt x="647" y="122"/>
                      </a:cubicBezTo>
                      <a:cubicBezTo>
                        <a:pt x="681" y="111"/>
                        <a:pt x="716" y="98"/>
                        <a:pt x="751" y="89"/>
                      </a:cubicBezTo>
                      <a:cubicBezTo>
                        <a:pt x="788" y="80"/>
                        <a:pt x="799" y="89"/>
                        <a:pt x="812" y="124"/>
                      </a:cubicBezTo>
                      <a:cubicBezTo>
                        <a:pt x="814" y="131"/>
                        <a:pt x="822" y="135"/>
                        <a:pt x="829" y="139"/>
                      </a:cubicBezTo>
                      <a:cubicBezTo>
                        <a:pt x="852" y="154"/>
                        <a:pt x="853" y="171"/>
                        <a:pt x="829" y="184"/>
                      </a:cubicBezTo>
                      <a:cubicBezTo>
                        <a:pt x="807" y="195"/>
                        <a:pt x="784" y="204"/>
                        <a:pt x="761" y="213"/>
                      </a:cubicBezTo>
                      <a:cubicBezTo>
                        <a:pt x="754" y="215"/>
                        <a:pt x="745" y="216"/>
                        <a:pt x="739" y="213"/>
                      </a:cubicBezTo>
                      <a:cubicBezTo>
                        <a:pt x="731" y="209"/>
                        <a:pt x="725" y="201"/>
                        <a:pt x="718" y="195"/>
                      </a:cubicBezTo>
                      <a:cubicBezTo>
                        <a:pt x="724" y="189"/>
                        <a:pt x="728" y="182"/>
                        <a:pt x="735" y="178"/>
                      </a:cubicBezTo>
                      <a:cubicBezTo>
                        <a:pt x="749" y="172"/>
                        <a:pt x="764" y="168"/>
                        <a:pt x="778" y="161"/>
                      </a:cubicBezTo>
                      <a:cubicBezTo>
                        <a:pt x="783" y="159"/>
                        <a:pt x="790" y="150"/>
                        <a:pt x="789" y="145"/>
                      </a:cubicBezTo>
                      <a:cubicBezTo>
                        <a:pt x="788" y="140"/>
                        <a:pt x="779" y="135"/>
                        <a:pt x="773" y="133"/>
                      </a:cubicBezTo>
                      <a:cubicBezTo>
                        <a:pt x="768" y="131"/>
                        <a:pt x="761" y="132"/>
                        <a:pt x="755" y="133"/>
                      </a:cubicBezTo>
                      <a:cubicBezTo>
                        <a:pt x="725" y="142"/>
                        <a:pt x="696" y="151"/>
                        <a:pt x="666" y="161"/>
                      </a:cubicBezTo>
                      <a:cubicBezTo>
                        <a:pt x="660" y="163"/>
                        <a:pt x="654" y="166"/>
                        <a:pt x="648" y="170"/>
                      </a:cubicBezTo>
                      <a:cubicBezTo>
                        <a:pt x="627" y="183"/>
                        <a:pt x="625" y="200"/>
                        <a:pt x="644" y="216"/>
                      </a:cubicBezTo>
                      <a:cubicBezTo>
                        <a:pt x="665" y="233"/>
                        <a:pt x="688" y="246"/>
                        <a:pt x="715" y="244"/>
                      </a:cubicBezTo>
                      <a:cubicBezTo>
                        <a:pt x="773" y="239"/>
                        <a:pt x="827" y="225"/>
                        <a:pt x="875" y="192"/>
                      </a:cubicBezTo>
                      <a:cubicBezTo>
                        <a:pt x="896" y="179"/>
                        <a:pt x="897" y="172"/>
                        <a:pt x="884" y="152"/>
                      </a:cubicBezTo>
                      <a:cubicBezTo>
                        <a:pt x="873" y="135"/>
                        <a:pt x="861" y="119"/>
                        <a:pt x="850" y="102"/>
                      </a:cubicBezTo>
                      <a:cubicBezTo>
                        <a:pt x="846" y="95"/>
                        <a:pt x="841" y="89"/>
                        <a:pt x="839" y="81"/>
                      </a:cubicBezTo>
                      <a:cubicBezTo>
                        <a:pt x="838" y="76"/>
                        <a:pt x="842" y="69"/>
                        <a:pt x="843" y="63"/>
                      </a:cubicBezTo>
                      <a:cubicBezTo>
                        <a:pt x="849" y="65"/>
                        <a:pt x="856" y="65"/>
                        <a:pt x="860" y="68"/>
                      </a:cubicBezTo>
                      <a:cubicBezTo>
                        <a:pt x="871" y="82"/>
                        <a:pt x="883" y="96"/>
                        <a:pt x="893" y="110"/>
                      </a:cubicBezTo>
                      <a:cubicBezTo>
                        <a:pt x="904" y="127"/>
                        <a:pt x="914" y="146"/>
                        <a:pt x="925" y="163"/>
                      </a:cubicBezTo>
                      <a:cubicBezTo>
                        <a:pt x="933" y="176"/>
                        <a:pt x="945" y="180"/>
                        <a:pt x="960" y="176"/>
                      </a:cubicBezTo>
                      <a:cubicBezTo>
                        <a:pt x="1011" y="163"/>
                        <a:pt x="1050" y="181"/>
                        <a:pt x="1081" y="220"/>
                      </a:cubicBezTo>
                      <a:cubicBezTo>
                        <a:pt x="1087" y="228"/>
                        <a:pt x="1095" y="234"/>
                        <a:pt x="1102" y="242"/>
                      </a:cubicBezTo>
                      <a:cubicBezTo>
                        <a:pt x="1113" y="257"/>
                        <a:pt x="1110" y="266"/>
                        <a:pt x="1092" y="272"/>
                      </a:cubicBezTo>
                      <a:cubicBezTo>
                        <a:pt x="1087" y="273"/>
                        <a:pt x="1082" y="274"/>
                        <a:pt x="1077" y="274"/>
                      </a:cubicBezTo>
                      <a:cubicBezTo>
                        <a:pt x="1050" y="273"/>
                        <a:pt x="1030" y="284"/>
                        <a:pt x="1014" y="306"/>
                      </a:cubicBezTo>
                      <a:cubicBezTo>
                        <a:pt x="1005" y="317"/>
                        <a:pt x="988" y="322"/>
                        <a:pt x="973" y="330"/>
                      </a:cubicBezTo>
                      <a:cubicBezTo>
                        <a:pt x="990" y="335"/>
                        <a:pt x="1007" y="339"/>
                        <a:pt x="1024" y="344"/>
                      </a:cubicBezTo>
                      <a:cubicBezTo>
                        <a:pt x="1049" y="352"/>
                        <a:pt x="1074" y="359"/>
                        <a:pt x="1099" y="368"/>
                      </a:cubicBezTo>
                      <a:cubicBezTo>
                        <a:pt x="1104" y="370"/>
                        <a:pt x="1111" y="377"/>
                        <a:pt x="1111" y="382"/>
                      </a:cubicBezTo>
                      <a:cubicBezTo>
                        <a:pt x="1112" y="427"/>
                        <a:pt x="1112" y="473"/>
                        <a:pt x="1112" y="519"/>
                      </a:cubicBezTo>
                      <a:cubicBezTo>
                        <a:pt x="1100" y="519"/>
                        <a:pt x="1091" y="519"/>
                        <a:pt x="1079" y="519"/>
                      </a:cubicBezTo>
                      <a:cubicBezTo>
                        <a:pt x="1082" y="489"/>
                        <a:pt x="1085" y="460"/>
                        <a:pt x="1088" y="432"/>
                      </a:cubicBezTo>
                      <a:cubicBezTo>
                        <a:pt x="1091" y="405"/>
                        <a:pt x="1090" y="405"/>
                        <a:pt x="1059" y="407"/>
                      </a:cubicBezTo>
                      <a:cubicBezTo>
                        <a:pt x="1055" y="443"/>
                        <a:pt x="1050" y="480"/>
                        <a:pt x="1046" y="518"/>
                      </a:cubicBezTo>
                      <a:cubicBezTo>
                        <a:pt x="1033" y="518"/>
                        <a:pt x="1021" y="518"/>
                        <a:pt x="1007" y="518"/>
                      </a:cubicBezTo>
                      <a:cubicBezTo>
                        <a:pt x="1011" y="482"/>
                        <a:pt x="1014" y="447"/>
                        <a:pt x="1018" y="409"/>
                      </a:cubicBezTo>
                      <a:cubicBezTo>
                        <a:pt x="1007" y="408"/>
                        <a:pt x="999" y="406"/>
                        <a:pt x="986" y="405"/>
                      </a:cubicBezTo>
                      <a:cubicBezTo>
                        <a:pt x="982" y="443"/>
                        <a:pt x="978" y="480"/>
                        <a:pt x="974" y="518"/>
                      </a:cubicBezTo>
                      <a:cubicBezTo>
                        <a:pt x="962" y="518"/>
                        <a:pt x="949" y="518"/>
                        <a:pt x="935" y="518"/>
                      </a:cubicBezTo>
                      <a:cubicBezTo>
                        <a:pt x="937" y="490"/>
                        <a:pt x="940" y="462"/>
                        <a:pt x="943" y="433"/>
                      </a:cubicBezTo>
                      <a:cubicBezTo>
                        <a:pt x="946" y="405"/>
                        <a:pt x="944" y="404"/>
                        <a:pt x="914" y="408"/>
                      </a:cubicBezTo>
                      <a:cubicBezTo>
                        <a:pt x="910" y="444"/>
                        <a:pt x="905" y="481"/>
                        <a:pt x="901" y="519"/>
                      </a:cubicBezTo>
                      <a:cubicBezTo>
                        <a:pt x="888" y="519"/>
                        <a:pt x="877" y="519"/>
                        <a:pt x="862" y="519"/>
                      </a:cubicBezTo>
                      <a:cubicBezTo>
                        <a:pt x="865" y="487"/>
                        <a:pt x="868" y="456"/>
                        <a:pt x="872" y="425"/>
                      </a:cubicBezTo>
                      <a:cubicBezTo>
                        <a:pt x="874" y="410"/>
                        <a:pt x="868" y="407"/>
                        <a:pt x="854" y="406"/>
                      </a:cubicBezTo>
                      <a:cubicBezTo>
                        <a:pt x="840" y="405"/>
                        <a:pt x="840" y="414"/>
                        <a:pt x="839" y="423"/>
                      </a:cubicBezTo>
                      <a:cubicBezTo>
                        <a:pt x="836" y="455"/>
                        <a:pt x="832" y="486"/>
                        <a:pt x="829" y="519"/>
                      </a:cubicBezTo>
                      <a:cubicBezTo>
                        <a:pt x="815" y="519"/>
                        <a:pt x="804" y="519"/>
                        <a:pt x="790" y="519"/>
                      </a:cubicBezTo>
                      <a:cubicBezTo>
                        <a:pt x="793" y="490"/>
                        <a:pt x="796" y="461"/>
                        <a:pt x="798" y="433"/>
                      </a:cubicBezTo>
                      <a:cubicBezTo>
                        <a:pt x="800" y="421"/>
                        <a:pt x="806" y="407"/>
                        <a:pt x="784" y="406"/>
                      </a:cubicBezTo>
                      <a:cubicBezTo>
                        <a:pt x="764" y="404"/>
                        <a:pt x="768" y="418"/>
                        <a:pt x="766" y="429"/>
                      </a:cubicBezTo>
                      <a:cubicBezTo>
                        <a:pt x="764" y="451"/>
                        <a:pt x="760" y="474"/>
                        <a:pt x="759" y="497"/>
                      </a:cubicBezTo>
                      <a:cubicBezTo>
                        <a:pt x="759" y="515"/>
                        <a:pt x="752" y="523"/>
                        <a:pt x="733" y="520"/>
                      </a:cubicBezTo>
                      <a:cubicBezTo>
                        <a:pt x="729" y="519"/>
                        <a:pt x="724" y="520"/>
                        <a:pt x="717" y="519"/>
                      </a:cubicBezTo>
                      <a:cubicBezTo>
                        <a:pt x="721" y="487"/>
                        <a:pt x="723" y="456"/>
                        <a:pt x="727" y="425"/>
                      </a:cubicBezTo>
                      <a:cubicBezTo>
                        <a:pt x="729" y="413"/>
                        <a:pt x="725" y="407"/>
                        <a:pt x="712" y="406"/>
                      </a:cubicBezTo>
                      <a:cubicBezTo>
                        <a:pt x="700" y="405"/>
                        <a:pt x="695" y="408"/>
                        <a:pt x="694" y="420"/>
                      </a:cubicBezTo>
                      <a:cubicBezTo>
                        <a:pt x="692" y="453"/>
                        <a:pt x="688" y="485"/>
                        <a:pt x="684" y="519"/>
                      </a:cubicBezTo>
                      <a:cubicBezTo>
                        <a:pt x="671" y="519"/>
                        <a:pt x="658" y="519"/>
                        <a:pt x="644" y="519"/>
                      </a:cubicBezTo>
                      <a:cubicBezTo>
                        <a:pt x="648" y="488"/>
                        <a:pt x="651" y="458"/>
                        <a:pt x="654" y="429"/>
                      </a:cubicBezTo>
                      <a:cubicBezTo>
                        <a:pt x="655" y="418"/>
                        <a:pt x="658" y="408"/>
                        <a:pt x="641" y="406"/>
                      </a:cubicBezTo>
                      <a:cubicBezTo>
                        <a:pt x="624" y="404"/>
                        <a:pt x="623" y="412"/>
                        <a:pt x="622" y="425"/>
                      </a:cubicBezTo>
                      <a:cubicBezTo>
                        <a:pt x="619" y="456"/>
                        <a:pt x="615" y="487"/>
                        <a:pt x="611" y="519"/>
                      </a:cubicBezTo>
                      <a:cubicBezTo>
                        <a:pt x="598" y="519"/>
                        <a:pt x="586" y="519"/>
                        <a:pt x="572" y="519"/>
                      </a:cubicBezTo>
                      <a:cubicBezTo>
                        <a:pt x="575" y="490"/>
                        <a:pt x="578" y="461"/>
                        <a:pt x="581" y="433"/>
                      </a:cubicBezTo>
                      <a:cubicBezTo>
                        <a:pt x="584" y="406"/>
                        <a:pt x="583" y="404"/>
                        <a:pt x="551" y="407"/>
                      </a:cubicBezTo>
                      <a:cubicBezTo>
                        <a:pt x="547" y="444"/>
                        <a:pt x="543" y="481"/>
                        <a:pt x="539" y="519"/>
                      </a:cubicBezTo>
                      <a:cubicBezTo>
                        <a:pt x="526" y="519"/>
                        <a:pt x="514" y="519"/>
                        <a:pt x="500" y="519"/>
                      </a:cubicBezTo>
                      <a:cubicBezTo>
                        <a:pt x="503" y="490"/>
                        <a:pt x="505" y="462"/>
                        <a:pt x="508" y="434"/>
                      </a:cubicBezTo>
                      <a:cubicBezTo>
                        <a:pt x="511" y="405"/>
                        <a:pt x="511" y="405"/>
                        <a:pt x="479" y="407"/>
                      </a:cubicBezTo>
                      <a:cubicBezTo>
                        <a:pt x="476" y="434"/>
                        <a:pt x="473" y="462"/>
                        <a:pt x="470" y="489"/>
                      </a:cubicBezTo>
                      <a:cubicBezTo>
                        <a:pt x="467" y="523"/>
                        <a:pt x="464" y="525"/>
                        <a:pt x="428" y="517"/>
                      </a:cubicBezTo>
                      <a:cubicBezTo>
                        <a:pt x="431" y="482"/>
                        <a:pt x="434" y="447"/>
                        <a:pt x="438" y="410"/>
                      </a:cubicBezTo>
                      <a:cubicBezTo>
                        <a:pt x="428" y="408"/>
                        <a:pt x="419" y="406"/>
                        <a:pt x="407" y="405"/>
                      </a:cubicBezTo>
                      <a:cubicBezTo>
                        <a:pt x="403" y="443"/>
                        <a:pt x="398" y="480"/>
                        <a:pt x="394" y="518"/>
                      </a:cubicBezTo>
                      <a:cubicBezTo>
                        <a:pt x="382" y="518"/>
                        <a:pt x="370" y="518"/>
                        <a:pt x="355" y="518"/>
                      </a:cubicBezTo>
                      <a:cubicBezTo>
                        <a:pt x="359" y="483"/>
                        <a:pt x="362" y="447"/>
                        <a:pt x="366" y="409"/>
                      </a:cubicBezTo>
                      <a:cubicBezTo>
                        <a:pt x="355" y="407"/>
                        <a:pt x="346" y="406"/>
                        <a:pt x="334" y="405"/>
                      </a:cubicBezTo>
                      <a:cubicBezTo>
                        <a:pt x="330" y="443"/>
                        <a:pt x="326" y="480"/>
                        <a:pt x="322" y="519"/>
                      </a:cubicBezTo>
                      <a:cubicBezTo>
                        <a:pt x="309" y="519"/>
                        <a:pt x="297" y="519"/>
                        <a:pt x="282" y="519"/>
                      </a:cubicBezTo>
                      <a:cubicBezTo>
                        <a:pt x="285" y="490"/>
                        <a:pt x="289" y="461"/>
                        <a:pt x="291" y="433"/>
                      </a:cubicBezTo>
                      <a:cubicBezTo>
                        <a:pt x="294" y="405"/>
                        <a:pt x="293" y="404"/>
                        <a:pt x="261" y="408"/>
                      </a:cubicBezTo>
                      <a:cubicBezTo>
                        <a:pt x="257" y="444"/>
                        <a:pt x="253" y="481"/>
                        <a:pt x="249" y="519"/>
                      </a:cubicBezTo>
                      <a:cubicBezTo>
                        <a:pt x="237" y="519"/>
                        <a:pt x="225" y="519"/>
                        <a:pt x="210" y="519"/>
                      </a:cubicBezTo>
                      <a:cubicBezTo>
                        <a:pt x="213" y="490"/>
                        <a:pt x="216" y="461"/>
                        <a:pt x="219" y="433"/>
                      </a:cubicBezTo>
                      <a:cubicBezTo>
                        <a:pt x="222" y="406"/>
                        <a:pt x="219" y="404"/>
                        <a:pt x="189" y="408"/>
                      </a:cubicBezTo>
                      <a:cubicBezTo>
                        <a:pt x="186" y="435"/>
                        <a:pt x="183" y="463"/>
                        <a:pt x="180" y="490"/>
                      </a:cubicBezTo>
                      <a:cubicBezTo>
                        <a:pt x="176" y="524"/>
                        <a:pt x="175" y="524"/>
                        <a:pt x="138" y="517"/>
                      </a:cubicBezTo>
                      <a:cubicBezTo>
                        <a:pt x="141" y="487"/>
                        <a:pt x="144" y="456"/>
                        <a:pt x="147" y="425"/>
                      </a:cubicBezTo>
                      <a:cubicBezTo>
                        <a:pt x="149" y="414"/>
                        <a:pt x="146" y="407"/>
                        <a:pt x="134" y="406"/>
                      </a:cubicBezTo>
                      <a:cubicBezTo>
                        <a:pt x="121" y="404"/>
                        <a:pt x="116" y="409"/>
                        <a:pt x="115" y="421"/>
                      </a:cubicBezTo>
                      <a:cubicBezTo>
                        <a:pt x="112" y="447"/>
                        <a:pt x="108" y="473"/>
                        <a:pt x="107" y="499"/>
                      </a:cubicBezTo>
                      <a:cubicBezTo>
                        <a:pt x="106" y="518"/>
                        <a:pt x="99" y="524"/>
                        <a:pt x="79" y="517"/>
                      </a:cubicBezTo>
                      <a:cubicBezTo>
                        <a:pt x="81" y="494"/>
                        <a:pt x="82" y="471"/>
                        <a:pt x="84" y="447"/>
                      </a:cubicBezTo>
                      <a:cubicBezTo>
                        <a:pt x="85" y="439"/>
                        <a:pt x="86" y="431"/>
                        <a:pt x="87" y="423"/>
                      </a:cubicBezTo>
                      <a:cubicBezTo>
                        <a:pt x="91" y="375"/>
                        <a:pt x="91" y="375"/>
                        <a:pt x="139" y="364"/>
                      </a:cubicBezTo>
                      <a:cubicBezTo>
                        <a:pt x="288" y="332"/>
                        <a:pt x="438" y="304"/>
                        <a:pt x="591" y="297"/>
                      </a:cubicBezTo>
                      <a:cubicBezTo>
                        <a:pt x="704" y="292"/>
                        <a:pt x="815" y="299"/>
                        <a:pt x="926" y="320"/>
                      </a:cubicBezTo>
                      <a:cubicBezTo>
                        <a:pt x="931" y="321"/>
                        <a:pt x="936" y="322"/>
                        <a:pt x="941" y="323"/>
                      </a:cubicBezTo>
                      <a:cubicBezTo>
                        <a:pt x="942" y="323"/>
                        <a:pt x="944" y="322"/>
                        <a:pt x="945" y="322"/>
                      </a:cubicBezTo>
                      <a:close/>
                      <a:moveTo>
                        <a:pt x="156" y="322"/>
                      </a:moveTo>
                      <a:cubicBezTo>
                        <a:pt x="168" y="316"/>
                        <a:pt x="181" y="311"/>
                        <a:pt x="192" y="305"/>
                      </a:cubicBezTo>
                      <a:cubicBezTo>
                        <a:pt x="195" y="303"/>
                        <a:pt x="198" y="296"/>
                        <a:pt x="197" y="294"/>
                      </a:cubicBezTo>
                      <a:cubicBezTo>
                        <a:pt x="195" y="290"/>
                        <a:pt x="188" y="285"/>
                        <a:pt x="186" y="286"/>
                      </a:cubicBezTo>
                      <a:cubicBezTo>
                        <a:pt x="172" y="290"/>
                        <a:pt x="159" y="296"/>
                        <a:pt x="146" y="303"/>
                      </a:cubicBezTo>
                      <a:cubicBezTo>
                        <a:pt x="144" y="304"/>
                        <a:pt x="142" y="312"/>
                        <a:pt x="144" y="315"/>
                      </a:cubicBezTo>
                      <a:cubicBezTo>
                        <a:pt x="145" y="318"/>
                        <a:pt x="151" y="319"/>
                        <a:pt x="156" y="3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29" name="Freeform 15"/>
                <p:cNvSpPr>
                  <a:spLocks/>
                </p:cNvSpPr>
                <p:nvPr/>
              </p:nvSpPr>
              <p:spPr bwMode="auto">
                <a:xfrm>
                  <a:off x="2721687" y="2763838"/>
                  <a:ext cx="71438" cy="33338"/>
                </a:xfrm>
                <a:custGeom>
                  <a:avLst/>
                  <a:gdLst>
                    <a:gd name="T0" fmla="*/ 42 w 81"/>
                    <a:gd name="T1" fmla="*/ 36 h 36"/>
                    <a:gd name="T2" fmla="*/ 10 w 81"/>
                    <a:gd name="T3" fmla="*/ 30 h 36"/>
                    <a:gd name="T4" fmla="*/ 0 w 81"/>
                    <a:gd name="T5" fmla="*/ 19 h 36"/>
                    <a:gd name="T6" fmla="*/ 8 w 81"/>
                    <a:gd name="T7" fmla="*/ 9 h 36"/>
                    <a:gd name="T8" fmla="*/ 74 w 81"/>
                    <a:gd name="T9" fmla="*/ 11 h 36"/>
                    <a:gd name="T10" fmla="*/ 81 w 81"/>
                    <a:gd name="T11" fmla="*/ 26 h 36"/>
                    <a:gd name="T12" fmla="*/ 69 w 81"/>
                    <a:gd name="T13" fmla="*/ 34 h 36"/>
                    <a:gd name="T14" fmla="*/ 42 w 81"/>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6">
                      <a:moveTo>
                        <a:pt x="42" y="36"/>
                      </a:moveTo>
                      <a:cubicBezTo>
                        <a:pt x="35" y="34"/>
                        <a:pt x="22" y="33"/>
                        <a:pt x="10" y="30"/>
                      </a:cubicBezTo>
                      <a:cubicBezTo>
                        <a:pt x="6" y="29"/>
                        <a:pt x="1" y="23"/>
                        <a:pt x="0" y="19"/>
                      </a:cubicBezTo>
                      <a:cubicBezTo>
                        <a:pt x="0" y="16"/>
                        <a:pt x="4" y="10"/>
                        <a:pt x="8" y="9"/>
                      </a:cubicBezTo>
                      <a:cubicBezTo>
                        <a:pt x="30" y="0"/>
                        <a:pt x="52" y="1"/>
                        <a:pt x="74" y="11"/>
                      </a:cubicBezTo>
                      <a:cubicBezTo>
                        <a:pt x="78" y="13"/>
                        <a:pt x="81" y="21"/>
                        <a:pt x="81" y="26"/>
                      </a:cubicBezTo>
                      <a:cubicBezTo>
                        <a:pt x="81" y="29"/>
                        <a:pt x="74" y="33"/>
                        <a:pt x="69" y="34"/>
                      </a:cubicBezTo>
                      <a:cubicBezTo>
                        <a:pt x="62" y="35"/>
                        <a:pt x="54" y="35"/>
                        <a:pt x="4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30" name="Freeform 16"/>
                <p:cNvSpPr>
                  <a:spLocks/>
                </p:cNvSpPr>
                <p:nvPr/>
              </p:nvSpPr>
              <p:spPr bwMode="auto">
                <a:xfrm>
                  <a:off x="3066174" y="3032125"/>
                  <a:ext cx="63500" cy="28575"/>
                </a:xfrm>
                <a:custGeom>
                  <a:avLst/>
                  <a:gdLst>
                    <a:gd name="T0" fmla="*/ 29 w 71"/>
                    <a:gd name="T1" fmla="*/ 33 h 33"/>
                    <a:gd name="T2" fmla="*/ 1 w 71"/>
                    <a:gd name="T3" fmla="*/ 17 h 33"/>
                    <a:gd name="T4" fmla="*/ 32 w 71"/>
                    <a:gd name="T5" fmla="*/ 1 h 33"/>
                    <a:gd name="T6" fmla="*/ 59 w 71"/>
                    <a:gd name="T7" fmla="*/ 3 h 33"/>
                    <a:gd name="T8" fmla="*/ 70 w 71"/>
                    <a:gd name="T9" fmla="*/ 16 h 33"/>
                    <a:gd name="T10" fmla="*/ 58 w 71"/>
                    <a:gd name="T11" fmla="*/ 27 h 33"/>
                    <a:gd name="T12" fmla="*/ 31 w 71"/>
                    <a:gd name="T13" fmla="*/ 29 h 33"/>
                    <a:gd name="T14" fmla="*/ 29 w 71"/>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33">
                      <a:moveTo>
                        <a:pt x="29" y="33"/>
                      </a:moveTo>
                      <a:cubicBezTo>
                        <a:pt x="19" y="28"/>
                        <a:pt x="0" y="21"/>
                        <a:pt x="1" y="17"/>
                      </a:cubicBezTo>
                      <a:cubicBezTo>
                        <a:pt x="2" y="0"/>
                        <a:pt x="19" y="1"/>
                        <a:pt x="32" y="1"/>
                      </a:cubicBezTo>
                      <a:cubicBezTo>
                        <a:pt x="41" y="0"/>
                        <a:pt x="51" y="0"/>
                        <a:pt x="59" y="3"/>
                      </a:cubicBezTo>
                      <a:cubicBezTo>
                        <a:pt x="64" y="5"/>
                        <a:pt x="69" y="11"/>
                        <a:pt x="70" y="16"/>
                      </a:cubicBezTo>
                      <a:cubicBezTo>
                        <a:pt x="71" y="19"/>
                        <a:pt x="63" y="25"/>
                        <a:pt x="58" y="27"/>
                      </a:cubicBezTo>
                      <a:cubicBezTo>
                        <a:pt x="50" y="29"/>
                        <a:pt x="40" y="29"/>
                        <a:pt x="31" y="29"/>
                      </a:cubicBezTo>
                      <a:cubicBezTo>
                        <a:pt x="30" y="31"/>
                        <a:pt x="30" y="32"/>
                        <a:pt x="2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31" name="Freeform 17"/>
                <p:cNvSpPr>
                  <a:spLocks/>
                </p:cNvSpPr>
                <p:nvPr/>
              </p:nvSpPr>
              <p:spPr bwMode="auto">
                <a:xfrm>
                  <a:off x="2508962" y="2900363"/>
                  <a:ext cx="33338" cy="36513"/>
                </a:xfrm>
                <a:custGeom>
                  <a:avLst/>
                  <a:gdLst>
                    <a:gd name="T0" fmla="*/ 37 w 37"/>
                    <a:gd name="T1" fmla="*/ 6 h 41"/>
                    <a:gd name="T2" fmla="*/ 17 w 37"/>
                    <a:gd name="T3" fmla="*/ 41 h 41"/>
                    <a:gd name="T4" fmla="*/ 11 w 37"/>
                    <a:gd name="T5" fmla="*/ 39 h 41"/>
                    <a:gd name="T6" fmla="*/ 0 w 37"/>
                    <a:gd name="T7" fmla="*/ 8 h 41"/>
                    <a:gd name="T8" fmla="*/ 32 w 37"/>
                    <a:gd name="T9" fmla="*/ 0 h 41"/>
                    <a:gd name="T10" fmla="*/ 37 w 37"/>
                    <a:gd name="T11" fmla="*/ 6 h 41"/>
                  </a:gdLst>
                  <a:ahLst/>
                  <a:cxnLst>
                    <a:cxn ang="0">
                      <a:pos x="T0" y="T1"/>
                    </a:cxn>
                    <a:cxn ang="0">
                      <a:pos x="T2" y="T3"/>
                    </a:cxn>
                    <a:cxn ang="0">
                      <a:pos x="T4" y="T5"/>
                    </a:cxn>
                    <a:cxn ang="0">
                      <a:pos x="T6" y="T7"/>
                    </a:cxn>
                    <a:cxn ang="0">
                      <a:pos x="T8" y="T9"/>
                    </a:cxn>
                    <a:cxn ang="0">
                      <a:pos x="T10" y="T11"/>
                    </a:cxn>
                  </a:cxnLst>
                  <a:rect l="0" t="0" r="r" b="b"/>
                  <a:pathLst>
                    <a:path w="37" h="41">
                      <a:moveTo>
                        <a:pt x="37" y="6"/>
                      </a:moveTo>
                      <a:cubicBezTo>
                        <a:pt x="30" y="18"/>
                        <a:pt x="24" y="30"/>
                        <a:pt x="17" y="41"/>
                      </a:cubicBezTo>
                      <a:cubicBezTo>
                        <a:pt x="15" y="41"/>
                        <a:pt x="13" y="40"/>
                        <a:pt x="11" y="39"/>
                      </a:cubicBezTo>
                      <a:cubicBezTo>
                        <a:pt x="8" y="30"/>
                        <a:pt x="4" y="20"/>
                        <a:pt x="0" y="8"/>
                      </a:cubicBezTo>
                      <a:cubicBezTo>
                        <a:pt x="11" y="5"/>
                        <a:pt x="22" y="2"/>
                        <a:pt x="32" y="0"/>
                      </a:cubicBezTo>
                      <a:cubicBezTo>
                        <a:pt x="34" y="2"/>
                        <a:pt x="35" y="4"/>
                        <a:pt x="3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sp>
            <p:nvSpPr>
              <p:cNvPr id="220" name="Freeform 22"/>
              <p:cNvSpPr>
                <a:spLocks/>
              </p:cNvSpPr>
              <p:nvPr/>
            </p:nvSpPr>
            <p:spPr bwMode="auto">
              <a:xfrm>
                <a:off x="2237499" y="3005138"/>
                <a:ext cx="50800" cy="33338"/>
              </a:xfrm>
              <a:custGeom>
                <a:avLst/>
                <a:gdLst>
                  <a:gd name="T0" fmla="*/ 14 w 56"/>
                  <a:gd name="T1" fmla="*/ 37 h 37"/>
                  <a:gd name="T2" fmla="*/ 2 w 56"/>
                  <a:gd name="T3" fmla="*/ 30 h 37"/>
                  <a:gd name="T4" fmla="*/ 4 w 56"/>
                  <a:gd name="T5" fmla="*/ 18 h 37"/>
                  <a:gd name="T6" fmla="*/ 44 w 56"/>
                  <a:gd name="T7" fmla="*/ 1 h 37"/>
                  <a:gd name="T8" fmla="*/ 55 w 56"/>
                  <a:gd name="T9" fmla="*/ 9 h 37"/>
                  <a:gd name="T10" fmla="*/ 50 w 56"/>
                  <a:gd name="T11" fmla="*/ 20 h 37"/>
                  <a:gd name="T12" fmla="*/ 14 w 56"/>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56" h="37">
                    <a:moveTo>
                      <a:pt x="14" y="37"/>
                    </a:moveTo>
                    <a:cubicBezTo>
                      <a:pt x="9" y="34"/>
                      <a:pt x="3" y="33"/>
                      <a:pt x="2" y="30"/>
                    </a:cubicBezTo>
                    <a:cubicBezTo>
                      <a:pt x="0" y="27"/>
                      <a:pt x="2" y="19"/>
                      <a:pt x="4" y="18"/>
                    </a:cubicBezTo>
                    <a:cubicBezTo>
                      <a:pt x="17" y="11"/>
                      <a:pt x="30" y="5"/>
                      <a:pt x="44" y="1"/>
                    </a:cubicBezTo>
                    <a:cubicBezTo>
                      <a:pt x="46" y="0"/>
                      <a:pt x="53" y="5"/>
                      <a:pt x="55" y="9"/>
                    </a:cubicBezTo>
                    <a:cubicBezTo>
                      <a:pt x="56" y="11"/>
                      <a:pt x="53" y="18"/>
                      <a:pt x="50" y="20"/>
                    </a:cubicBezTo>
                    <a:cubicBezTo>
                      <a:pt x="39" y="26"/>
                      <a:pt x="26" y="31"/>
                      <a:pt x="14"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221" name="组合 220"/>
              <p:cNvGrpSpPr/>
              <p:nvPr/>
            </p:nvGrpSpPr>
            <p:grpSpPr>
              <a:xfrm>
                <a:off x="2195318" y="3236682"/>
                <a:ext cx="1885269" cy="848185"/>
                <a:chOff x="2195318" y="3236682"/>
                <a:chExt cx="1885269" cy="848185"/>
              </a:xfrm>
            </p:grpSpPr>
            <p:sp>
              <p:nvSpPr>
                <p:cNvPr id="222" name="Freeform 10"/>
                <p:cNvSpPr>
                  <a:spLocks/>
                </p:cNvSpPr>
                <p:nvPr/>
              </p:nvSpPr>
              <p:spPr bwMode="auto">
                <a:xfrm>
                  <a:off x="2628024" y="3240088"/>
                  <a:ext cx="917575" cy="841375"/>
                </a:xfrm>
                <a:custGeom>
                  <a:avLst/>
                  <a:gdLst>
                    <a:gd name="T0" fmla="*/ 164 w 1022"/>
                    <a:gd name="T1" fmla="*/ 0 h 939"/>
                    <a:gd name="T2" fmla="*/ 143 w 1022"/>
                    <a:gd name="T3" fmla="*/ 127 h 939"/>
                    <a:gd name="T4" fmla="*/ 152 w 1022"/>
                    <a:gd name="T5" fmla="*/ 391 h 939"/>
                    <a:gd name="T6" fmla="*/ 473 w 1022"/>
                    <a:gd name="T7" fmla="*/ 687 h 939"/>
                    <a:gd name="T8" fmla="*/ 721 w 1022"/>
                    <a:gd name="T9" fmla="*/ 717 h 939"/>
                    <a:gd name="T10" fmla="*/ 1006 w 1022"/>
                    <a:gd name="T11" fmla="*/ 802 h 939"/>
                    <a:gd name="T12" fmla="*/ 1022 w 1022"/>
                    <a:gd name="T13" fmla="*/ 812 h 939"/>
                    <a:gd name="T14" fmla="*/ 872 w 1022"/>
                    <a:gd name="T15" fmla="*/ 934 h 939"/>
                    <a:gd name="T16" fmla="*/ 875 w 1022"/>
                    <a:gd name="T17" fmla="*/ 939 h 939"/>
                    <a:gd name="T18" fmla="*/ 858 w 1022"/>
                    <a:gd name="T19" fmla="*/ 929 h 939"/>
                    <a:gd name="T20" fmla="*/ 479 w 1022"/>
                    <a:gd name="T21" fmla="*/ 783 h 939"/>
                    <a:gd name="T22" fmla="*/ 324 w 1022"/>
                    <a:gd name="T23" fmla="*/ 752 h 939"/>
                    <a:gd name="T24" fmla="*/ 85 w 1022"/>
                    <a:gd name="T25" fmla="*/ 536 h 939"/>
                    <a:gd name="T26" fmla="*/ 20 w 1022"/>
                    <a:gd name="T27" fmla="*/ 15 h 939"/>
                    <a:gd name="T28" fmla="*/ 33 w 1022"/>
                    <a:gd name="T29" fmla="*/ 1 h 939"/>
                    <a:gd name="T30" fmla="*/ 164 w 1022"/>
                    <a:gd name="T31" fmla="*/ 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2" h="939">
                      <a:moveTo>
                        <a:pt x="164" y="0"/>
                      </a:moveTo>
                      <a:cubicBezTo>
                        <a:pt x="157" y="45"/>
                        <a:pt x="150" y="86"/>
                        <a:pt x="143" y="127"/>
                      </a:cubicBezTo>
                      <a:cubicBezTo>
                        <a:pt x="128" y="216"/>
                        <a:pt x="129" y="304"/>
                        <a:pt x="152" y="391"/>
                      </a:cubicBezTo>
                      <a:cubicBezTo>
                        <a:pt x="196" y="558"/>
                        <a:pt x="302" y="660"/>
                        <a:pt x="473" y="687"/>
                      </a:cubicBezTo>
                      <a:cubicBezTo>
                        <a:pt x="555" y="700"/>
                        <a:pt x="638" y="706"/>
                        <a:pt x="721" y="717"/>
                      </a:cubicBezTo>
                      <a:cubicBezTo>
                        <a:pt x="821" y="729"/>
                        <a:pt x="918" y="750"/>
                        <a:pt x="1006" y="802"/>
                      </a:cubicBezTo>
                      <a:cubicBezTo>
                        <a:pt x="1012" y="805"/>
                        <a:pt x="1018" y="810"/>
                        <a:pt x="1022" y="812"/>
                      </a:cubicBezTo>
                      <a:cubicBezTo>
                        <a:pt x="971" y="853"/>
                        <a:pt x="922" y="893"/>
                        <a:pt x="872" y="934"/>
                      </a:cubicBezTo>
                      <a:cubicBezTo>
                        <a:pt x="873" y="936"/>
                        <a:pt x="874" y="937"/>
                        <a:pt x="875" y="939"/>
                      </a:cubicBezTo>
                      <a:cubicBezTo>
                        <a:pt x="869" y="936"/>
                        <a:pt x="864" y="932"/>
                        <a:pt x="858" y="929"/>
                      </a:cubicBezTo>
                      <a:cubicBezTo>
                        <a:pt x="743" y="850"/>
                        <a:pt x="614" y="808"/>
                        <a:pt x="479" y="783"/>
                      </a:cubicBezTo>
                      <a:cubicBezTo>
                        <a:pt x="427" y="774"/>
                        <a:pt x="375" y="765"/>
                        <a:pt x="324" y="752"/>
                      </a:cubicBezTo>
                      <a:cubicBezTo>
                        <a:pt x="208" y="721"/>
                        <a:pt x="126" y="648"/>
                        <a:pt x="85" y="536"/>
                      </a:cubicBezTo>
                      <a:cubicBezTo>
                        <a:pt x="23" y="368"/>
                        <a:pt x="0" y="194"/>
                        <a:pt x="20" y="15"/>
                      </a:cubicBezTo>
                      <a:cubicBezTo>
                        <a:pt x="21" y="10"/>
                        <a:pt x="29" y="1"/>
                        <a:pt x="33" y="1"/>
                      </a:cubicBezTo>
                      <a:cubicBezTo>
                        <a:pt x="75" y="0"/>
                        <a:pt x="117" y="0"/>
                        <a:pt x="164"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23" name="Freeform 11"/>
                <p:cNvSpPr>
                  <a:spLocks/>
                </p:cNvSpPr>
                <p:nvPr/>
              </p:nvSpPr>
              <p:spPr bwMode="auto">
                <a:xfrm>
                  <a:off x="2815349" y="3241675"/>
                  <a:ext cx="923925" cy="668338"/>
                </a:xfrm>
                <a:custGeom>
                  <a:avLst/>
                  <a:gdLst>
                    <a:gd name="T0" fmla="*/ 1030 w 1030"/>
                    <a:gd name="T1" fmla="*/ 628 h 745"/>
                    <a:gd name="T2" fmla="*/ 896 w 1030"/>
                    <a:gd name="T3" fmla="*/ 745 h 745"/>
                    <a:gd name="T4" fmla="*/ 765 w 1030"/>
                    <a:gd name="T5" fmla="*/ 682 h 745"/>
                    <a:gd name="T6" fmla="*/ 485 w 1030"/>
                    <a:gd name="T7" fmla="*/ 633 h 745"/>
                    <a:gd name="T8" fmla="*/ 319 w 1030"/>
                    <a:gd name="T9" fmla="*/ 627 h 745"/>
                    <a:gd name="T10" fmla="*/ 71 w 1030"/>
                    <a:gd name="T11" fmla="*/ 470 h 745"/>
                    <a:gd name="T12" fmla="*/ 4 w 1030"/>
                    <a:gd name="T13" fmla="*/ 238 h 745"/>
                    <a:gd name="T14" fmla="*/ 4 w 1030"/>
                    <a:gd name="T15" fmla="*/ 0 h 745"/>
                    <a:gd name="T16" fmla="*/ 83 w 1030"/>
                    <a:gd name="T17" fmla="*/ 0 h 745"/>
                    <a:gd name="T18" fmla="*/ 79 w 1030"/>
                    <a:gd name="T19" fmla="*/ 50 h 745"/>
                    <a:gd name="T20" fmla="*/ 134 w 1030"/>
                    <a:gd name="T21" fmla="*/ 358 h 745"/>
                    <a:gd name="T22" fmla="*/ 341 w 1030"/>
                    <a:gd name="T23" fmla="*/ 491 h 745"/>
                    <a:gd name="T24" fmla="*/ 649 w 1030"/>
                    <a:gd name="T25" fmla="*/ 515 h 745"/>
                    <a:gd name="T26" fmla="*/ 1015 w 1030"/>
                    <a:gd name="T27" fmla="*/ 619 h 745"/>
                    <a:gd name="T28" fmla="*/ 1030 w 1030"/>
                    <a:gd name="T29" fmla="*/ 628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0" h="745">
                      <a:moveTo>
                        <a:pt x="1030" y="628"/>
                      </a:moveTo>
                      <a:cubicBezTo>
                        <a:pt x="985" y="667"/>
                        <a:pt x="940" y="707"/>
                        <a:pt x="896" y="745"/>
                      </a:cubicBezTo>
                      <a:cubicBezTo>
                        <a:pt x="854" y="725"/>
                        <a:pt x="811" y="701"/>
                        <a:pt x="765" y="682"/>
                      </a:cubicBezTo>
                      <a:cubicBezTo>
                        <a:pt x="675" y="646"/>
                        <a:pt x="580" y="637"/>
                        <a:pt x="485" y="633"/>
                      </a:cubicBezTo>
                      <a:cubicBezTo>
                        <a:pt x="430" y="631"/>
                        <a:pt x="374" y="628"/>
                        <a:pt x="319" y="627"/>
                      </a:cubicBezTo>
                      <a:cubicBezTo>
                        <a:pt x="204" y="625"/>
                        <a:pt x="128" y="561"/>
                        <a:pt x="71" y="470"/>
                      </a:cubicBezTo>
                      <a:cubicBezTo>
                        <a:pt x="26" y="399"/>
                        <a:pt x="9" y="319"/>
                        <a:pt x="4" y="238"/>
                      </a:cubicBezTo>
                      <a:cubicBezTo>
                        <a:pt x="0" y="159"/>
                        <a:pt x="4" y="81"/>
                        <a:pt x="4" y="0"/>
                      </a:cubicBezTo>
                      <a:cubicBezTo>
                        <a:pt x="30" y="0"/>
                        <a:pt x="55" y="0"/>
                        <a:pt x="83" y="0"/>
                      </a:cubicBezTo>
                      <a:cubicBezTo>
                        <a:pt x="82" y="18"/>
                        <a:pt x="81" y="34"/>
                        <a:pt x="79" y="50"/>
                      </a:cubicBezTo>
                      <a:cubicBezTo>
                        <a:pt x="69" y="157"/>
                        <a:pt x="82" y="261"/>
                        <a:pt x="134" y="358"/>
                      </a:cubicBezTo>
                      <a:cubicBezTo>
                        <a:pt x="179" y="440"/>
                        <a:pt x="247" y="484"/>
                        <a:pt x="341" y="491"/>
                      </a:cubicBezTo>
                      <a:cubicBezTo>
                        <a:pt x="443" y="498"/>
                        <a:pt x="547" y="503"/>
                        <a:pt x="649" y="515"/>
                      </a:cubicBezTo>
                      <a:cubicBezTo>
                        <a:pt x="776" y="530"/>
                        <a:pt x="899" y="563"/>
                        <a:pt x="1015" y="619"/>
                      </a:cubicBezTo>
                      <a:cubicBezTo>
                        <a:pt x="1020" y="622"/>
                        <a:pt x="1026" y="625"/>
                        <a:pt x="1030" y="628"/>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24" name="Freeform 12"/>
                <p:cNvSpPr>
                  <a:spLocks/>
                </p:cNvSpPr>
                <p:nvPr/>
              </p:nvSpPr>
              <p:spPr bwMode="auto">
                <a:xfrm>
                  <a:off x="2367674" y="3240088"/>
                  <a:ext cx="471488" cy="752475"/>
                </a:xfrm>
                <a:custGeom>
                  <a:avLst/>
                  <a:gdLst>
                    <a:gd name="T0" fmla="*/ 138 w 526"/>
                    <a:gd name="T1" fmla="*/ 0 h 838"/>
                    <a:gd name="T2" fmla="*/ 259 w 526"/>
                    <a:gd name="T3" fmla="*/ 0 h 838"/>
                    <a:gd name="T4" fmla="*/ 247 w 526"/>
                    <a:gd name="T5" fmla="*/ 100 h 838"/>
                    <a:gd name="T6" fmla="*/ 296 w 526"/>
                    <a:gd name="T7" fmla="*/ 535 h 838"/>
                    <a:gd name="T8" fmla="*/ 508 w 526"/>
                    <a:gd name="T9" fmla="*/ 819 h 838"/>
                    <a:gd name="T10" fmla="*/ 525 w 526"/>
                    <a:gd name="T11" fmla="*/ 833 h 838"/>
                    <a:gd name="T12" fmla="*/ 526 w 526"/>
                    <a:gd name="T13" fmla="*/ 838 h 838"/>
                    <a:gd name="T14" fmla="*/ 352 w 526"/>
                    <a:gd name="T15" fmla="*/ 797 h 838"/>
                    <a:gd name="T16" fmla="*/ 13 w 526"/>
                    <a:gd name="T17" fmla="*/ 375 h 838"/>
                    <a:gd name="T18" fmla="*/ 4 w 526"/>
                    <a:gd name="T19" fmla="*/ 134 h 838"/>
                    <a:gd name="T20" fmla="*/ 12 w 526"/>
                    <a:gd name="T21" fmla="*/ 1 h 838"/>
                    <a:gd name="T22" fmla="*/ 78 w 526"/>
                    <a:gd name="T23" fmla="*/ 1 h 838"/>
                    <a:gd name="T24" fmla="*/ 224 w 526"/>
                    <a:gd name="T25" fmla="*/ 626 h 838"/>
                    <a:gd name="T26" fmla="*/ 122 w 526"/>
                    <a:gd name="T27" fmla="*/ 323 h 838"/>
                    <a:gd name="T28" fmla="*/ 138 w 526"/>
                    <a:gd name="T29"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6" h="838">
                      <a:moveTo>
                        <a:pt x="138" y="0"/>
                      </a:moveTo>
                      <a:cubicBezTo>
                        <a:pt x="180" y="0"/>
                        <a:pt x="219" y="0"/>
                        <a:pt x="259" y="0"/>
                      </a:cubicBezTo>
                      <a:cubicBezTo>
                        <a:pt x="255" y="35"/>
                        <a:pt x="250" y="67"/>
                        <a:pt x="247" y="100"/>
                      </a:cubicBezTo>
                      <a:cubicBezTo>
                        <a:pt x="232" y="249"/>
                        <a:pt x="243" y="394"/>
                        <a:pt x="296" y="535"/>
                      </a:cubicBezTo>
                      <a:cubicBezTo>
                        <a:pt x="340" y="650"/>
                        <a:pt x="417" y="739"/>
                        <a:pt x="508" y="819"/>
                      </a:cubicBezTo>
                      <a:cubicBezTo>
                        <a:pt x="514" y="824"/>
                        <a:pt x="519" y="828"/>
                        <a:pt x="525" y="833"/>
                      </a:cubicBezTo>
                      <a:cubicBezTo>
                        <a:pt x="525" y="834"/>
                        <a:pt x="525" y="836"/>
                        <a:pt x="526" y="838"/>
                      </a:cubicBezTo>
                      <a:cubicBezTo>
                        <a:pt x="465" y="835"/>
                        <a:pt x="407" y="821"/>
                        <a:pt x="352" y="797"/>
                      </a:cubicBezTo>
                      <a:cubicBezTo>
                        <a:pt x="167" y="714"/>
                        <a:pt x="47" y="577"/>
                        <a:pt x="13" y="375"/>
                      </a:cubicBezTo>
                      <a:cubicBezTo>
                        <a:pt x="0" y="296"/>
                        <a:pt x="5" y="214"/>
                        <a:pt x="4" y="134"/>
                      </a:cubicBezTo>
                      <a:cubicBezTo>
                        <a:pt x="4" y="90"/>
                        <a:pt x="10" y="46"/>
                        <a:pt x="12" y="1"/>
                      </a:cubicBezTo>
                      <a:cubicBezTo>
                        <a:pt x="35" y="1"/>
                        <a:pt x="55" y="1"/>
                        <a:pt x="78" y="1"/>
                      </a:cubicBezTo>
                      <a:cubicBezTo>
                        <a:pt x="36" y="231"/>
                        <a:pt x="66" y="444"/>
                        <a:pt x="224" y="626"/>
                      </a:cubicBezTo>
                      <a:cubicBezTo>
                        <a:pt x="181" y="528"/>
                        <a:pt x="136" y="431"/>
                        <a:pt x="122" y="323"/>
                      </a:cubicBezTo>
                      <a:cubicBezTo>
                        <a:pt x="109" y="215"/>
                        <a:pt x="116" y="107"/>
                        <a:pt x="13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25" name="Freeform 13"/>
                <p:cNvSpPr>
                  <a:spLocks/>
                </p:cNvSpPr>
                <p:nvPr/>
              </p:nvSpPr>
              <p:spPr bwMode="auto">
                <a:xfrm>
                  <a:off x="3018549" y="3238500"/>
                  <a:ext cx="1062038" cy="512763"/>
                </a:xfrm>
                <a:custGeom>
                  <a:avLst/>
                  <a:gdLst>
                    <a:gd name="T0" fmla="*/ 98 w 1182"/>
                    <a:gd name="T1" fmla="*/ 0 h 571"/>
                    <a:gd name="T2" fmla="*/ 98 w 1182"/>
                    <a:gd name="T3" fmla="*/ 47 h 571"/>
                    <a:gd name="T4" fmla="*/ 202 w 1182"/>
                    <a:gd name="T5" fmla="*/ 185 h 571"/>
                    <a:gd name="T6" fmla="*/ 422 w 1182"/>
                    <a:gd name="T7" fmla="*/ 222 h 571"/>
                    <a:gd name="T8" fmla="*/ 1135 w 1182"/>
                    <a:gd name="T9" fmla="*/ 457 h 571"/>
                    <a:gd name="T10" fmla="*/ 1182 w 1182"/>
                    <a:gd name="T11" fmla="*/ 486 h 571"/>
                    <a:gd name="T12" fmla="*/ 1057 w 1182"/>
                    <a:gd name="T13" fmla="*/ 525 h 571"/>
                    <a:gd name="T14" fmla="*/ 937 w 1182"/>
                    <a:gd name="T15" fmla="*/ 571 h 571"/>
                    <a:gd name="T16" fmla="*/ 822 w 1182"/>
                    <a:gd name="T17" fmla="*/ 494 h 571"/>
                    <a:gd name="T18" fmla="*/ 342 w 1182"/>
                    <a:gd name="T19" fmla="*/ 304 h 571"/>
                    <a:gd name="T20" fmla="*/ 151 w 1182"/>
                    <a:gd name="T21" fmla="*/ 260 h 571"/>
                    <a:gd name="T22" fmla="*/ 32 w 1182"/>
                    <a:gd name="T23" fmla="*/ 178 h 571"/>
                    <a:gd name="T24" fmla="*/ 5 w 1182"/>
                    <a:gd name="T25" fmla="*/ 44 h 571"/>
                    <a:gd name="T26" fmla="*/ 52 w 1182"/>
                    <a:gd name="T27" fmla="*/ 0 h 571"/>
                    <a:gd name="T28" fmla="*/ 98 w 1182"/>
                    <a:gd name="T29" fmla="*/ 0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2" h="571">
                      <a:moveTo>
                        <a:pt x="98" y="0"/>
                      </a:moveTo>
                      <a:cubicBezTo>
                        <a:pt x="98" y="17"/>
                        <a:pt x="98" y="32"/>
                        <a:pt x="98" y="47"/>
                      </a:cubicBezTo>
                      <a:cubicBezTo>
                        <a:pt x="96" y="124"/>
                        <a:pt x="126" y="169"/>
                        <a:pt x="202" y="185"/>
                      </a:cubicBezTo>
                      <a:cubicBezTo>
                        <a:pt x="274" y="201"/>
                        <a:pt x="349" y="210"/>
                        <a:pt x="422" y="222"/>
                      </a:cubicBezTo>
                      <a:cubicBezTo>
                        <a:pt x="673" y="261"/>
                        <a:pt x="913" y="332"/>
                        <a:pt x="1135" y="457"/>
                      </a:cubicBezTo>
                      <a:cubicBezTo>
                        <a:pt x="1149" y="465"/>
                        <a:pt x="1163" y="474"/>
                        <a:pt x="1182" y="486"/>
                      </a:cubicBezTo>
                      <a:cubicBezTo>
                        <a:pt x="1137" y="500"/>
                        <a:pt x="1096" y="511"/>
                        <a:pt x="1057" y="525"/>
                      </a:cubicBezTo>
                      <a:cubicBezTo>
                        <a:pt x="1018" y="538"/>
                        <a:pt x="979" y="555"/>
                        <a:pt x="937" y="571"/>
                      </a:cubicBezTo>
                      <a:cubicBezTo>
                        <a:pt x="903" y="548"/>
                        <a:pt x="863" y="520"/>
                        <a:pt x="822" y="494"/>
                      </a:cubicBezTo>
                      <a:cubicBezTo>
                        <a:pt x="675" y="399"/>
                        <a:pt x="512" y="342"/>
                        <a:pt x="342" y="304"/>
                      </a:cubicBezTo>
                      <a:cubicBezTo>
                        <a:pt x="278" y="290"/>
                        <a:pt x="214" y="276"/>
                        <a:pt x="151" y="260"/>
                      </a:cubicBezTo>
                      <a:cubicBezTo>
                        <a:pt x="101" y="248"/>
                        <a:pt x="62" y="220"/>
                        <a:pt x="32" y="178"/>
                      </a:cubicBezTo>
                      <a:cubicBezTo>
                        <a:pt x="2" y="137"/>
                        <a:pt x="0" y="92"/>
                        <a:pt x="5" y="44"/>
                      </a:cubicBezTo>
                      <a:cubicBezTo>
                        <a:pt x="9" y="2"/>
                        <a:pt x="8" y="1"/>
                        <a:pt x="52" y="0"/>
                      </a:cubicBezTo>
                      <a:cubicBezTo>
                        <a:pt x="67" y="0"/>
                        <a:pt x="82" y="0"/>
                        <a:pt x="9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26" name="Freeform 14"/>
                <p:cNvSpPr>
                  <a:spLocks/>
                </p:cNvSpPr>
                <p:nvPr/>
              </p:nvSpPr>
              <p:spPr bwMode="auto">
                <a:xfrm>
                  <a:off x="2918537" y="3238500"/>
                  <a:ext cx="681038" cy="446088"/>
                </a:xfrm>
                <a:custGeom>
                  <a:avLst/>
                  <a:gdLst>
                    <a:gd name="T0" fmla="*/ 70 w 758"/>
                    <a:gd name="T1" fmla="*/ 1 h 497"/>
                    <a:gd name="T2" fmla="*/ 70 w 758"/>
                    <a:gd name="T3" fmla="*/ 121 h 497"/>
                    <a:gd name="T4" fmla="*/ 226 w 758"/>
                    <a:gd name="T5" fmla="*/ 325 h 497"/>
                    <a:gd name="T6" fmla="*/ 453 w 758"/>
                    <a:gd name="T7" fmla="*/ 370 h 497"/>
                    <a:gd name="T8" fmla="*/ 746 w 758"/>
                    <a:gd name="T9" fmla="*/ 482 h 497"/>
                    <a:gd name="T10" fmla="*/ 758 w 758"/>
                    <a:gd name="T11" fmla="*/ 497 h 497"/>
                    <a:gd name="T12" fmla="*/ 678 w 758"/>
                    <a:gd name="T13" fmla="*/ 492 h 497"/>
                    <a:gd name="T14" fmla="*/ 222 w 758"/>
                    <a:gd name="T15" fmla="*/ 421 h 497"/>
                    <a:gd name="T16" fmla="*/ 10 w 758"/>
                    <a:gd name="T17" fmla="*/ 207 h 497"/>
                    <a:gd name="T18" fmla="*/ 0 w 758"/>
                    <a:gd name="T19" fmla="*/ 79 h 497"/>
                    <a:gd name="T20" fmla="*/ 4 w 758"/>
                    <a:gd name="T21" fmla="*/ 18 h 497"/>
                    <a:gd name="T22" fmla="*/ 23 w 758"/>
                    <a:gd name="T23" fmla="*/ 1 h 497"/>
                    <a:gd name="T24" fmla="*/ 70 w 758"/>
                    <a:gd name="T25" fmla="*/ 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8" h="497">
                      <a:moveTo>
                        <a:pt x="70" y="1"/>
                      </a:moveTo>
                      <a:cubicBezTo>
                        <a:pt x="70" y="44"/>
                        <a:pt x="67" y="82"/>
                        <a:pt x="70" y="121"/>
                      </a:cubicBezTo>
                      <a:cubicBezTo>
                        <a:pt x="79" y="221"/>
                        <a:pt x="128" y="291"/>
                        <a:pt x="226" y="325"/>
                      </a:cubicBezTo>
                      <a:cubicBezTo>
                        <a:pt x="300" y="350"/>
                        <a:pt x="376" y="360"/>
                        <a:pt x="453" y="370"/>
                      </a:cubicBezTo>
                      <a:cubicBezTo>
                        <a:pt x="560" y="382"/>
                        <a:pt x="659" y="416"/>
                        <a:pt x="746" y="482"/>
                      </a:cubicBezTo>
                      <a:cubicBezTo>
                        <a:pt x="750" y="485"/>
                        <a:pt x="755" y="489"/>
                        <a:pt x="758" y="497"/>
                      </a:cubicBezTo>
                      <a:cubicBezTo>
                        <a:pt x="731" y="495"/>
                        <a:pt x="705" y="494"/>
                        <a:pt x="678" y="492"/>
                      </a:cubicBezTo>
                      <a:cubicBezTo>
                        <a:pt x="524" y="478"/>
                        <a:pt x="372" y="461"/>
                        <a:pt x="222" y="421"/>
                      </a:cubicBezTo>
                      <a:cubicBezTo>
                        <a:pt x="110" y="391"/>
                        <a:pt x="34" y="323"/>
                        <a:pt x="10" y="207"/>
                      </a:cubicBezTo>
                      <a:cubicBezTo>
                        <a:pt x="2" y="165"/>
                        <a:pt x="2" y="122"/>
                        <a:pt x="0" y="79"/>
                      </a:cubicBezTo>
                      <a:cubicBezTo>
                        <a:pt x="0" y="59"/>
                        <a:pt x="4" y="38"/>
                        <a:pt x="4" y="18"/>
                      </a:cubicBezTo>
                      <a:cubicBezTo>
                        <a:pt x="5" y="5"/>
                        <a:pt x="11" y="0"/>
                        <a:pt x="23" y="1"/>
                      </a:cubicBezTo>
                      <a:cubicBezTo>
                        <a:pt x="38" y="2"/>
                        <a:pt x="54" y="1"/>
                        <a:pt x="70" y="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pic>
              <p:nvPicPr>
                <p:cNvPr id="227" name="图片 226"/>
                <p:cNvPicPr>
                  <a:picLocks noChangeAspect="1"/>
                </p:cNvPicPr>
                <p:nvPr/>
              </p:nvPicPr>
              <p:blipFill rotWithShape="1">
                <a:blip r:embed="rId3"/>
                <a:srcRect b="12499"/>
                <a:stretch/>
              </p:blipFill>
              <p:spPr>
                <a:xfrm>
                  <a:off x="2195318" y="3236682"/>
                  <a:ext cx="1140051" cy="848185"/>
                </a:xfrm>
                <a:prstGeom prst="rect">
                  <a:avLst/>
                </a:prstGeom>
              </p:spPr>
            </p:pic>
          </p:grpSp>
        </p:grpSp>
        <p:sp>
          <p:nvSpPr>
            <p:cNvPr id="217" name="文本框 77"/>
            <p:cNvSpPr txBox="1"/>
            <p:nvPr/>
          </p:nvSpPr>
          <p:spPr>
            <a:xfrm>
              <a:off x="1470435" y="2796524"/>
              <a:ext cx="596909" cy="169064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1200" cap="none" spc="0" normalizeH="0" baseline="0" noProof="0" dirty="0">
                <a:ln>
                  <a:noFill/>
                </a:ln>
                <a:solidFill>
                  <a:srgbClr val="F79646">
                    <a:lumMod val="20000"/>
                    <a:lumOff val="80000"/>
                  </a:srgbClr>
                </a:solidFill>
                <a:effectLst/>
                <a:uLnTx/>
                <a:uFillTx/>
                <a:latin typeface="Arial"/>
                <a:ea typeface="微软雅黑"/>
                <a:cs typeface="+mn-ea"/>
                <a:sym typeface="+mn-lt"/>
              </a:endParaRPr>
            </a:p>
          </p:txBody>
        </p:sp>
      </p:grpSp>
      <p:grpSp>
        <p:nvGrpSpPr>
          <p:cNvPr id="232" name="组合 231"/>
          <p:cNvGrpSpPr/>
          <p:nvPr/>
        </p:nvGrpSpPr>
        <p:grpSpPr>
          <a:xfrm>
            <a:off x="7888494" y="4221913"/>
            <a:ext cx="711720" cy="1008937"/>
            <a:chOff x="467266" y="1556915"/>
            <a:chExt cx="2299735" cy="3260114"/>
          </a:xfrm>
        </p:grpSpPr>
        <p:grpSp>
          <p:nvGrpSpPr>
            <p:cNvPr id="233" name="组合 232"/>
            <p:cNvGrpSpPr/>
            <p:nvPr/>
          </p:nvGrpSpPr>
          <p:grpSpPr>
            <a:xfrm flipH="1">
              <a:off x="467266" y="1556915"/>
              <a:ext cx="2299735" cy="3260114"/>
              <a:chOff x="1578687" y="538163"/>
              <a:chExt cx="2501900" cy="3546704"/>
            </a:xfrm>
          </p:grpSpPr>
          <p:sp>
            <p:nvSpPr>
              <p:cNvPr id="235" name="Freeform 6"/>
              <p:cNvSpPr>
                <a:spLocks noEditPoints="1"/>
              </p:cNvSpPr>
              <p:nvPr/>
            </p:nvSpPr>
            <p:spPr bwMode="auto">
              <a:xfrm>
                <a:off x="1578687" y="538163"/>
                <a:ext cx="2166938" cy="2500313"/>
              </a:xfrm>
              <a:custGeom>
                <a:avLst/>
                <a:gdLst>
                  <a:gd name="T0" fmla="*/ 1200 w 2415"/>
                  <a:gd name="T1" fmla="*/ 646 h 2788"/>
                  <a:gd name="T2" fmla="*/ 1669 w 2415"/>
                  <a:gd name="T3" fmla="*/ 1044 h 2788"/>
                  <a:gd name="T4" fmla="*/ 1713 w 2415"/>
                  <a:gd name="T5" fmla="*/ 1223 h 2788"/>
                  <a:gd name="T6" fmla="*/ 2260 w 2415"/>
                  <a:gd name="T7" fmla="*/ 2408 h 2788"/>
                  <a:gd name="T8" fmla="*/ 1756 w 2415"/>
                  <a:gd name="T9" fmla="*/ 2772 h 2788"/>
                  <a:gd name="T10" fmla="*/ 2108 w 2415"/>
                  <a:gd name="T11" fmla="*/ 1548 h 2788"/>
                  <a:gd name="T12" fmla="*/ 1634 w 2415"/>
                  <a:gd name="T13" fmla="*/ 1216 h 2788"/>
                  <a:gd name="T14" fmla="*/ 2063 w 2415"/>
                  <a:gd name="T15" fmla="*/ 2493 h 2788"/>
                  <a:gd name="T16" fmla="*/ 1733 w 2415"/>
                  <a:gd name="T17" fmla="*/ 2714 h 2788"/>
                  <a:gd name="T18" fmla="*/ 1573 w 2415"/>
                  <a:gd name="T19" fmla="*/ 1222 h 2788"/>
                  <a:gd name="T20" fmla="*/ 1725 w 2415"/>
                  <a:gd name="T21" fmla="*/ 2691 h 2788"/>
                  <a:gd name="T22" fmla="*/ 1798 w 2415"/>
                  <a:gd name="T23" fmla="*/ 1936 h 2788"/>
                  <a:gd name="T24" fmla="*/ 1441 w 2415"/>
                  <a:gd name="T25" fmla="*/ 1212 h 2788"/>
                  <a:gd name="T26" fmla="*/ 1580 w 2415"/>
                  <a:gd name="T27" fmla="*/ 1369 h 2788"/>
                  <a:gd name="T28" fmla="*/ 1622 w 2415"/>
                  <a:gd name="T29" fmla="*/ 2595 h 2788"/>
                  <a:gd name="T30" fmla="*/ 1529 w 2415"/>
                  <a:gd name="T31" fmla="*/ 2588 h 2788"/>
                  <a:gd name="T32" fmla="*/ 1429 w 2415"/>
                  <a:gd name="T33" fmla="*/ 2496 h 2788"/>
                  <a:gd name="T34" fmla="*/ 1350 w 2415"/>
                  <a:gd name="T35" fmla="*/ 2460 h 2788"/>
                  <a:gd name="T36" fmla="*/ 1271 w 2415"/>
                  <a:gd name="T37" fmla="*/ 2543 h 2788"/>
                  <a:gd name="T38" fmla="*/ 1229 w 2415"/>
                  <a:gd name="T39" fmla="*/ 2488 h 2788"/>
                  <a:gd name="T40" fmla="*/ 1037 w 2415"/>
                  <a:gd name="T41" fmla="*/ 2464 h 2788"/>
                  <a:gd name="T42" fmla="*/ 835 w 2415"/>
                  <a:gd name="T43" fmla="*/ 2570 h 2788"/>
                  <a:gd name="T44" fmla="*/ 657 w 2415"/>
                  <a:gd name="T45" fmla="*/ 2303 h 2788"/>
                  <a:gd name="T46" fmla="*/ 941 w 2415"/>
                  <a:gd name="T47" fmla="*/ 1227 h 2788"/>
                  <a:gd name="T48" fmla="*/ 925 w 2415"/>
                  <a:gd name="T49" fmla="*/ 1224 h 2788"/>
                  <a:gd name="T50" fmla="*/ 708 w 2415"/>
                  <a:gd name="T51" fmla="*/ 2541 h 2788"/>
                  <a:gd name="T52" fmla="*/ 600 w 2415"/>
                  <a:gd name="T53" fmla="*/ 2628 h 2788"/>
                  <a:gd name="T54" fmla="*/ 442 w 2415"/>
                  <a:gd name="T55" fmla="*/ 1578 h 2788"/>
                  <a:gd name="T56" fmla="*/ 414 w 2415"/>
                  <a:gd name="T57" fmla="*/ 2592 h 2788"/>
                  <a:gd name="T58" fmla="*/ 730 w 2415"/>
                  <a:gd name="T59" fmla="*/ 1228 h 2788"/>
                  <a:gd name="T60" fmla="*/ 735 w 2415"/>
                  <a:gd name="T61" fmla="*/ 1216 h 2788"/>
                  <a:gd name="T62" fmla="*/ 544 w 2415"/>
                  <a:gd name="T63" fmla="*/ 2719 h 2788"/>
                  <a:gd name="T64" fmla="*/ 541 w 2415"/>
                  <a:gd name="T65" fmla="*/ 2751 h 2788"/>
                  <a:gd name="T66" fmla="*/ 0 w 2415"/>
                  <a:gd name="T67" fmla="*/ 2036 h 2788"/>
                  <a:gd name="T68" fmla="*/ 285 w 2415"/>
                  <a:gd name="T69" fmla="*/ 1446 h 2788"/>
                  <a:gd name="T70" fmla="*/ 695 w 2415"/>
                  <a:gd name="T71" fmla="*/ 1113 h 2788"/>
                  <a:gd name="T72" fmla="*/ 1110 w 2415"/>
                  <a:gd name="T73" fmla="*/ 1021 h 2788"/>
                  <a:gd name="T74" fmla="*/ 680 w 2415"/>
                  <a:gd name="T75" fmla="*/ 285 h 2788"/>
                  <a:gd name="T76" fmla="*/ 864 w 2415"/>
                  <a:gd name="T77" fmla="*/ 0 h 2788"/>
                  <a:gd name="T78" fmla="*/ 1202 w 2415"/>
                  <a:gd name="T79" fmla="*/ 785 h 2788"/>
                  <a:gd name="T80" fmla="*/ 825 w 2415"/>
                  <a:gd name="T81" fmla="*/ 45 h 2788"/>
                  <a:gd name="T82" fmla="*/ 784 w 2415"/>
                  <a:gd name="T83" fmla="*/ 371 h 2788"/>
                  <a:gd name="T84" fmla="*/ 1211 w 2415"/>
                  <a:gd name="T85" fmla="*/ 1044 h 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15" h="2788">
                    <a:moveTo>
                      <a:pt x="864" y="0"/>
                    </a:moveTo>
                    <a:cubicBezTo>
                      <a:pt x="891" y="7"/>
                      <a:pt x="909" y="24"/>
                      <a:pt x="923" y="47"/>
                    </a:cubicBezTo>
                    <a:cubicBezTo>
                      <a:pt x="1037" y="237"/>
                      <a:pt x="1134" y="434"/>
                      <a:pt x="1200" y="646"/>
                    </a:cubicBezTo>
                    <a:cubicBezTo>
                      <a:pt x="1237" y="769"/>
                      <a:pt x="1263" y="894"/>
                      <a:pt x="1259" y="1024"/>
                    </a:cubicBezTo>
                    <a:cubicBezTo>
                      <a:pt x="1258" y="1040"/>
                      <a:pt x="1264" y="1044"/>
                      <a:pt x="1279" y="1044"/>
                    </a:cubicBezTo>
                    <a:cubicBezTo>
                      <a:pt x="1409" y="1044"/>
                      <a:pt x="1539" y="1044"/>
                      <a:pt x="1669" y="1044"/>
                    </a:cubicBezTo>
                    <a:cubicBezTo>
                      <a:pt x="1689" y="1043"/>
                      <a:pt x="1694" y="1049"/>
                      <a:pt x="1693" y="1068"/>
                    </a:cubicBezTo>
                    <a:cubicBezTo>
                      <a:pt x="1692" y="1110"/>
                      <a:pt x="1694" y="1152"/>
                      <a:pt x="1693" y="1194"/>
                    </a:cubicBezTo>
                    <a:cubicBezTo>
                      <a:pt x="1692" y="1210"/>
                      <a:pt x="1697" y="1217"/>
                      <a:pt x="1713" y="1223"/>
                    </a:cubicBezTo>
                    <a:cubicBezTo>
                      <a:pt x="1862" y="1276"/>
                      <a:pt x="1998" y="1351"/>
                      <a:pt x="2116" y="1457"/>
                    </a:cubicBezTo>
                    <a:cubicBezTo>
                      <a:pt x="2237" y="1566"/>
                      <a:pt x="2327" y="1694"/>
                      <a:pt x="2366" y="1854"/>
                    </a:cubicBezTo>
                    <a:cubicBezTo>
                      <a:pt x="2415" y="2054"/>
                      <a:pt x="2375" y="2239"/>
                      <a:pt x="2260" y="2408"/>
                    </a:cubicBezTo>
                    <a:cubicBezTo>
                      <a:pt x="2144" y="2580"/>
                      <a:pt x="1980" y="2694"/>
                      <a:pt x="1792" y="2776"/>
                    </a:cubicBezTo>
                    <a:cubicBezTo>
                      <a:pt x="1783" y="2780"/>
                      <a:pt x="1774" y="2784"/>
                      <a:pt x="1763" y="2788"/>
                    </a:cubicBezTo>
                    <a:cubicBezTo>
                      <a:pt x="1760" y="2782"/>
                      <a:pt x="1757" y="2776"/>
                      <a:pt x="1756" y="2772"/>
                    </a:cubicBezTo>
                    <a:cubicBezTo>
                      <a:pt x="1805" y="2741"/>
                      <a:pt x="1855" y="2713"/>
                      <a:pt x="1902" y="2680"/>
                    </a:cubicBezTo>
                    <a:cubicBezTo>
                      <a:pt x="2058" y="2568"/>
                      <a:pt x="2177" y="2427"/>
                      <a:pt x="2235" y="2242"/>
                    </a:cubicBezTo>
                    <a:cubicBezTo>
                      <a:pt x="2315" y="1989"/>
                      <a:pt x="2266" y="1757"/>
                      <a:pt x="2108" y="1548"/>
                    </a:cubicBezTo>
                    <a:cubicBezTo>
                      <a:pt x="1991" y="1392"/>
                      <a:pt x="1835" y="1288"/>
                      <a:pt x="1655" y="1217"/>
                    </a:cubicBezTo>
                    <a:cubicBezTo>
                      <a:pt x="1651" y="1216"/>
                      <a:pt x="1648" y="1215"/>
                      <a:pt x="1644" y="1214"/>
                    </a:cubicBezTo>
                    <a:cubicBezTo>
                      <a:pt x="1642" y="1214"/>
                      <a:pt x="1640" y="1215"/>
                      <a:pt x="1634" y="1216"/>
                    </a:cubicBezTo>
                    <a:cubicBezTo>
                      <a:pt x="1642" y="1220"/>
                      <a:pt x="1646" y="1223"/>
                      <a:pt x="1651" y="1225"/>
                    </a:cubicBezTo>
                    <a:cubicBezTo>
                      <a:pt x="1830" y="1302"/>
                      <a:pt x="1980" y="1413"/>
                      <a:pt x="2091" y="1575"/>
                    </a:cubicBezTo>
                    <a:cubicBezTo>
                      <a:pt x="2285" y="1861"/>
                      <a:pt x="2274" y="2219"/>
                      <a:pt x="2063" y="2493"/>
                    </a:cubicBezTo>
                    <a:cubicBezTo>
                      <a:pt x="1980" y="2601"/>
                      <a:pt x="1878" y="2686"/>
                      <a:pt x="1759" y="2752"/>
                    </a:cubicBezTo>
                    <a:cubicBezTo>
                      <a:pt x="1747" y="2759"/>
                      <a:pt x="1737" y="2760"/>
                      <a:pt x="1728" y="2751"/>
                    </a:cubicBezTo>
                    <a:cubicBezTo>
                      <a:pt x="1730" y="2738"/>
                      <a:pt x="1730" y="2726"/>
                      <a:pt x="1733" y="2714"/>
                    </a:cubicBezTo>
                    <a:cubicBezTo>
                      <a:pt x="1734" y="2708"/>
                      <a:pt x="1737" y="2702"/>
                      <a:pt x="1742" y="2698"/>
                    </a:cubicBezTo>
                    <a:cubicBezTo>
                      <a:pt x="1914" y="2551"/>
                      <a:pt x="2016" y="2365"/>
                      <a:pt x="2051" y="2141"/>
                    </a:cubicBezTo>
                    <a:cubicBezTo>
                      <a:pt x="2107" y="1769"/>
                      <a:pt x="1909" y="1387"/>
                      <a:pt x="1573" y="1222"/>
                    </a:cubicBezTo>
                    <a:cubicBezTo>
                      <a:pt x="1566" y="1218"/>
                      <a:pt x="1558" y="1216"/>
                      <a:pt x="1550" y="1214"/>
                    </a:cubicBezTo>
                    <a:cubicBezTo>
                      <a:pt x="1884" y="1412"/>
                      <a:pt x="2041" y="1706"/>
                      <a:pt x="2017" y="2091"/>
                    </a:cubicBezTo>
                    <a:cubicBezTo>
                      <a:pt x="2002" y="2329"/>
                      <a:pt x="1900" y="2529"/>
                      <a:pt x="1725" y="2691"/>
                    </a:cubicBezTo>
                    <a:cubicBezTo>
                      <a:pt x="1697" y="2664"/>
                      <a:pt x="1670" y="2639"/>
                      <a:pt x="1642" y="2614"/>
                    </a:cubicBezTo>
                    <a:cubicBezTo>
                      <a:pt x="1662" y="2575"/>
                      <a:pt x="1685" y="2535"/>
                      <a:pt x="1704" y="2492"/>
                    </a:cubicBezTo>
                    <a:cubicBezTo>
                      <a:pt x="1782" y="2315"/>
                      <a:pt x="1810" y="2129"/>
                      <a:pt x="1798" y="1936"/>
                    </a:cubicBezTo>
                    <a:cubicBezTo>
                      <a:pt x="1790" y="1788"/>
                      <a:pt x="1757" y="1646"/>
                      <a:pt x="1693" y="1512"/>
                    </a:cubicBezTo>
                    <a:cubicBezTo>
                      <a:pt x="1640" y="1401"/>
                      <a:pt x="1569" y="1304"/>
                      <a:pt x="1470" y="1229"/>
                    </a:cubicBezTo>
                    <a:cubicBezTo>
                      <a:pt x="1461" y="1222"/>
                      <a:pt x="1450" y="1217"/>
                      <a:pt x="1441" y="1212"/>
                    </a:cubicBezTo>
                    <a:cubicBezTo>
                      <a:pt x="1439" y="1213"/>
                      <a:pt x="1438" y="1215"/>
                      <a:pt x="1437" y="1217"/>
                    </a:cubicBezTo>
                    <a:cubicBezTo>
                      <a:pt x="1440" y="1220"/>
                      <a:pt x="1444" y="1224"/>
                      <a:pt x="1447" y="1227"/>
                    </a:cubicBezTo>
                    <a:cubicBezTo>
                      <a:pt x="1499" y="1267"/>
                      <a:pt x="1543" y="1315"/>
                      <a:pt x="1580" y="1369"/>
                    </a:cubicBezTo>
                    <a:cubicBezTo>
                      <a:pt x="1677" y="1506"/>
                      <a:pt x="1727" y="1660"/>
                      <a:pt x="1748" y="1824"/>
                    </a:cubicBezTo>
                    <a:cubicBezTo>
                      <a:pt x="1776" y="2038"/>
                      <a:pt x="1764" y="2249"/>
                      <a:pt x="1687" y="2453"/>
                    </a:cubicBezTo>
                    <a:cubicBezTo>
                      <a:pt x="1668" y="2502"/>
                      <a:pt x="1643" y="2548"/>
                      <a:pt x="1622" y="2595"/>
                    </a:cubicBezTo>
                    <a:cubicBezTo>
                      <a:pt x="1617" y="2604"/>
                      <a:pt x="1612" y="2609"/>
                      <a:pt x="1600" y="2607"/>
                    </a:cubicBezTo>
                    <a:cubicBezTo>
                      <a:pt x="1590" y="2606"/>
                      <a:pt x="1578" y="2605"/>
                      <a:pt x="1569" y="2608"/>
                    </a:cubicBezTo>
                    <a:cubicBezTo>
                      <a:pt x="1547" y="2615"/>
                      <a:pt x="1538" y="2605"/>
                      <a:pt x="1529" y="2588"/>
                    </a:cubicBezTo>
                    <a:cubicBezTo>
                      <a:pt x="1517" y="2566"/>
                      <a:pt x="1502" y="2545"/>
                      <a:pt x="1487" y="2524"/>
                    </a:cubicBezTo>
                    <a:cubicBezTo>
                      <a:pt x="1484" y="2519"/>
                      <a:pt x="1480" y="2514"/>
                      <a:pt x="1475" y="2512"/>
                    </a:cubicBezTo>
                    <a:cubicBezTo>
                      <a:pt x="1460" y="2505"/>
                      <a:pt x="1444" y="2499"/>
                      <a:pt x="1429" y="2496"/>
                    </a:cubicBezTo>
                    <a:cubicBezTo>
                      <a:pt x="1408" y="2493"/>
                      <a:pt x="1403" y="2510"/>
                      <a:pt x="1395" y="2528"/>
                    </a:cubicBezTo>
                    <a:cubicBezTo>
                      <a:pt x="1392" y="2522"/>
                      <a:pt x="1387" y="2516"/>
                      <a:pt x="1387" y="2510"/>
                    </a:cubicBezTo>
                    <a:cubicBezTo>
                      <a:pt x="1386" y="2484"/>
                      <a:pt x="1376" y="2466"/>
                      <a:pt x="1350" y="2460"/>
                    </a:cubicBezTo>
                    <a:cubicBezTo>
                      <a:pt x="1331" y="2456"/>
                      <a:pt x="1311" y="2454"/>
                      <a:pt x="1291" y="2455"/>
                    </a:cubicBezTo>
                    <a:cubicBezTo>
                      <a:pt x="1264" y="2457"/>
                      <a:pt x="1247" y="2471"/>
                      <a:pt x="1242" y="2492"/>
                    </a:cubicBezTo>
                    <a:cubicBezTo>
                      <a:pt x="1237" y="2516"/>
                      <a:pt x="1249" y="2530"/>
                      <a:pt x="1271" y="2543"/>
                    </a:cubicBezTo>
                    <a:cubicBezTo>
                      <a:pt x="1258" y="2547"/>
                      <a:pt x="1249" y="2551"/>
                      <a:pt x="1239" y="2555"/>
                    </a:cubicBezTo>
                    <a:cubicBezTo>
                      <a:pt x="1232" y="2541"/>
                      <a:pt x="1225" y="2528"/>
                      <a:pt x="1217" y="2513"/>
                    </a:cubicBezTo>
                    <a:cubicBezTo>
                      <a:pt x="1220" y="2506"/>
                      <a:pt x="1226" y="2497"/>
                      <a:pt x="1229" y="2488"/>
                    </a:cubicBezTo>
                    <a:cubicBezTo>
                      <a:pt x="1236" y="2471"/>
                      <a:pt x="1230" y="2456"/>
                      <a:pt x="1219" y="2444"/>
                    </a:cubicBezTo>
                    <a:cubicBezTo>
                      <a:pt x="1207" y="2431"/>
                      <a:pt x="1191" y="2428"/>
                      <a:pt x="1176" y="2436"/>
                    </a:cubicBezTo>
                    <a:cubicBezTo>
                      <a:pt x="1133" y="2462"/>
                      <a:pt x="1084" y="2460"/>
                      <a:pt x="1037" y="2464"/>
                    </a:cubicBezTo>
                    <a:cubicBezTo>
                      <a:pt x="1000" y="2467"/>
                      <a:pt x="963" y="2468"/>
                      <a:pt x="928" y="2485"/>
                    </a:cubicBezTo>
                    <a:cubicBezTo>
                      <a:pt x="897" y="2500"/>
                      <a:pt x="872" y="2520"/>
                      <a:pt x="860" y="2554"/>
                    </a:cubicBezTo>
                    <a:cubicBezTo>
                      <a:pt x="855" y="2566"/>
                      <a:pt x="847" y="2569"/>
                      <a:pt x="835" y="2570"/>
                    </a:cubicBezTo>
                    <a:cubicBezTo>
                      <a:pt x="814" y="2571"/>
                      <a:pt x="792" y="2573"/>
                      <a:pt x="770" y="2578"/>
                    </a:cubicBezTo>
                    <a:cubicBezTo>
                      <a:pt x="756" y="2582"/>
                      <a:pt x="755" y="2573"/>
                      <a:pt x="750" y="2565"/>
                    </a:cubicBezTo>
                    <a:cubicBezTo>
                      <a:pt x="707" y="2482"/>
                      <a:pt x="677" y="2394"/>
                      <a:pt x="657" y="2303"/>
                    </a:cubicBezTo>
                    <a:cubicBezTo>
                      <a:pt x="646" y="2256"/>
                      <a:pt x="632" y="2210"/>
                      <a:pt x="628" y="2162"/>
                    </a:cubicBezTo>
                    <a:cubicBezTo>
                      <a:pt x="606" y="1901"/>
                      <a:pt x="644" y="1651"/>
                      <a:pt x="776" y="1420"/>
                    </a:cubicBezTo>
                    <a:cubicBezTo>
                      <a:pt x="818" y="1345"/>
                      <a:pt x="872" y="1280"/>
                      <a:pt x="941" y="1227"/>
                    </a:cubicBezTo>
                    <a:cubicBezTo>
                      <a:pt x="944" y="1225"/>
                      <a:pt x="946" y="1223"/>
                      <a:pt x="949" y="1220"/>
                    </a:cubicBezTo>
                    <a:cubicBezTo>
                      <a:pt x="950" y="1219"/>
                      <a:pt x="950" y="1218"/>
                      <a:pt x="948" y="1212"/>
                    </a:cubicBezTo>
                    <a:cubicBezTo>
                      <a:pt x="941" y="1216"/>
                      <a:pt x="932" y="1219"/>
                      <a:pt x="925" y="1224"/>
                    </a:cubicBezTo>
                    <a:cubicBezTo>
                      <a:pt x="836" y="1289"/>
                      <a:pt x="770" y="1372"/>
                      <a:pt x="718" y="1468"/>
                    </a:cubicBezTo>
                    <a:cubicBezTo>
                      <a:pt x="638" y="1616"/>
                      <a:pt x="599" y="1775"/>
                      <a:pt x="590" y="1942"/>
                    </a:cubicBezTo>
                    <a:cubicBezTo>
                      <a:pt x="578" y="2152"/>
                      <a:pt x="613" y="2353"/>
                      <a:pt x="708" y="2541"/>
                    </a:cubicBezTo>
                    <a:cubicBezTo>
                      <a:pt x="716" y="2559"/>
                      <a:pt x="726" y="2575"/>
                      <a:pt x="735" y="2592"/>
                    </a:cubicBezTo>
                    <a:cubicBezTo>
                      <a:pt x="720" y="2612"/>
                      <a:pt x="703" y="2618"/>
                      <a:pt x="677" y="2615"/>
                    </a:cubicBezTo>
                    <a:cubicBezTo>
                      <a:pt x="654" y="2613"/>
                      <a:pt x="630" y="2623"/>
                      <a:pt x="600" y="2628"/>
                    </a:cubicBezTo>
                    <a:cubicBezTo>
                      <a:pt x="411" y="2412"/>
                      <a:pt x="334" y="2156"/>
                      <a:pt x="380" y="1867"/>
                    </a:cubicBezTo>
                    <a:cubicBezTo>
                      <a:pt x="426" y="1576"/>
                      <a:pt x="582" y="1359"/>
                      <a:pt x="842" y="1217"/>
                    </a:cubicBezTo>
                    <a:cubicBezTo>
                      <a:pt x="769" y="1205"/>
                      <a:pt x="531" y="1421"/>
                      <a:pt x="442" y="1578"/>
                    </a:cubicBezTo>
                    <a:cubicBezTo>
                      <a:pt x="262" y="1897"/>
                      <a:pt x="288" y="2345"/>
                      <a:pt x="588" y="2645"/>
                    </a:cubicBezTo>
                    <a:cubicBezTo>
                      <a:pt x="578" y="2667"/>
                      <a:pt x="569" y="2688"/>
                      <a:pt x="558" y="2714"/>
                    </a:cubicBezTo>
                    <a:cubicBezTo>
                      <a:pt x="510" y="2674"/>
                      <a:pt x="460" y="2636"/>
                      <a:pt x="414" y="2592"/>
                    </a:cubicBezTo>
                    <a:cubicBezTo>
                      <a:pt x="283" y="2465"/>
                      <a:pt x="196" y="2312"/>
                      <a:pt x="168" y="2130"/>
                    </a:cubicBezTo>
                    <a:cubicBezTo>
                      <a:pt x="138" y="1929"/>
                      <a:pt x="183" y="1745"/>
                      <a:pt x="296" y="1578"/>
                    </a:cubicBezTo>
                    <a:cubicBezTo>
                      <a:pt x="404" y="1417"/>
                      <a:pt x="553" y="1305"/>
                      <a:pt x="730" y="1228"/>
                    </a:cubicBezTo>
                    <a:cubicBezTo>
                      <a:pt x="738" y="1225"/>
                      <a:pt x="745" y="1222"/>
                      <a:pt x="753" y="1218"/>
                    </a:cubicBezTo>
                    <a:cubicBezTo>
                      <a:pt x="752" y="1217"/>
                      <a:pt x="752" y="1215"/>
                      <a:pt x="751" y="1213"/>
                    </a:cubicBezTo>
                    <a:cubicBezTo>
                      <a:pt x="746" y="1214"/>
                      <a:pt x="740" y="1214"/>
                      <a:pt x="735" y="1216"/>
                    </a:cubicBezTo>
                    <a:cubicBezTo>
                      <a:pt x="527" y="1299"/>
                      <a:pt x="352" y="1425"/>
                      <a:pt x="232" y="1618"/>
                    </a:cubicBezTo>
                    <a:cubicBezTo>
                      <a:pt x="65" y="1886"/>
                      <a:pt x="80" y="2211"/>
                      <a:pt x="267" y="2465"/>
                    </a:cubicBezTo>
                    <a:cubicBezTo>
                      <a:pt x="343" y="2568"/>
                      <a:pt x="437" y="2650"/>
                      <a:pt x="544" y="2719"/>
                    </a:cubicBezTo>
                    <a:cubicBezTo>
                      <a:pt x="564" y="2732"/>
                      <a:pt x="580" y="2752"/>
                      <a:pt x="598" y="2769"/>
                    </a:cubicBezTo>
                    <a:cubicBezTo>
                      <a:pt x="596" y="2771"/>
                      <a:pt x="595" y="2773"/>
                      <a:pt x="594" y="2775"/>
                    </a:cubicBezTo>
                    <a:cubicBezTo>
                      <a:pt x="576" y="2767"/>
                      <a:pt x="558" y="2759"/>
                      <a:pt x="541" y="2751"/>
                    </a:cubicBezTo>
                    <a:cubicBezTo>
                      <a:pt x="382" y="2673"/>
                      <a:pt x="244" y="2570"/>
                      <a:pt x="140" y="2425"/>
                    </a:cubicBezTo>
                    <a:cubicBezTo>
                      <a:pt x="60" y="2315"/>
                      <a:pt x="12" y="2192"/>
                      <a:pt x="3" y="2055"/>
                    </a:cubicBezTo>
                    <a:cubicBezTo>
                      <a:pt x="3" y="2049"/>
                      <a:pt x="1" y="2042"/>
                      <a:pt x="0" y="2036"/>
                    </a:cubicBezTo>
                    <a:cubicBezTo>
                      <a:pt x="0" y="2023"/>
                      <a:pt x="0" y="2009"/>
                      <a:pt x="0" y="1996"/>
                    </a:cubicBezTo>
                    <a:cubicBezTo>
                      <a:pt x="5" y="1960"/>
                      <a:pt x="8" y="1923"/>
                      <a:pt x="15" y="1888"/>
                    </a:cubicBezTo>
                    <a:cubicBezTo>
                      <a:pt x="51" y="1708"/>
                      <a:pt x="149" y="1565"/>
                      <a:pt x="285" y="1446"/>
                    </a:cubicBezTo>
                    <a:cubicBezTo>
                      <a:pt x="400" y="1345"/>
                      <a:pt x="533" y="1273"/>
                      <a:pt x="677" y="1222"/>
                    </a:cubicBezTo>
                    <a:cubicBezTo>
                      <a:pt x="691" y="1217"/>
                      <a:pt x="696" y="1210"/>
                      <a:pt x="696" y="1195"/>
                    </a:cubicBezTo>
                    <a:cubicBezTo>
                      <a:pt x="695" y="1168"/>
                      <a:pt x="695" y="1141"/>
                      <a:pt x="695" y="1113"/>
                    </a:cubicBezTo>
                    <a:cubicBezTo>
                      <a:pt x="695" y="1091"/>
                      <a:pt x="695" y="1068"/>
                      <a:pt x="695" y="1043"/>
                    </a:cubicBezTo>
                    <a:cubicBezTo>
                      <a:pt x="837" y="1043"/>
                      <a:pt x="976" y="1043"/>
                      <a:pt x="1116" y="1043"/>
                    </a:cubicBezTo>
                    <a:cubicBezTo>
                      <a:pt x="1113" y="1033"/>
                      <a:pt x="1112" y="1027"/>
                      <a:pt x="1110" y="1021"/>
                    </a:cubicBezTo>
                    <a:cubicBezTo>
                      <a:pt x="1090" y="959"/>
                      <a:pt x="1071" y="897"/>
                      <a:pt x="1048" y="837"/>
                    </a:cubicBezTo>
                    <a:cubicBezTo>
                      <a:pt x="983" y="665"/>
                      <a:pt x="890" y="510"/>
                      <a:pt x="752" y="385"/>
                    </a:cubicBezTo>
                    <a:cubicBezTo>
                      <a:pt x="721" y="357"/>
                      <a:pt x="697" y="324"/>
                      <a:pt x="680" y="285"/>
                    </a:cubicBezTo>
                    <a:cubicBezTo>
                      <a:pt x="640" y="195"/>
                      <a:pt x="663" y="109"/>
                      <a:pt x="744" y="51"/>
                    </a:cubicBezTo>
                    <a:cubicBezTo>
                      <a:pt x="779" y="26"/>
                      <a:pt x="818" y="9"/>
                      <a:pt x="860" y="0"/>
                    </a:cubicBezTo>
                    <a:cubicBezTo>
                      <a:pt x="861" y="0"/>
                      <a:pt x="863" y="0"/>
                      <a:pt x="864" y="0"/>
                    </a:cubicBezTo>
                    <a:close/>
                    <a:moveTo>
                      <a:pt x="1226" y="973"/>
                    </a:moveTo>
                    <a:cubicBezTo>
                      <a:pt x="1228" y="973"/>
                      <a:pt x="1229" y="973"/>
                      <a:pt x="1231" y="972"/>
                    </a:cubicBezTo>
                    <a:cubicBezTo>
                      <a:pt x="1221" y="910"/>
                      <a:pt x="1215" y="847"/>
                      <a:pt x="1202" y="785"/>
                    </a:cubicBezTo>
                    <a:cubicBezTo>
                      <a:pt x="1158" y="583"/>
                      <a:pt x="1077" y="394"/>
                      <a:pt x="979" y="212"/>
                    </a:cubicBezTo>
                    <a:cubicBezTo>
                      <a:pt x="953" y="163"/>
                      <a:pt x="925" y="116"/>
                      <a:pt x="896" y="68"/>
                    </a:cubicBezTo>
                    <a:cubicBezTo>
                      <a:pt x="877" y="38"/>
                      <a:pt x="858" y="31"/>
                      <a:pt x="825" y="45"/>
                    </a:cubicBezTo>
                    <a:cubicBezTo>
                      <a:pt x="799" y="57"/>
                      <a:pt x="772" y="71"/>
                      <a:pt x="750" y="89"/>
                    </a:cubicBezTo>
                    <a:cubicBezTo>
                      <a:pt x="694" y="134"/>
                      <a:pt x="680" y="195"/>
                      <a:pt x="705" y="261"/>
                    </a:cubicBezTo>
                    <a:cubicBezTo>
                      <a:pt x="722" y="305"/>
                      <a:pt x="750" y="340"/>
                      <a:pt x="784" y="371"/>
                    </a:cubicBezTo>
                    <a:cubicBezTo>
                      <a:pt x="844" y="426"/>
                      <a:pt x="896" y="488"/>
                      <a:pt x="942" y="556"/>
                    </a:cubicBezTo>
                    <a:cubicBezTo>
                      <a:pt x="1032" y="690"/>
                      <a:pt x="1090" y="838"/>
                      <a:pt x="1136" y="992"/>
                    </a:cubicBezTo>
                    <a:cubicBezTo>
                      <a:pt x="1153" y="1048"/>
                      <a:pt x="1152" y="1047"/>
                      <a:pt x="1211" y="1044"/>
                    </a:cubicBezTo>
                    <a:cubicBezTo>
                      <a:pt x="1222" y="1044"/>
                      <a:pt x="1227" y="1040"/>
                      <a:pt x="1227" y="1029"/>
                    </a:cubicBezTo>
                    <a:cubicBezTo>
                      <a:pt x="1226" y="1010"/>
                      <a:pt x="1226" y="992"/>
                      <a:pt x="1226" y="973"/>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236" name="组合 235"/>
              <p:cNvGrpSpPr/>
              <p:nvPr/>
            </p:nvGrpSpPr>
            <p:grpSpPr>
              <a:xfrm>
                <a:off x="2110499" y="2749550"/>
                <a:ext cx="1019175" cy="471488"/>
                <a:chOff x="2110499" y="2749550"/>
                <a:chExt cx="1019175" cy="471488"/>
              </a:xfrm>
              <a:solidFill>
                <a:srgbClr val="C00000"/>
              </a:solidFill>
            </p:grpSpPr>
            <p:sp>
              <p:nvSpPr>
                <p:cNvPr id="245" name="Freeform 9"/>
                <p:cNvSpPr>
                  <a:spLocks noEditPoints="1"/>
                </p:cNvSpPr>
                <p:nvPr/>
              </p:nvSpPr>
              <p:spPr bwMode="auto">
                <a:xfrm>
                  <a:off x="2110499" y="2749550"/>
                  <a:ext cx="998538" cy="471488"/>
                </a:xfrm>
                <a:custGeom>
                  <a:avLst/>
                  <a:gdLst>
                    <a:gd name="T0" fmla="*/ 1010 w 1113"/>
                    <a:gd name="T1" fmla="*/ 253 h 525"/>
                    <a:gd name="T2" fmla="*/ 934 w 1113"/>
                    <a:gd name="T3" fmla="*/ 226 h 525"/>
                    <a:gd name="T4" fmla="*/ 119 w 1113"/>
                    <a:gd name="T5" fmla="*/ 352 h 525"/>
                    <a:gd name="T6" fmla="*/ 97 w 1113"/>
                    <a:gd name="T7" fmla="*/ 339 h 525"/>
                    <a:gd name="T8" fmla="*/ 249 w 1113"/>
                    <a:gd name="T9" fmla="*/ 261 h 525"/>
                    <a:gd name="T10" fmla="*/ 337 w 1113"/>
                    <a:gd name="T11" fmla="*/ 236 h 525"/>
                    <a:gd name="T12" fmla="*/ 247 w 1113"/>
                    <a:gd name="T13" fmla="*/ 192 h 525"/>
                    <a:gd name="T14" fmla="*/ 108 w 1113"/>
                    <a:gd name="T15" fmla="*/ 219 h 525"/>
                    <a:gd name="T16" fmla="*/ 84 w 1113"/>
                    <a:gd name="T17" fmla="*/ 288 h 525"/>
                    <a:gd name="T18" fmla="*/ 4 w 1113"/>
                    <a:gd name="T19" fmla="*/ 235 h 525"/>
                    <a:gd name="T20" fmla="*/ 237 w 1113"/>
                    <a:gd name="T21" fmla="*/ 135 h 525"/>
                    <a:gd name="T22" fmla="*/ 469 w 1113"/>
                    <a:gd name="T23" fmla="*/ 28 h 525"/>
                    <a:gd name="T24" fmla="*/ 600 w 1113"/>
                    <a:gd name="T25" fmla="*/ 23 h 525"/>
                    <a:gd name="T26" fmla="*/ 319 w 1113"/>
                    <a:gd name="T27" fmla="*/ 112 h 525"/>
                    <a:gd name="T28" fmla="*/ 505 w 1113"/>
                    <a:gd name="T29" fmla="*/ 197 h 525"/>
                    <a:gd name="T30" fmla="*/ 438 w 1113"/>
                    <a:gd name="T31" fmla="*/ 144 h 525"/>
                    <a:gd name="T32" fmla="*/ 419 w 1113"/>
                    <a:gd name="T33" fmla="*/ 206 h 525"/>
                    <a:gd name="T34" fmla="*/ 540 w 1113"/>
                    <a:gd name="T35" fmla="*/ 79 h 525"/>
                    <a:gd name="T36" fmla="*/ 647 w 1113"/>
                    <a:gd name="T37" fmla="*/ 122 h 525"/>
                    <a:gd name="T38" fmla="*/ 829 w 1113"/>
                    <a:gd name="T39" fmla="*/ 139 h 525"/>
                    <a:gd name="T40" fmla="*/ 739 w 1113"/>
                    <a:gd name="T41" fmla="*/ 213 h 525"/>
                    <a:gd name="T42" fmla="*/ 778 w 1113"/>
                    <a:gd name="T43" fmla="*/ 161 h 525"/>
                    <a:gd name="T44" fmla="*/ 755 w 1113"/>
                    <a:gd name="T45" fmla="*/ 133 h 525"/>
                    <a:gd name="T46" fmla="*/ 644 w 1113"/>
                    <a:gd name="T47" fmla="*/ 216 h 525"/>
                    <a:gd name="T48" fmla="*/ 884 w 1113"/>
                    <a:gd name="T49" fmla="*/ 152 h 525"/>
                    <a:gd name="T50" fmla="*/ 843 w 1113"/>
                    <a:gd name="T51" fmla="*/ 63 h 525"/>
                    <a:gd name="T52" fmla="*/ 925 w 1113"/>
                    <a:gd name="T53" fmla="*/ 163 h 525"/>
                    <a:gd name="T54" fmla="*/ 1102 w 1113"/>
                    <a:gd name="T55" fmla="*/ 242 h 525"/>
                    <a:gd name="T56" fmla="*/ 1014 w 1113"/>
                    <a:gd name="T57" fmla="*/ 306 h 525"/>
                    <a:gd name="T58" fmla="*/ 1099 w 1113"/>
                    <a:gd name="T59" fmla="*/ 368 h 525"/>
                    <a:gd name="T60" fmla="*/ 1079 w 1113"/>
                    <a:gd name="T61" fmla="*/ 519 h 525"/>
                    <a:gd name="T62" fmla="*/ 1046 w 1113"/>
                    <a:gd name="T63" fmla="*/ 518 h 525"/>
                    <a:gd name="T64" fmla="*/ 986 w 1113"/>
                    <a:gd name="T65" fmla="*/ 405 h 525"/>
                    <a:gd name="T66" fmla="*/ 943 w 1113"/>
                    <a:gd name="T67" fmla="*/ 433 h 525"/>
                    <a:gd name="T68" fmla="*/ 862 w 1113"/>
                    <a:gd name="T69" fmla="*/ 519 h 525"/>
                    <a:gd name="T70" fmla="*/ 839 w 1113"/>
                    <a:gd name="T71" fmla="*/ 423 h 525"/>
                    <a:gd name="T72" fmla="*/ 798 w 1113"/>
                    <a:gd name="T73" fmla="*/ 433 h 525"/>
                    <a:gd name="T74" fmla="*/ 759 w 1113"/>
                    <a:gd name="T75" fmla="*/ 497 h 525"/>
                    <a:gd name="T76" fmla="*/ 727 w 1113"/>
                    <a:gd name="T77" fmla="*/ 425 h 525"/>
                    <a:gd name="T78" fmla="*/ 684 w 1113"/>
                    <a:gd name="T79" fmla="*/ 519 h 525"/>
                    <a:gd name="T80" fmla="*/ 641 w 1113"/>
                    <a:gd name="T81" fmla="*/ 406 h 525"/>
                    <a:gd name="T82" fmla="*/ 572 w 1113"/>
                    <a:gd name="T83" fmla="*/ 519 h 525"/>
                    <a:gd name="T84" fmla="*/ 539 w 1113"/>
                    <a:gd name="T85" fmla="*/ 519 h 525"/>
                    <a:gd name="T86" fmla="*/ 479 w 1113"/>
                    <a:gd name="T87" fmla="*/ 407 h 525"/>
                    <a:gd name="T88" fmla="*/ 438 w 1113"/>
                    <a:gd name="T89" fmla="*/ 410 h 525"/>
                    <a:gd name="T90" fmla="*/ 355 w 1113"/>
                    <a:gd name="T91" fmla="*/ 518 h 525"/>
                    <a:gd name="T92" fmla="*/ 322 w 1113"/>
                    <a:gd name="T93" fmla="*/ 519 h 525"/>
                    <a:gd name="T94" fmla="*/ 261 w 1113"/>
                    <a:gd name="T95" fmla="*/ 408 h 525"/>
                    <a:gd name="T96" fmla="*/ 219 w 1113"/>
                    <a:gd name="T97" fmla="*/ 433 h 525"/>
                    <a:gd name="T98" fmla="*/ 138 w 1113"/>
                    <a:gd name="T99" fmla="*/ 517 h 525"/>
                    <a:gd name="T100" fmla="*/ 115 w 1113"/>
                    <a:gd name="T101" fmla="*/ 421 h 525"/>
                    <a:gd name="T102" fmla="*/ 84 w 1113"/>
                    <a:gd name="T103" fmla="*/ 447 h 525"/>
                    <a:gd name="T104" fmla="*/ 591 w 1113"/>
                    <a:gd name="T105" fmla="*/ 297 h 525"/>
                    <a:gd name="T106" fmla="*/ 945 w 1113"/>
                    <a:gd name="T107" fmla="*/ 322 h 525"/>
                    <a:gd name="T108" fmla="*/ 197 w 1113"/>
                    <a:gd name="T109" fmla="*/ 294 h 525"/>
                    <a:gd name="T110" fmla="*/ 144 w 1113"/>
                    <a:gd name="T111" fmla="*/ 31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3" h="525">
                      <a:moveTo>
                        <a:pt x="945" y="322"/>
                      </a:moveTo>
                      <a:cubicBezTo>
                        <a:pt x="921" y="278"/>
                        <a:pt x="929" y="264"/>
                        <a:pt x="980" y="258"/>
                      </a:cubicBezTo>
                      <a:cubicBezTo>
                        <a:pt x="990" y="257"/>
                        <a:pt x="1000" y="256"/>
                        <a:pt x="1010" y="253"/>
                      </a:cubicBezTo>
                      <a:cubicBezTo>
                        <a:pt x="1023" y="250"/>
                        <a:pt x="1033" y="241"/>
                        <a:pt x="1030" y="228"/>
                      </a:cubicBezTo>
                      <a:cubicBezTo>
                        <a:pt x="1027" y="220"/>
                        <a:pt x="1014" y="209"/>
                        <a:pt x="1006" y="209"/>
                      </a:cubicBezTo>
                      <a:cubicBezTo>
                        <a:pt x="982" y="212"/>
                        <a:pt x="953" y="213"/>
                        <a:pt x="934" y="226"/>
                      </a:cubicBezTo>
                      <a:cubicBezTo>
                        <a:pt x="852" y="280"/>
                        <a:pt x="764" y="284"/>
                        <a:pt x="674" y="265"/>
                      </a:cubicBezTo>
                      <a:cubicBezTo>
                        <a:pt x="571" y="244"/>
                        <a:pt x="471" y="255"/>
                        <a:pt x="372" y="284"/>
                      </a:cubicBezTo>
                      <a:cubicBezTo>
                        <a:pt x="288" y="308"/>
                        <a:pt x="204" y="329"/>
                        <a:pt x="119" y="352"/>
                      </a:cubicBezTo>
                      <a:cubicBezTo>
                        <a:pt x="115" y="353"/>
                        <a:pt x="110" y="356"/>
                        <a:pt x="106" y="356"/>
                      </a:cubicBezTo>
                      <a:cubicBezTo>
                        <a:pt x="102" y="355"/>
                        <a:pt x="96" y="353"/>
                        <a:pt x="94" y="350"/>
                      </a:cubicBezTo>
                      <a:cubicBezTo>
                        <a:pt x="93" y="348"/>
                        <a:pt x="94" y="341"/>
                        <a:pt x="97" y="339"/>
                      </a:cubicBezTo>
                      <a:cubicBezTo>
                        <a:pt x="114" y="326"/>
                        <a:pt x="120" y="310"/>
                        <a:pt x="122" y="288"/>
                      </a:cubicBezTo>
                      <a:cubicBezTo>
                        <a:pt x="124" y="262"/>
                        <a:pt x="161" y="240"/>
                        <a:pt x="191" y="245"/>
                      </a:cubicBezTo>
                      <a:cubicBezTo>
                        <a:pt x="211" y="248"/>
                        <a:pt x="230" y="256"/>
                        <a:pt x="249" y="261"/>
                      </a:cubicBezTo>
                      <a:cubicBezTo>
                        <a:pt x="266" y="265"/>
                        <a:pt x="283" y="268"/>
                        <a:pt x="300" y="270"/>
                      </a:cubicBezTo>
                      <a:cubicBezTo>
                        <a:pt x="308" y="271"/>
                        <a:pt x="319" y="268"/>
                        <a:pt x="324" y="263"/>
                      </a:cubicBezTo>
                      <a:cubicBezTo>
                        <a:pt x="331" y="256"/>
                        <a:pt x="333" y="245"/>
                        <a:pt x="337" y="236"/>
                      </a:cubicBezTo>
                      <a:cubicBezTo>
                        <a:pt x="329" y="233"/>
                        <a:pt x="322" y="228"/>
                        <a:pt x="313" y="226"/>
                      </a:cubicBezTo>
                      <a:cubicBezTo>
                        <a:pt x="307" y="224"/>
                        <a:pt x="300" y="226"/>
                        <a:pt x="294" y="226"/>
                      </a:cubicBezTo>
                      <a:cubicBezTo>
                        <a:pt x="257" y="228"/>
                        <a:pt x="257" y="228"/>
                        <a:pt x="247" y="192"/>
                      </a:cubicBezTo>
                      <a:cubicBezTo>
                        <a:pt x="242" y="172"/>
                        <a:pt x="233" y="168"/>
                        <a:pt x="216" y="178"/>
                      </a:cubicBezTo>
                      <a:cubicBezTo>
                        <a:pt x="206" y="183"/>
                        <a:pt x="198" y="189"/>
                        <a:pt x="189" y="196"/>
                      </a:cubicBezTo>
                      <a:cubicBezTo>
                        <a:pt x="165" y="214"/>
                        <a:pt x="140" y="226"/>
                        <a:pt x="108" y="219"/>
                      </a:cubicBezTo>
                      <a:cubicBezTo>
                        <a:pt x="94" y="216"/>
                        <a:pt x="79" y="221"/>
                        <a:pt x="65" y="225"/>
                      </a:cubicBezTo>
                      <a:cubicBezTo>
                        <a:pt x="44" y="232"/>
                        <a:pt x="40" y="246"/>
                        <a:pt x="55" y="263"/>
                      </a:cubicBezTo>
                      <a:cubicBezTo>
                        <a:pt x="63" y="273"/>
                        <a:pt x="75" y="279"/>
                        <a:pt x="84" y="288"/>
                      </a:cubicBezTo>
                      <a:cubicBezTo>
                        <a:pt x="88" y="293"/>
                        <a:pt x="90" y="300"/>
                        <a:pt x="94" y="305"/>
                      </a:cubicBezTo>
                      <a:cubicBezTo>
                        <a:pt x="86" y="309"/>
                        <a:pt x="78" y="316"/>
                        <a:pt x="71" y="315"/>
                      </a:cubicBezTo>
                      <a:cubicBezTo>
                        <a:pt x="42" y="313"/>
                        <a:pt x="0" y="262"/>
                        <a:pt x="4" y="235"/>
                      </a:cubicBezTo>
                      <a:cubicBezTo>
                        <a:pt x="9" y="203"/>
                        <a:pt x="51" y="173"/>
                        <a:pt x="86" y="180"/>
                      </a:cubicBezTo>
                      <a:cubicBezTo>
                        <a:pt x="113" y="186"/>
                        <a:pt x="132" y="181"/>
                        <a:pt x="152" y="162"/>
                      </a:cubicBezTo>
                      <a:cubicBezTo>
                        <a:pt x="175" y="139"/>
                        <a:pt x="206" y="133"/>
                        <a:pt x="237" y="135"/>
                      </a:cubicBezTo>
                      <a:cubicBezTo>
                        <a:pt x="268" y="137"/>
                        <a:pt x="287" y="127"/>
                        <a:pt x="297" y="97"/>
                      </a:cubicBezTo>
                      <a:cubicBezTo>
                        <a:pt x="306" y="70"/>
                        <a:pt x="328" y="53"/>
                        <a:pt x="355" y="46"/>
                      </a:cubicBezTo>
                      <a:cubicBezTo>
                        <a:pt x="392" y="38"/>
                        <a:pt x="431" y="31"/>
                        <a:pt x="469" y="28"/>
                      </a:cubicBezTo>
                      <a:cubicBezTo>
                        <a:pt x="510" y="25"/>
                        <a:pt x="552" y="24"/>
                        <a:pt x="589" y="2"/>
                      </a:cubicBezTo>
                      <a:cubicBezTo>
                        <a:pt x="593" y="0"/>
                        <a:pt x="599" y="2"/>
                        <a:pt x="605" y="3"/>
                      </a:cubicBezTo>
                      <a:cubicBezTo>
                        <a:pt x="603" y="10"/>
                        <a:pt x="604" y="18"/>
                        <a:pt x="600" y="23"/>
                      </a:cubicBezTo>
                      <a:cubicBezTo>
                        <a:pt x="576" y="49"/>
                        <a:pt x="545" y="65"/>
                        <a:pt x="508" y="63"/>
                      </a:cubicBezTo>
                      <a:cubicBezTo>
                        <a:pt x="457" y="59"/>
                        <a:pt x="409" y="70"/>
                        <a:pt x="361" y="87"/>
                      </a:cubicBezTo>
                      <a:cubicBezTo>
                        <a:pt x="346" y="92"/>
                        <a:pt x="331" y="101"/>
                        <a:pt x="319" y="112"/>
                      </a:cubicBezTo>
                      <a:cubicBezTo>
                        <a:pt x="301" y="127"/>
                        <a:pt x="300" y="147"/>
                        <a:pt x="316" y="163"/>
                      </a:cubicBezTo>
                      <a:cubicBezTo>
                        <a:pt x="343" y="189"/>
                        <a:pt x="370" y="216"/>
                        <a:pt x="401" y="238"/>
                      </a:cubicBezTo>
                      <a:cubicBezTo>
                        <a:pt x="432" y="260"/>
                        <a:pt x="495" y="234"/>
                        <a:pt x="505" y="197"/>
                      </a:cubicBezTo>
                      <a:cubicBezTo>
                        <a:pt x="509" y="181"/>
                        <a:pt x="519" y="163"/>
                        <a:pt x="503" y="148"/>
                      </a:cubicBezTo>
                      <a:cubicBezTo>
                        <a:pt x="487" y="133"/>
                        <a:pt x="467" y="133"/>
                        <a:pt x="447" y="141"/>
                      </a:cubicBezTo>
                      <a:cubicBezTo>
                        <a:pt x="444" y="142"/>
                        <a:pt x="441" y="142"/>
                        <a:pt x="438" y="144"/>
                      </a:cubicBezTo>
                      <a:cubicBezTo>
                        <a:pt x="426" y="149"/>
                        <a:pt x="411" y="153"/>
                        <a:pt x="403" y="162"/>
                      </a:cubicBezTo>
                      <a:cubicBezTo>
                        <a:pt x="400" y="166"/>
                        <a:pt x="412" y="183"/>
                        <a:pt x="416" y="194"/>
                      </a:cubicBezTo>
                      <a:cubicBezTo>
                        <a:pt x="418" y="197"/>
                        <a:pt x="418" y="202"/>
                        <a:pt x="419" y="206"/>
                      </a:cubicBezTo>
                      <a:cubicBezTo>
                        <a:pt x="387" y="205"/>
                        <a:pt x="354" y="171"/>
                        <a:pt x="356" y="144"/>
                      </a:cubicBezTo>
                      <a:cubicBezTo>
                        <a:pt x="358" y="117"/>
                        <a:pt x="397" y="90"/>
                        <a:pt x="427" y="95"/>
                      </a:cubicBezTo>
                      <a:cubicBezTo>
                        <a:pt x="467" y="102"/>
                        <a:pt x="504" y="104"/>
                        <a:pt x="540" y="79"/>
                      </a:cubicBezTo>
                      <a:cubicBezTo>
                        <a:pt x="553" y="70"/>
                        <a:pt x="575" y="71"/>
                        <a:pt x="592" y="72"/>
                      </a:cubicBezTo>
                      <a:cubicBezTo>
                        <a:pt x="606" y="72"/>
                        <a:pt x="611" y="84"/>
                        <a:pt x="611" y="98"/>
                      </a:cubicBezTo>
                      <a:cubicBezTo>
                        <a:pt x="611" y="131"/>
                        <a:pt x="614" y="133"/>
                        <a:pt x="647" y="122"/>
                      </a:cubicBezTo>
                      <a:cubicBezTo>
                        <a:pt x="681" y="111"/>
                        <a:pt x="716" y="98"/>
                        <a:pt x="751" y="89"/>
                      </a:cubicBezTo>
                      <a:cubicBezTo>
                        <a:pt x="788" y="80"/>
                        <a:pt x="799" y="89"/>
                        <a:pt x="812" y="124"/>
                      </a:cubicBezTo>
                      <a:cubicBezTo>
                        <a:pt x="814" y="131"/>
                        <a:pt x="822" y="135"/>
                        <a:pt x="829" y="139"/>
                      </a:cubicBezTo>
                      <a:cubicBezTo>
                        <a:pt x="852" y="154"/>
                        <a:pt x="853" y="171"/>
                        <a:pt x="829" y="184"/>
                      </a:cubicBezTo>
                      <a:cubicBezTo>
                        <a:pt x="807" y="195"/>
                        <a:pt x="784" y="204"/>
                        <a:pt x="761" y="213"/>
                      </a:cubicBezTo>
                      <a:cubicBezTo>
                        <a:pt x="754" y="215"/>
                        <a:pt x="745" y="216"/>
                        <a:pt x="739" y="213"/>
                      </a:cubicBezTo>
                      <a:cubicBezTo>
                        <a:pt x="731" y="209"/>
                        <a:pt x="725" y="201"/>
                        <a:pt x="718" y="195"/>
                      </a:cubicBezTo>
                      <a:cubicBezTo>
                        <a:pt x="724" y="189"/>
                        <a:pt x="728" y="182"/>
                        <a:pt x="735" y="178"/>
                      </a:cubicBezTo>
                      <a:cubicBezTo>
                        <a:pt x="749" y="172"/>
                        <a:pt x="764" y="168"/>
                        <a:pt x="778" y="161"/>
                      </a:cubicBezTo>
                      <a:cubicBezTo>
                        <a:pt x="783" y="159"/>
                        <a:pt x="790" y="150"/>
                        <a:pt x="789" y="145"/>
                      </a:cubicBezTo>
                      <a:cubicBezTo>
                        <a:pt x="788" y="140"/>
                        <a:pt x="779" y="135"/>
                        <a:pt x="773" y="133"/>
                      </a:cubicBezTo>
                      <a:cubicBezTo>
                        <a:pt x="768" y="131"/>
                        <a:pt x="761" y="132"/>
                        <a:pt x="755" y="133"/>
                      </a:cubicBezTo>
                      <a:cubicBezTo>
                        <a:pt x="725" y="142"/>
                        <a:pt x="696" y="151"/>
                        <a:pt x="666" y="161"/>
                      </a:cubicBezTo>
                      <a:cubicBezTo>
                        <a:pt x="660" y="163"/>
                        <a:pt x="654" y="166"/>
                        <a:pt x="648" y="170"/>
                      </a:cubicBezTo>
                      <a:cubicBezTo>
                        <a:pt x="627" y="183"/>
                        <a:pt x="625" y="200"/>
                        <a:pt x="644" y="216"/>
                      </a:cubicBezTo>
                      <a:cubicBezTo>
                        <a:pt x="665" y="233"/>
                        <a:pt x="688" y="246"/>
                        <a:pt x="715" y="244"/>
                      </a:cubicBezTo>
                      <a:cubicBezTo>
                        <a:pt x="773" y="239"/>
                        <a:pt x="827" y="225"/>
                        <a:pt x="875" y="192"/>
                      </a:cubicBezTo>
                      <a:cubicBezTo>
                        <a:pt x="896" y="179"/>
                        <a:pt x="897" y="172"/>
                        <a:pt x="884" y="152"/>
                      </a:cubicBezTo>
                      <a:cubicBezTo>
                        <a:pt x="873" y="135"/>
                        <a:pt x="861" y="119"/>
                        <a:pt x="850" y="102"/>
                      </a:cubicBezTo>
                      <a:cubicBezTo>
                        <a:pt x="846" y="95"/>
                        <a:pt x="841" y="89"/>
                        <a:pt x="839" y="81"/>
                      </a:cubicBezTo>
                      <a:cubicBezTo>
                        <a:pt x="838" y="76"/>
                        <a:pt x="842" y="69"/>
                        <a:pt x="843" y="63"/>
                      </a:cubicBezTo>
                      <a:cubicBezTo>
                        <a:pt x="849" y="65"/>
                        <a:pt x="856" y="65"/>
                        <a:pt x="860" y="68"/>
                      </a:cubicBezTo>
                      <a:cubicBezTo>
                        <a:pt x="871" y="82"/>
                        <a:pt x="883" y="96"/>
                        <a:pt x="893" y="110"/>
                      </a:cubicBezTo>
                      <a:cubicBezTo>
                        <a:pt x="904" y="127"/>
                        <a:pt x="914" y="146"/>
                        <a:pt x="925" y="163"/>
                      </a:cubicBezTo>
                      <a:cubicBezTo>
                        <a:pt x="933" y="176"/>
                        <a:pt x="945" y="180"/>
                        <a:pt x="960" y="176"/>
                      </a:cubicBezTo>
                      <a:cubicBezTo>
                        <a:pt x="1011" y="163"/>
                        <a:pt x="1050" y="181"/>
                        <a:pt x="1081" y="220"/>
                      </a:cubicBezTo>
                      <a:cubicBezTo>
                        <a:pt x="1087" y="228"/>
                        <a:pt x="1095" y="234"/>
                        <a:pt x="1102" y="242"/>
                      </a:cubicBezTo>
                      <a:cubicBezTo>
                        <a:pt x="1113" y="257"/>
                        <a:pt x="1110" y="266"/>
                        <a:pt x="1092" y="272"/>
                      </a:cubicBezTo>
                      <a:cubicBezTo>
                        <a:pt x="1087" y="273"/>
                        <a:pt x="1082" y="274"/>
                        <a:pt x="1077" y="274"/>
                      </a:cubicBezTo>
                      <a:cubicBezTo>
                        <a:pt x="1050" y="273"/>
                        <a:pt x="1030" y="284"/>
                        <a:pt x="1014" y="306"/>
                      </a:cubicBezTo>
                      <a:cubicBezTo>
                        <a:pt x="1005" y="317"/>
                        <a:pt x="988" y="322"/>
                        <a:pt x="973" y="330"/>
                      </a:cubicBezTo>
                      <a:cubicBezTo>
                        <a:pt x="990" y="335"/>
                        <a:pt x="1007" y="339"/>
                        <a:pt x="1024" y="344"/>
                      </a:cubicBezTo>
                      <a:cubicBezTo>
                        <a:pt x="1049" y="352"/>
                        <a:pt x="1074" y="359"/>
                        <a:pt x="1099" y="368"/>
                      </a:cubicBezTo>
                      <a:cubicBezTo>
                        <a:pt x="1104" y="370"/>
                        <a:pt x="1111" y="377"/>
                        <a:pt x="1111" y="382"/>
                      </a:cubicBezTo>
                      <a:cubicBezTo>
                        <a:pt x="1112" y="427"/>
                        <a:pt x="1112" y="473"/>
                        <a:pt x="1112" y="519"/>
                      </a:cubicBezTo>
                      <a:cubicBezTo>
                        <a:pt x="1100" y="519"/>
                        <a:pt x="1091" y="519"/>
                        <a:pt x="1079" y="519"/>
                      </a:cubicBezTo>
                      <a:cubicBezTo>
                        <a:pt x="1082" y="489"/>
                        <a:pt x="1085" y="460"/>
                        <a:pt x="1088" y="432"/>
                      </a:cubicBezTo>
                      <a:cubicBezTo>
                        <a:pt x="1091" y="405"/>
                        <a:pt x="1090" y="405"/>
                        <a:pt x="1059" y="407"/>
                      </a:cubicBezTo>
                      <a:cubicBezTo>
                        <a:pt x="1055" y="443"/>
                        <a:pt x="1050" y="480"/>
                        <a:pt x="1046" y="518"/>
                      </a:cubicBezTo>
                      <a:cubicBezTo>
                        <a:pt x="1033" y="518"/>
                        <a:pt x="1021" y="518"/>
                        <a:pt x="1007" y="518"/>
                      </a:cubicBezTo>
                      <a:cubicBezTo>
                        <a:pt x="1011" y="482"/>
                        <a:pt x="1014" y="447"/>
                        <a:pt x="1018" y="409"/>
                      </a:cubicBezTo>
                      <a:cubicBezTo>
                        <a:pt x="1007" y="408"/>
                        <a:pt x="999" y="406"/>
                        <a:pt x="986" y="405"/>
                      </a:cubicBezTo>
                      <a:cubicBezTo>
                        <a:pt x="982" y="443"/>
                        <a:pt x="978" y="480"/>
                        <a:pt x="974" y="518"/>
                      </a:cubicBezTo>
                      <a:cubicBezTo>
                        <a:pt x="962" y="518"/>
                        <a:pt x="949" y="518"/>
                        <a:pt x="935" y="518"/>
                      </a:cubicBezTo>
                      <a:cubicBezTo>
                        <a:pt x="937" y="490"/>
                        <a:pt x="940" y="462"/>
                        <a:pt x="943" y="433"/>
                      </a:cubicBezTo>
                      <a:cubicBezTo>
                        <a:pt x="946" y="405"/>
                        <a:pt x="944" y="404"/>
                        <a:pt x="914" y="408"/>
                      </a:cubicBezTo>
                      <a:cubicBezTo>
                        <a:pt x="910" y="444"/>
                        <a:pt x="905" y="481"/>
                        <a:pt x="901" y="519"/>
                      </a:cubicBezTo>
                      <a:cubicBezTo>
                        <a:pt x="888" y="519"/>
                        <a:pt x="877" y="519"/>
                        <a:pt x="862" y="519"/>
                      </a:cubicBezTo>
                      <a:cubicBezTo>
                        <a:pt x="865" y="487"/>
                        <a:pt x="868" y="456"/>
                        <a:pt x="872" y="425"/>
                      </a:cubicBezTo>
                      <a:cubicBezTo>
                        <a:pt x="874" y="410"/>
                        <a:pt x="868" y="407"/>
                        <a:pt x="854" y="406"/>
                      </a:cubicBezTo>
                      <a:cubicBezTo>
                        <a:pt x="840" y="405"/>
                        <a:pt x="840" y="414"/>
                        <a:pt x="839" y="423"/>
                      </a:cubicBezTo>
                      <a:cubicBezTo>
                        <a:pt x="836" y="455"/>
                        <a:pt x="832" y="486"/>
                        <a:pt x="829" y="519"/>
                      </a:cubicBezTo>
                      <a:cubicBezTo>
                        <a:pt x="815" y="519"/>
                        <a:pt x="804" y="519"/>
                        <a:pt x="790" y="519"/>
                      </a:cubicBezTo>
                      <a:cubicBezTo>
                        <a:pt x="793" y="490"/>
                        <a:pt x="796" y="461"/>
                        <a:pt x="798" y="433"/>
                      </a:cubicBezTo>
                      <a:cubicBezTo>
                        <a:pt x="800" y="421"/>
                        <a:pt x="806" y="407"/>
                        <a:pt x="784" y="406"/>
                      </a:cubicBezTo>
                      <a:cubicBezTo>
                        <a:pt x="764" y="404"/>
                        <a:pt x="768" y="418"/>
                        <a:pt x="766" y="429"/>
                      </a:cubicBezTo>
                      <a:cubicBezTo>
                        <a:pt x="764" y="451"/>
                        <a:pt x="760" y="474"/>
                        <a:pt x="759" y="497"/>
                      </a:cubicBezTo>
                      <a:cubicBezTo>
                        <a:pt x="759" y="515"/>
                        <a:pt x="752" y="523"/>
                        <a:pt x="733" y="520"/>
                      </a:cubicBezTo>
                      <a:cubicBezTo>
                        <a:pt x="729" y="519"/>
                        <a:pt x="724" y="520"/>
                        <a:pt x="717" y="519"/>
                      </a:cubicBezTo>
                      <a:cubicBezTo>
                        <a:pt x="721" y="487"/>
                        <a:pt x="723" y="456"/>
                        <a:pt x="727" y="425"/>
                      </a:cubicBezTo>
                      <a:cubicBezTo>
                        <a:pt x="729" y="413"/>
                        <a:pt x="725" y="407"/>
                        <a:pt x="712" y="406"/>
                      </a:cubicBezTo>
                      <a:cubicBezTo>
                        <a:pt x="700" y="405"/>
                        <a:pt x="695" y="408"/>
                        <a:pt x="694" y="420"/>
                      </a:cubicBezTo>
                      <a:cubicBezTo>
                        <a:pt x="692" y="453"/>
                        <a:pt x="688" y="485"/>
                        <a:pt x="684" y="519"/>
                      </a:cubicBezTo>
                      <a:cubicBezTo>
                        <a:pt x="671" y="519"/>
                        <a:pt x="658" y="519"/>
                        <a:pt x="644" y="519"/>
                      </a:cubicBezTo>
                      <a:cubicBezTo>
                        <a:pt x="648" y="488"/>
                        <a:pt x="651" y="458"/>
                        <a:pt x="654" y="429"/>
                      </a:cubicBezTo>
                      <a:cubicBezTo>
                        <a:pt x="655" y="418"/>
                        <a:pt x="658" y="408"/>
                        <a:pt x="641" y="406"/>
                      </a:cubicBezTo>
                      <a:cubicBezTo>
                        <a:pt x="624" y="404"/>
                        <a:pt x="623" y="412"/>
                        <a:pt x="622" y="425"/>
                      </a:cubicBezTo>
                      <a:cubicBezTo>
                        <a:pt x="619" y="456"/>
                        <a:pt x="615" y="487"/>
                        <a:pt x="611" y="519"/>
                      </a:cubicBezTo>
                      <a:cubicBezTo>
                        <a:pt x="598" y="519"/>
                        <a:pt x="586" y="519"/>
                        <a:pt x="572" y="519"/>
                      </a:cubicBezTo>
                      <a:cubicBezTo>
                        <a:pt x="575" y="490"/>
                        <a:pt x="578" y="461"/>
                        <a:pt x="581" y="433"/>
                      </a:cubicBezTo>
                      <a:cubicBezTo>
                        <a:pt x="584" y="406"/>
                        <a:pt x="583" y="404"/>
                        <a:pt x="551" y="407"/>
                      </a:cubicBezTo>
                      <a:cubicBezTo>
                        <a:pt x="547" y="444"/>
                        <a:pt x="543" y="481"/>
                        <a:pt x="539" y="519"/>
                      </a:cubicBezTo>
                      <a:cubicBezTo>
                        <a:pt x="526" y="519"/>
                        <a:pt x="514" y="519"/>
                        <a:pt x="500" y="519"/>
                      </a:cubicBezTo>
                      <a:cubicBezTo>
                        <a:pt x="503" y="490"/>
                        <a:pt x="505" y="462"/>
                        <a:pt x="508" y="434"/>
                      </a:cubicBezTo>
                      <a:cubicBezTo>
                        <a:pt x="511" y="405"/>
                        <a:pt x="511" y="405"/>
                        <a:pt x="479" y="407"/>
                      </a:cubicBezTo>
                      <a:cubicBezTo>
                        <a:pt x="476" y="434"/>
                        <a:pt x="473" y="462"/>
                        <a:pt x="470" y="489"/>
                      </a:cubicBezTo>
                      <a:cubicBezTo>
                        <a:pt x="467" y="523"/>
                        <a:pt x="464" y="525"/>
                        <a:pt x="428" y="517"/>
                      </a:cubicBezTo>
                      <a:cubicBezTo>
                        <a:pt x="431" y="482"/>
                        <a:pt x="434" y="447"/>
                        <a:pt x="438" y="410"/>
                      </a:cubicBezTo>
                      <a:cubicBezTo>
                        <a:pt x="428" y="408"/>
                        <a:pt x="419" y="406"/>
                        <a:pt x="407" y="405"/>
                      </a:cubicBezTo>
                      <a:cubicBezTo>
                        <a:pt x="403" y="443"/>
                        <a:pt x="398" y="480"/>
                        <a:pt x="394" y="518"/>
                      </a:cubicBezTo>
                      <a:cubicBezTo>
                        <a:pt x="382" y="518"/>
                        <a:pt x="370" y="518"/>
                        <a:pt x="355" y="518"/>
                      </a:cubicBezTo>
                      <a:cubicBezTo>
                        <a:pt x="359" y="483"/>
                        <a:pt x="362" y="447"/>
                        <a:pt x="366" y="409"/>
                      </a:cubicBezTo>
                      <a:cubicBezTo>
                        <a:pt x="355" y="407"/>
                        <a:pt x="346" y="406"/>
                        <a:pt x="334" y="405"/>
                      </a:cubicBezTo>
                      <a:cubicBezTo>
                        <a:pt x="330" y="443"/>
                        <a:pt x="326" y="480"/>
                        <a:pt x="322" y="519"/>
                      </a:cubicBezTo>
                      <a:cubicBezTo>
                        <a:pt x="309" y="519"/>
                        <a:pt x="297" y="519"/>
                        <a:pt x="282" y="519"/>
                      </a:cubicBezTo>
                      <a:cubicBezTo>
                        <a:pt x="285" y="490"/>
                        <a:pt x="289" y="461"/>
                        <a:pt x="291" y="433"/>
                      </a:cubicBezTo>
                      <a:cubicBezTo>
                        <a:pt x="294" y="405"/>
                        <a:pt x="293" y="404"/>
                        <a:pt x="261" y="408"/>
                      </a:cubicBezTo>
                      <a:cubicBezTo>
                        <a:pt x="257" y="444"/>
                        <a:pt x="253" y="481"/>
                        <a:pt x="249" y="519"/>
                      </a:cubicBezTo>
                      <a:cubicBezTo>
                        <a:pt x="237" y="519"/>
                        <a:pt x="225" y="519"/>
                        <a:pt x="210" y="519"/>
                      </a:cubicBezTo>
                      <a:cubicBezTo>
                        <a:pt x="213" y="490"/>
                        <a:pt x="216" y="461"/>
                        <a:pt x="219" y="433"/>
                      </a:cubicBezTo>
                      <a:cubicBezTo>
                        <a:pt x="222" y="406"/>
                        <a:pt x="219" y="404"/>
                        <a:pt x="189" y="408"/>
                      </a:cubicBezTo>
                      <a:cubicBezTo>
                        <a:pt x="186" y="435"/>
                        <a:pt x="183" y="463"/>
                        <a:pt x="180" y="490"/>
                      </a:cubicBezTo>
                      <a:cubicBezTo>
                        <a:pt x="176" y="524"/>
                        <a:pt x="175" y="524"/>
                        <a:pt x="138" y="517"/>
                      </a:cubicBezTo>
                      <a:cubicBezTo>
                        <a:pt x="141" y="487"/>
                        <a:pt x="144" y="456"/>
                        <a:pt x="147" y="425"/>
                      </a:cubicBezTo>
                      <a:cubicBezTo>
                        <a:pt x="149" y="414"/>
                        <a:pt x="146" y="407"/>
                        <a:pt x="134" y="406"/>
                      </a:cubicBezTo>
                      <a:cubicBezTo>
                        <a:pt x="121" y="404"/>
                        <a:pt x="116" y="409"/>
                        <a:pt x="115" y="421"/>
                      </a:cubicBezTo>
                      <a:cubicBezTo>
                        <a:pt x="112" y="447"/>
                        <a:pt x="108" y="473"/>
                        <a:pt x="107" y="499"/>
                      </a:cubicBezTo>
                      <a:cubicBezTo>
                        <a:pt x="106" y="518"/>
                        <a:pt x="99" y="524"/>
                        <a:pt x="79" y="517"/>
                      </a:cubicBezTo>
                      <a:cubicBezTo>
                        <a:pt x="81" y="494"/>
                        <a:pt x="82" y="471"/>
                        <a:pt x="84" y="447"/>
                      </a:cubicBezTo>
                      <a:cubicBezTo>
                        <a:pt x="85" y="439"/>
                        <a:pt x="86" y="431"/>
                        <a:pt x="87" y="423"/>
                      </a:cubicBezTo>
                      <a:cubicBezTo>
                        <a:pt x="91" y="375"/>
                        <a:pt x="91" y="375"/>
                        <a:pt x="139" y="364"/>
                      </a:cubicBezTo>
                      <a:cubicBezTo>
                        <a:pt x="288" y="332"/>
                        <a:pt x="438" y="304"/>
                        <a:pt x="591" y="297"/>
                      </a:cubicBezTo>
                      <a:cubicBezTo>
                        <a:pt x="704" y="292"/>
                        <a:pt x="815" y="299"/>
                        <a:pt x="926" y="320"/>
                      </a:cubicBezTo>
                      <a:cubicBezTo>
                        <a:pt x="931" y="321"/>
                        <a:pt x="936" y="322"/>
                        <a:pt x="941" y="323"/>
                      </a:cubicBezTo>
                      <a:cubicBezTo>
                        <a:pt x="942" y="323"/>
                        <a:pt x="944" y="322"/>
                        <a:pt x="945" y="322"/>
                      </a:cubicBezTo>
                      <a:close/>
                      <a:moveTo>
                        <a:pt x="156" y="322"/>
                      </a:moveTo>
                      <a:cubicBezTo>
                        <a:pt x="168" y="316"/>
                        <a:pt x="181" y="311"/>
                        <a:pt x="192" y="305"/>
                      </a:cubicBezTo>
                      <a:cubicBezTo>
                        <a:pt x="195" y="303"/>
                        <a:pt x="198" y="296"/>
                        <a:pt x="197" y="294"/>
                      </a:cubicBezTo>
                      <a:cubicBezTo>
                        <a:pt x="195" y="290"/>
                        <a:pt x="188" y="285"/>
                        <a:pt x="186" y="286"/>
                      </a:cubicBezTo>
                      <a:cubicBezTo>
                        <a:pt x="172" y="290"/>
                        <a:pt x="159" y="296"/>
                        <a:pt x="146" y="303"/>
                      </a:cubicBezTo>
                      <a:cubicBezTo>
                        <a:pt x="144" y="304"/>
                        <a:pt x="142" y="312"/>
                        <a:pt x="144" y="315"/>
                      </a:cubicBezTo>
                      <a:cubicBezTo>
                        <a:pt x="145" y="318"/>
                        <a:pt x="151" y="319"/>
                        <a:pt x="156" y="3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46" name="Freeform 15"/>
                <p:cNvSpPr>
                  <a:spLocks/>
                </p:cNvSpPr>
                <p:nvPr/>
              </p:nvSpPr>
              <p:spPr bwMode="auto">
                <a:xfrm>
                  <a:off x="2721687" y="2763838"/>
                  <a:ext cx="71438" cy="33338"/>
                </a:xfrm>
                <a:custGeom>
                  <a:avLst/>
                  <a:gdLst>
                    <a:gd name="T0" fmla="*/ 42 w 81"/>
                    <a:gd name="T1" fmla="*/ 36 h 36"/>
                    <a:gd name="T2" fmla="*/ 10 w 81"/>
                    <a:gd name="T3" fmla="*/ 30 h 36"/>
                    <a:gd name="T4" fmla="*/ 0 w 81"/>
                    <a:gd name="T5" fmla="*/ 19 h 36"/>
                    <a:gd name="T6" fmla="*/ 8 w 81"/>
                    <a:gd name="T7" fmla="*/ 9 h 36"/>
                    <a:gd name="T8" fmla="*/ 74 w 81"/>
                    <a:gd name="T9" fmla="*/ 11 h 36"/>
                    <a:gd name="T10" fmla="*/ 81 w 81"/>
                    <a:gd name="T11" fmla="*/ 26 h 36"/>
                    <a:gd name="T12" fmla="*/ 69 w 81"/>
                    <a:gd name="T13" fmla="*/ 34 h 36"/>
                    <a:gd name="T14" fmla="*/ 42 w 81"/>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6">
                      <a:moveTo>
                        <a:pt x="42" y="36"/>
                      </a:moveTo>
                      <a:cubicBezTo>
                        <a:pt x="35" y="34"/>
                        <a:pt x="22" y="33"/>
                        <a:pt x="10" y="30"/>
                      </a:cubicBezTo>
                      <a:cubicBezTo>
                        <a:pt x="6" y="29"/>
                        <a:pt x="1" y="23"/>
                        <a:pt x="0" y="19"/>
                      </a:cubicBezTo>
                      <a:cubicBezTo>
                        <a:pt x="0" y="16"/>
                        <a:pt x="4" y="10"/>
                        <a:pt x="8" y="9"/>
                      </a:cubicBezTo>
                      <a:cubicBezTo>
                        <a:pt x="30" y="0"/>
                        <a:pt x="52" y="1"/>
                        <a:pt x="74" y="11"/>
                      </a:cubicBezTo>
                      <a:cubicBezTo>
                        <a:pt x="78" y="13"/>
                        <a:pt x="81" y="21"/>
                        <a:pt x="81" y="26"/>
                      </a:cubicBezTo>
                      <a:cubicBezTo>
                        <a:pt x="81" y="29"/>
                        <a:pt x="74" y="33"/>
                        <a:pt x="69" y="34"/>
                      </a:cubicBezTo>
                      <a:cubicBezTo>
                        <a:pt x="62" y="35"/>
                        <a:pt x="54" y="35"/>
                        <a:pt x="4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47" name="Freeform 16"/>
                <p:cNvSpPr>
                  <a:spLocks/>
                </p:cNvSpPr>
                <p:nvPr/>
              </p:nvSpPr>
              <p:spPr bwMode="auto">
                <a:xfrm>
                  <a:off x="3066174" y="3032125"/>
                  <a:ext cx="63500" cy="28575"/>
                </a:xfrm>
                <a:custGeom>
                  <a:avLst/>
                  <a:gdLst>
                    <a:gd name="T0" fmla="*/ 29 w 71"/>
                    <a:gd name="T1" fmla="*/ 33 h 33"/>
                    <a:gd name="T2" fmla="*/ 1 w 71"/>
                    <a:gd name="T3" fmla="*/ 17 h 33"/>
                    <a:gd name="T4" fmla="*/ 32 w 71"/>
                    <a:gd name="T5" fmla="*/ 1 h 33"/>
                    <a:gd name="T6" fmla="*/ 59 w 71"/>
                    <a:gd name="T7" fmla="*/ 3 h 33"/>
                    <a:gd name="T8" fmla="*/ 70 w 71"/>
                    <a:gd name="T9" fmla="*/ 16 h 33"/>
                    <a:gd name="T10" fmla="*/ 58 w 71"/>
                    <a:gd name="T11" fmla="*/ 27 h 33"/>
                    <a:gd name="T12" fmla="*/ 31 w 71"/>
                    <a:gd name="T13" fmla="*/ 29 h 33"/>
                    <a:gd name="T14" fmla="*/ 29 w 71"/>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33">
                      <a:moveTo>
                        <a:pt x="29" y="33"/>
                      </a:moveTo>
                      <a:cubicBezTo>
                        <a:pt x="19" y="28"/>
                        <a:pt x="0" y="21"/>
                        <a:pt x="1" y="17"/>
                      </a:cubicBezTo>
                      <a:cubicBezTo>
                        <a:pt x="2" y="0"/>
                        <a:pt x="19" y="1"/>
                        <a:pt x="32" y="1"/>
                      </a:cubicBezTo>
                      <a:cubicBezTo>
                        <a:pt x="41" y="0"/>
                        <a:pt x="51" y="0"/>
                        <a:pt x="59" y="3"/>
                      </a:cubicBezTo>
                      <a:cubicBezTo>
                        <a:pt x="64" y="5"/>
                        <a:pt x="69" y="11"/>
                        <a:pt x="70" y="16"/>
                      </a:cubicBezTo>
                      <a:cubicBezTo>
                        <a:pt x="71" y="19"/>
                        <a:pt x="63" y="25"/>
                        <a:pt x="58" y="27"/>
                      </a:cubicBezTo>
                      <a:cubicBezTo>
                        <a:pt x="50" y="29"/>
                        <a:pt x="40" y="29"/>
                        <a:pt x="31" y="29"/>
                      </a:cubicBezTo>
                      <a:cubicBezTo>
                        <a:pt x="30" y="31"/>
                        <a:pt x="30" y="32"/>
                        <a:pt x="2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48" name="Freeform 17"/>
                <p:cNvSpPr>
                  <a:spLocks/>
                </p:cNvSpPr>
                <p:nvPr/>
              </p:nvSpPr>
              <p:spPr bwMode="auto">
                <a:xfrm>
                  <a:off x="2508962" y="2900363"/>
                  <a:ext cx="33338" cy="36513"/>
                </a:xfrm>
                <a:custGeom>
                  <a:avLst/>
                  <a:gdLst>
                    <a:gd name="T0" fmla="*/ 37 w 37"/>
                    <a:gd name="T1" fmla="*/ 6 h 41"/>
                    <a:gd name="T2" fmla="*/ 17 w 37"/>
                    <a:gd name="T3" fmla="*/ 41 h 41"/>
                    <a:gd name="T4" fmla="*/ 11 w 37"/>
                    <a:gd name="T5" fmla="*/ 39 h 41"/>
                    <a:gd name="T6" fmla="*/ 0 w 37"/>
                    <a:gd name="T7" fmla="*/ 8 h 41"/>
                    <a:gd name="T8" fmla="*/ 32 w 37"/>
                    <a:gd name="T9" fmla="*/ 0 h 41"/>
                    <a:gd name="T10" fmla="*/ 37 w 37"/>
                    <a:gd name="T11" fmla="*/ 6 h 41"/>
                  </a:gdLst>
                  <a:ahLst/>
                  <a:cxnLst>
                    <a:cxn ang="0">
                      <a:pos x="T0" y="T1"/>
                    </a:cxn>
                    <a:cxn ang="0">
                      <a:pos x="T2" y="T3"/>
                    </a:cxn>
                    <a:cxn ang="0">
                      <a:pos x="T4" y="T5"/>
                    </a:cxn>
                    <a:cxn ang="0">
                      <a:pos x="T6" y="T7"/>
                    </a:cxn>
                    <a:cxn ang="0">
                      <a:pos x="T8" y="T9"/>
                    </a:cxn>
                    <a:cxn ang="0">
                      <a:pos x="T10" y="T11"/>
                    </a:cxn>
                  </a:cxnLst>
                  <a:rect l="0" t="0" r="r" b="b"/>
                  <a:pathLst>
                    <a:path w="37" h="41">
                      <a:moveTo>
                        <a:pt x="37" y="6"/>
                      </a:moveTo>
                      <a:cubicBezTo>
                        <a:pt x="30" y="18"/>
                        <a:pt x="24" y="30"/>
                        <a:pt x="17" y="41"/>
                      </a:cubicBezTo>
                      <a:cubicBezTo>
                        <a:pt x="15" y="41"/>
                        <a:pt x="13" y="40"/>
                        <a:pt x="11" y="39"/>
                      </a:cubicBezTo>
                      <a:cubicBezTo>
                        <a:pt x="8" y="30"/>
                        <a:pt x="4" y="20"/>
                        <a:pt x="0" y="8"/>
                      </a:cubicBezTo>
                      <a:cubicBezTo>
                        <a:pt x="11" y="5"/>
                        <a:pt x="22" y="2"/>
                        <a:pt x="32" y="0"/>
                      </a:cubicBezTo>
                      <a:cubicBezTo>
                        <a:pt x="34" y="2"/>
                        <a:pt x="35" y="4"/>
                        <a:pt x="3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sp>
            <p:nvSpPr>
              <p:cNvPr id="237" name="Freeform 22"/>
              <p:cNvSpPr>
                <a:spLocks/>
              </p:cNvSpPr>
              <p:nvPr/>
            </p:nvSpPr>
            <p:spPr bwMode="auto">
              <a:xfrm>
                <a:off x="2237499" y="3005138"/>
                <a:ext cx="50800" cy="33338"/>
              </a:xfrm>
              <a:custGeom>
                <a:avLst/>
                <a:gdLst>
                  <a:gd name="T0" fmla="*/ 14 w 56"/>
                  <a:gd name="T1" fmla="*/ 37 h 37"/>
                  <a:gd name="T2" fmla="*/ 2 w 56"/>
                  <a:gd name="T3" fmla="*/ 30 h 37"/>
                  <a:gd name="T4" fmla="*/ 4 w 56"/>
                  <a:gd name="T5" fmla="*/ 18 h 37"/>
                  <a:gd name="T6" fmla="*/ 44 w 56"/>
                  <a:gd name="T7" fmla="*/ 1 h 37"/>
                  <a:gd name="T8" fmla="*/ 55 w 56"/>
                  <a:gd name="T9" fmla="*/ 9 h 37"/>
                  <a:gd name="T10" fmla="*/ 50 w 56"/>
                  <a:gd name="T11" fmla="*/ 20 h 37"/>
                  <a:gd name="T12" fmla="*/ 14 w 56"/>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56" h="37">
                    <a:moveTo>
                      <a:pt x="14" y="37"/>
                    </a:moveTo>
                    <a:cubicBezTo>
                      <a:pt x="9" y="34"/>
                      <a:pt x="3" y="33"/>
                      <a:pt x="2" y="30"/>
                    </a:cubicBezTo>
                    <a:cubicBezTo>
                      <a:pt x="0" y="27"/>
                      <a:pt x="2" y="19"/>
                      <a:pt x="4" y="18"/>
                    </a:cubicBezTo>
                    <a:cubicBezTo>
                      <a:pt x="17" y="11"/>
                      <a:pt x="30" y="5"/>
                      <a:pt x="44" y="1"/>
                    </a:cubicBezTo>
                    <a:cubicBezTo>
                      <a:pt x="46" y="0"/>
                      <a:pt x="53" y="5"/>
                      <a:pt x="55" y="9"/>
                    </a:cubicBezTo>
                    <a:cubicBezTo>
                      <a:pt x="56" y="11"/>
                      <a:pt x="53" y="18"/>
                      <a:pt x="50" y="20"/>
                    </a:cubicBezTo>
                    <a:cubicBezTo>
                      <a:pt x="39" y="26"/>
                      <a:pt x="26" y="31"/>
                      <a:pt x="14"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grpSp>
            <p:nvGrpSpPr>
              <p:cNvPr id="238" name="组合 237"/>
              <p:cNvGrpSpPr/>
              <p:nvPr/>
            </p:nvGrpSpPr>
            <p:grpSpPr>
              <a:xfrm>
                <a:off x="2195318" y="3236682"/>
                <a:ext cx="1885269" cy="848185"/>
                <a:chOff x="2195318" y="3236682"/>
                <a:chExt cx="1885269" cy="848185"/>
              </a:xfrm>
            </p:grpSpPr>
            <p:sp>
              <p:nvSpPr>
                <p:cNvPr id="239" name="Freeform 10"/>
                <p:cNvSpPr>
                  <a:spLocks/>
                </p:cNvSpPr>
                <p:nvPr/>
              </p:nvSpPr>
              <p:spPr bwMode="auto">
                <a:xfrm>
                  <a:off x="2628024" y="3240088"/>
                  <a:ext cx="917575" cy="841375"/>
                </a:xfrm>
                <a:custGeom>
                  <a:avLst/>
                  <a:gdLst>
                    <a:gd name="T0" fmla="*/ 164 w 1022"/>
                    <a:gd name="T1" fmla="*/ 0 h 939"/>
                    <a:gd name="T2" fmla="*/ 143 w 1022"/>
                    <a:gd name="T3" fmla="*/ 127 h 939"/>
                    <a:gd name="T4" fmla="*/ 152 w 1022"/>
                    <a:gd name="T5" fmla="*/ 391 h 939"/>
                    <a:gd name="T6" fmla="*/ 473 w 1022"/>
                    <a:gd name="T7" fmla="*/ 687 h 939"/>
                    <a:gd name="T8" fmla="*/ 721 w 1022"/>
                    <a:gd name="T9" fmla="*/ 717 h 939"/>
                    <a:gd name="T10" fmla="*/ 1006 w 1022"/>
                    <a:gd name="T11" fmla="*/ 802 h 939"/>
                    <a:gd name="T12" fmla="*/ 1022 w 1022"/>
                    <a:gd name="T13" fmla="*/ 812 h 939"/>
                    <a:gd name="T14" fmla="*/ 872 w 1022"/>
                    <a:gd name="T15" fmla="*/ 934 h 939"/>
                    <a:gd name="T16" fmla="*/ 875 w 1022"/>
                    <a:gd name="T17" fmla="*/ 939 h 939"/>
                    <a:gd name="T18" fmla="*/ 858 w 1022"/>
                    <a:gd name="T19" fmla="*/ 929 h 939"/>
                    <a:gd name="T20" fmla="*/ 479 w 1022"/>
                    <a:gd name="T21" fmla="*/ 783 h 939"/>
                    <a:gd name="T22" fmla="*/ 324 w 1022"/>
                    <a:gd name="T23" fmla="*/ 752 h 939"/>
                    <a:gd name="T24" fmla="*/ 85 w 1022"/>
                    <a:gd name="T25" fmla="*/ 536 h 939"/>
                    <a:gd name="T26" fmla="*/ 20 w 1022"/>
                    <a:gd name="T27" fmla="*/ 15 h 939"/>
                    <a:gd name="T28" fmla="*/ 33 w 1022"/>
                    <a:gd name="T29" fmla="*/ 1 h 939"/>
                    <a:gd name="T30" fmla="*/ 164 w 1022"/>
                    <a:gd name="T31" fmla="*/ 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2" h="939">
                      <a:moveTo>
                        <a:pt x="164" y="0"/>
                      </a:moveTo>
                      <a:cubicBezTo>
                        <a:pt x="157" y="45"/>
                        <a:pt x="150" y="86"/>
                        <a:pt x="143" y="127"/>
                      </a:cubicBezTo>
                      <a:cubicBezTo>
                        <a:pt x="128" y="216"/>
                        <a:pt x="129" y="304"/>
                        <a:pt x="152" y="391"/>
                      </a:cubicBezTo>
                      <a:cubicBezTo>
                        <a:pt x="196" y="558"/>
                        <a:pt x="302" y="660"/>
                        <a:pt x="473" y="687"/>
                      </a:cubicBezTo>
                      <a:cubicBezTo>
                        <a:pt x="555" y="700"/>
                        <a:pt x="638" y="706"/>
                        <a:pt x="721" y="717"/>
                      </a:cubicBezTo>
                      <a:cubicBezTo>
                        <a:pt x="821" y="729"/>
                        <a:pt x="918" y="750"/>
                        <a:pt x="1006" y="802"/>
                      </a:cubicBezTo>
                      <a:cubicBezTo>
                        <a:pt x="1012" y="805"/>
                        <a:pt x="1018" y="810"/>
                        <a:pt x="1022" y="812"/>
                      </a:cubicBezTo>
                      <a:cubicBezTo>
                        <a:pt x="971" y="853"/>
                        <a:pt x="922" y="893"/>
                        <a:pt x="872" y="934"/>
                      </a:cubicBezTo>
                      <a:cubicBezTo>
                        <a:pt x="873" y="936"/>
                        <a:pt x="874" y="937"/>
                        <a:pt x="875" y="939"/>
                      </a:cubicBezTo>
                      <a:cubicBezTo>
                        <a:pt x="869" y="936"/>
                        <a:pt x="864" y="932"/>
                        <a:pt x="858" y="929"/>
                      </a:cubicBezTo>
                      <a:cubicBezTo>
                        <a:pt x="743" y="850"/>
                        <a:pt x="614" y="808"/>
                        <a:pt x="479" y="783"/>
                      </a:cubicBezTo>
                      <a:cubicBezTo>
                        <a:pt x="427" y="774"/>
                        <a:pt x="375" y="765"/>
                        <a:pt x="324" y="752"/>
                      </a:cubicBezTo>
                      <a:cubicBezTo>
                        <a:pt x="208" y="721"/>
                        <a:pt x="126" y="648"/>
                        <a:pt x="85" y="536"/>
                      </a:cubicBezTo>
                      <a:cubicBezTo>
                        <a:pt x="23" y="368"/>
                        <a:pt x="0" y="194"/>
                        <a:pt x="20" y="15"/>
                      </a:cubicBezTo>
                      <a:cubicBezTo>
                        <a:pt x="21" y="10"/>
                        <a:pt x="29" y="1"/>
                        <a:pt x="33" y="1"/>
                      </a:cubicBezTo>
                      <a:cubicBezTo>
                        <a:pt x="75" y="0"/>
                        <a:pt x="117" y="0"/>
                        <a:pt x="164"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40" name="Freeform 11"/>
                <p:cNvSpPr>
                  <a:spLocks/>
                </p:cNvSpPr>
                <p:nvPr/>
              </p:nvSpPr>
              <p:spPr bwMode="auto">
                <a:xfrm>
                  <a:off x="2815349" y="3241675"/>
                  <a:ext cx="923925" cy="668338"/>
                </a:xfrm>
                <a:custGeom>
                  <a:avLst/>
                  <a:gdLst>
                    <a:gd name="T0" fmla="*/ 1030 w 1030"/>
                    <a:gd name="T1" fmla="*/ 628 h 745"/>
                    <a:gd name="T2" fmla="*/ 896 w 1030"/>
                    <a:gd name="T3" fmla="*/ 745 h 745"/>
                    <a:gd name="T4" fmla="*/ 765 w 1030"/>
                    <a:gd name="T5" fmla="*/ 682 h 745"/>
                    <a:gd name="T6" fmla="*/ 485 w 1030"/>
                    <a:gd name="T7" fmla="*/ 633 h 745"/>
                    <a:gd name="T8" fmla="*/ 319 w 1030"/>
                    <a:gd name="T9" fmla="*/ 627 h 745"/>
                    <a:gd name="T10" fmla="*/ 71 w 1030"/>
                    <a:gd name="T11" fmla="*/ 470 h 745"/>
                    <a:gd name="T12" fmla="*/ 4 w 1030"/>
                    <a:gd name="T13" fmla="*/ 238 h 745"/>
                    <a:gd name="T14" fmla="*/ 4 w 1030"/>
                    <a:gd name="T15" fmla="*/ 0 h 745"/>
                    <a:gd name="T16" fmla="*/ 83 w 1030"/>
                    <a:gd name="T17" fmla="*/ 0 h 745"/>
                    <a:gd name="T18" fmla="*/ 79 w 1030"/>
                    <a:gd name="T19" fmla="*/ 50 h 745"/>
                    <a:gd name="T20" fmla="*/ 134 w 1030"/>
                    <a:gd name="T21" fmla="*/ 358 h 745"/>
                    <a:gd name="T22" fmla="*/ 341 w 1030"/>
                    <a:gd name="T23" fmla="*/ 491 h 745"/>
                    <a:gd name="T24" fmla="*/ 649 w 1030"/>
                    <a:gd name="T25" fmla="*/ 515 h 745"/>
                    <a:gd name="T26" fmla="*/ 1015 w 1030"/>
                    <a:gd name="T27" fmla="*/ 619 h 745"/>
                    <a:gd name="T28" fmla="*/ 1030 w 1030"/>
                    <a:gd name="T29" fmla="*/ 628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0" h="745">
                      <a:moveTo>
                        <a:pt x="1030" y="628"/>
                      </a:moveTo>
                      <a:cubicBezTo>
                        <a:pt x="985" y="667"/>
                        <a:pt x="940" y="707"/>
                        <a:pt x="896" y="745"/>
                      </a:cubicBezTo>
                      <a:cubicBezTo>
                        <a:pt x="854" y="725"/>
                        <a:pt x="811" y="701"/>
                        <a:pt x="765" y="682"/>
                      </a:cubicBezTo>
                      <a:cubicBezTo>
                        <a:pt x="675" y="646"/>
                        <a:pt x="580" y="637"/>
                        <a:pt x="485" y="633"/>
                      </a:cubicBezTo>
                      <a:cubicBezTo>
                        <a:pt x="430" y="631"/>
                        <a:pt x="374" y="628"/>
                        <a:pt x="319" y="627"/>
                      </a:cubicBezTo>
                      <a:cubicBezTo>
                        <a:pt x="204" y="625"/>
                        <a:pt x="128" y="561"/>
                        <a:pt x="71" y="470"/>
                      </a:cubicBezTo>
                      <a:cubicBezTo>
                        <a:pt x="26" y="399"/>
                        <a:pt x="9" y="319"/>
                        <a:pt x="4" y="238"/>
                      </a:cubicBezTo>
                      <a:cubicBezTo>
                        <a:pt x="0" y="159"/>
                        <a:pt x="4" y="81"/>
                        <a:pt x="4" y="0"/>
                      </a:cubicBezTo>
                      <a:cubicBezTo>
                        <a:pt x="30" y="0"/>
                        <a:pt x="55" y="0"/>
                        <a:pt x="83" y="0"/>
                      </a:cubicBezTo>
                      <a:cubicBezTo>
                        <a:pt x="82" y="18"/>
                        <a:pt x="81" y="34"/>
                        <a:pt x="79" y="50"/>
                      </a:cubicBezTo>
                      <a:cubicBezTo>
                        <a:pt x="69" y="157"/>
                        <a:pt x="82" y="261"/>
                        <a:pt x="134" y="358"/>
                      </a:cubicBezTo>
                      <a:cubicBezTo>
                        <a:pt x="179" y="440"/>
                        <a:pt x="247" y="484"/>
                        <a:pt x="341" y="491"/>
                      </a:cubicBezTo>
                      <a:cubicBezTo>
                        <a:pt x="443" y="498"/>
                        <a:pt x="547" y="503"/>
                        <a:pt x="649" y="515"/>
                      </a:cubicBezTo>
                      <a:cubicBezTo>
                        <a:pt x="776" y="530"/>
                        <a:pt x="899" y="563"/>
                        <a:pt x="1015" y="619"/>
                      </a:cubicBezTo>
                      <a:cubicBezTo>
                        <a:pt x="1020" y="622"/>
                        <a:pt x="1026" y="625"/>
                        <a:pt x="1030" y="628"/>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41" name="Freeform 12"/>
                <p:cNvSpPr>
                  <a:spLocks/>
                </p:cNvSpPr>
                <p:nvPr/>
              </p:nvSpPr>
              <p:spPr bwMode="auto">
                <a:xfrm>
                  <a:off x="2367674" y="3240088"/>
                  <a:ext cx="471488" cy="752475"/>
                </a:xfrm>
                <a:custGeom>
                  <a:avLst/>
                  <a:gdLst>
                    <a:gd name="T0" fmla="*/ 138 w 526"/>
                    <a:gd name="T1" fmla="*/ 0 h 838"/>
                    <a:gd name="T2" fmla="*/ 259 w 526"/>
                    <a:gd name="T3" fmla="*/ 0 h 838"/>
                    <a:gd name="T4" fmla="*/ 247 w 526"/>
                    <a:gd name="T5" fmla="*/ 100 h 838"/>
                    <a:gd name="T6" fmla="*/ 296 w 526"/>
                    <a:gd name="T7" fmla="*/ 535 h 838"/>
                    <a:gd name="T8" fmla="*/ 508 w 526"/>
                    <a:gd name="T9" fmla="*/ 819 h 838"/>
                    <a:gd name="T10" fmla="*/ 525 w 526"/>
                    <a:gd name="T11" fmla="*/ 833 h 838"/>
                    <a:gd name="T12" fmla="*/ 526 w 526"/>
                    <a:gd name="T13" fmla="*/ 838 h 838"/>
                    <a:gd name="T14" fmla="*/ 352 w 526"/>
                    <a:gd name="T15" fmla="*/ 797 h 838"/>
                    <a:gd name="T16" fmla="*/ 13 w 526"/>
                    <a:gd name="T17" fmla="*/ 375 h 838"/>
                    <a:gd name="T18" fmla="*/ 4 w 526"/>
                    <a:gd name="T19" fmla="*/ 134 h 838"/>
                    <a:gd name="T20" fmla="*/ 12 w 526"/>
                    <a:gd name="T21" fmla="*/ 1 h 838"/>
                    <a:gd name="T22" fmla="*/ 78 w 526"/>
                    <a:gd name="T23" fmla="*/ 1 h 838"/>
                    <a:gd name="T24" fmla="*/ 224 w 526"/>
                    <a:gd name="T25" fmla="*/ 626 h 838"/>
                    <a:gd name="T26" fmla="*/ 122 w 526"/>
                    <a:gd name="T27" fmla="*/ 323 h 838"/>
                    <a:gd name="T28" fmla="*/ 138 w 526"/>
                    <a:gd name="T29"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6" h="838">
                      <a:moveTo>
                        <a:pt x="138" y="0"/>
                      </a:moveTo>
                      <a:cubicBezTo>
                        <a:pt x="180" y="0"/>
                        <a:pt x="219" y="0"/>
                        <a:pt x="259" y="0"/>
                      </a:cubicBezTo>
                      <a:cubicBezTo>
                        <a:pt x="255" y="35"/>
                        <a:pt x="250" y="67"/>
                        <a:pt x="247" y="100"/>
                      </a:cubicBezTo>
                      <a:cubicBezTo>
                        <a:pt x="232" y="249"/>
                        <a:pt x="243" y="394"/>
                        <a:pt x="296" y="535"/>
                      </a:cubicBezTo>
                      <a:cubicBezTo>
                        <a:pt x="340" y="650"/>
                        <a:pt x="417" y="739"/>
                        <a:pt x="508" y="819"/>
                      </a:cubicBezTo>
                      <a:cubicBezTo>
                        <a:pt x="514" y="824"/>
                        <a:pt x="519" y="828"/>
                        <a:pt x="525" y="833"/>
                      </a:cubicBezTo>
                      <a:cubicBezTo>
                        <a:pt x="525" y="834"/>
                        <a:pt x="525" y="836"/>
                        <a:pt x="526" y="838"/>
                      </a:cubicBezTo>
                      <a:cubicBezTo>
                        <a:pt x="465" y="835"/>
                        <a:pt x="407" y="821"/>
                        <a:pt x="352" y="797"/>
                      </a:cubicBezTo>
                      <a:cubicBezTo>
                        <a:pt x="167" y="714"/>
                        <a:pt x="47" y="577"/>
                        <a:pt x="13" y="375"/>
                      </a:cubicBezTo>
                      <a:cubicBezTo>
                        <a:pt x="0" y="296"/>
                        <a:pt x="5" y="214"/>
                        <a:pt x="4" y="134"/>
                      </a:cubicBezTo>
                      <a:cubicBezTo>
                        <a:pt x="4" y="90"/>
                        <a:pt x="10" y="46"/>
                        <a:pt x="12" y="1"/>
                      </a:cubicBezTo>
                      <a:cubicBezTo>
                        <a:pt x="35" y="1"/>
                        <a:pt x="55" y="1"/>
                        <a:pt x="78" y="1"/>
                      </a:cubicBezTo>
                      <a:cubicBezTo>
                        <a:pt x="36" y="231"/>
                        <a:pt x="66" y="444"/>
                        <a:pt x="224" y="626"/>
                      </a:cubicBezTo>
                      <a:cubicBezTo>
                        <a:pt x="181" y="528"/>
                        <a:pt x="136" y="431"/>
                        <a:pt x="122" y="323"/>
                      </a:cubicBezTo>
                      <a:cubicBezTo>
                        <a:pt x="109" y="215"/>
                        <a:pt x="116" y="107"/>
                        <a:pt x="13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42" name="Freeform 13"/>
                <p:cNvSpPr>
                  <a:spLocks/>
                </p:cNvSpPr>
                <p:nvPr/>
              </p:nvSpPr>
              <p:spPr bwMode="auto">
                <a:xfrm>
                  <a:off x="3018549" y="3238500"/>
                  <a:ext cx="1062038" cy="512763"/>
                </a:xfrm>
                <a:custGeom>
                  <a:avLst/>
                  <a:gdLst>
                    <a:gd name="T0" fmla="*/ 98 w 1182"/>
                    <a:gd name="T1" fmla="*/ 0 h 571"/>
                    <a:gd name="T2" fmla="*/ 98 w 1182"/>
                    <a:gd name="T3" fmla="*/ 47 h 571"/>
                    <a:gd name="T4" fmla="*/ 202 w 1182"/>
                    <a:gd name="T5" fmla="*/ 185 h 571"/>
                    <a:gd name="T6" fmla="*/ 422 w 1182"/>
                    <a:gd name="T7" fmla="*/ 222 h 571"/>
                    <a:gd name="T8" fmla="*/ 1135 w 1182"/>
                    <a:gd name="T9" fmla="*/ 457 h 571"/>
                    <a:gd name="T10" fmla="*/ 1182 w 1182"/>
                    <a:gd name="T11" fmla="*/ 486 h 571"/>
                    <a:gd name="T12" fmla="*/ 1057 w 1182"/>
                    <a:gd name="T13" fmla="*/ 525 h 571"/>
                    <a:gd name="T14" fmla="*/ 937 w 1182"/>
                    <a:gd name="T15" fmla="*/ 571 h 571"/>
                    <a:gd name="T16" fmla="*/ 822 w 1182"/>
                    <a:gd name="T17" fmla="*/ 494 h 571"/>
                    <a:gd name="T18" fmla="*/ 342 w 1182"/>
                    <a:gd name="T19" fmla="*/ 304 h 571"/>
                    <a:gd name="T20" fmla="*/ 151 w 1182"/>
                    <a:gd name="T21" fmla="*/ 260 h 571"/>
                    <a:gd name="T22" fmla="*/ 32 w 1182"/>
                    <a:gd name="T23" fmla="*/ 178 h 571"/>
                    <a:gd name="T24" fmla="*/ 5 w 1182"/>
                    <a:gd name="T25" fmla="*/ 44 h 571"/>
                    <a:gd name="T26" fmla="*/ 52 w 1182"/>
                    <a:gd name="T27" fmla="*/ 0 h 571"/>
                    <a:gd name="T28" fmla="*/ 98 w 1182"/>
                    <a:gd name="T29" fmla="*/ 0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2" h="571">
                      <a:moveTo>
                        <a:pt x="98" y="0"/>
                      </a:moveTo>
                      <a:cubicBezTo>
                        <a:pt x="98" y="17"/>
                        <a:pt x="98" y="32"/>
                        <a:pt x="98" y="47"/>
                      </a:cubicBezTo>
                      <a:cubicBezTo>
                        <a:pt x="96" y="124"/>
                        <a:pt x="126" y="169"/>
                        <a:pt x="202" y="185"/>
                      </a:cubicBezTo>
                      <a:cubicBezTo>
                        <a:pt x="274" y="201"/>
                        <a:pt x="349" y="210"/>
                        <a:pt x="422" y="222"/>
                      </a:cubicBezTo>
                      <a:cubicBezTo>
                        <a:pt x="673" y="261"/>
                        <a:pt x="913" y="332"/>
                        <a:pt x="1135" y="457"/>
                      </a:cubicBezTo>
                      <a:cubicBezTo>
                        <a:pt x="1149" y="465"/>
                        <a:pt x="1163" y="474"/>
                        <a:pt x="1182" y="486"/>
                      </a:cubicBezTo>
                      <a:cubicBezTo>
                        <a:pt x="1137" y="500"/>
                        <a:pt x="1096" y="511"/>
                        <a:pt x="1057" y="525"/>
                      </a:cubicBezTo>
                      <a:cubicBezTo>
                        <a:pt x="1018" y="538"/>
                        <a:pt x="979" y="555"/>
                        <a:pt x="937" y="571"/>
                      </a:cubicBezTo>
                      <a:cubicBezTo>
                        <a:pt x="903" y="548"/>
                        <a:pt x="863" y="520"/>
                        <a:pt x="822" y="494"/>
                      </a:cubicBezTo>
                      <a:cubicBezTo>
                        <a:pt x="675" y="399"/>
                        <a:pt x="512" y="342"/>
                        <a:pt x="342" y="304"/>
                      </a:cubicBezTo>
                      <a:cubicBezTo>
                        <a:pt x="278" y="290"/>
                        <a:pt x="214" y="276"/>
                        <a:pt x="151" y="260"/>
                      </a:cubicBezTo>
                      <a:cubicBezTo>
                        <a:pt x="101" y="248"/>
                        <a:pt x="62" y="220"/>
                        <a:pt x="32" y="178"/>
                      </a:cubicBezTo>
                      <a:cubicBezTo>
                        <a:pt x="2" y="137"/>
                        <a:pt x="0" y="92"/>
                        <a:pt x="5" y="44"/>
                      </a:cubicBezTo>
                      <a:cubicBezTo>
                        <a:pt x="9" y="2"/>
                        <a:pt x="8" y="1"/>
                        <a:pt x="52" y="0"/>
                      </a:cubicBezTo>
                      <a:cubicBezTo>
                        <a:pt x="67" y="0"/>
                        <a:pt x="82" y="0"/>
                        <a:pt x="98"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sp>
              <p:nvSpPr>
                <p:cNvPr id="243" name="Freeform 14"/>
                <p:cNvSpPr>
                  <a:spLocks/>
                </p:cNvSpPr>
                <p:nvPr/>
              </p:nvSpPr>
              <p:spPr bwMode="auto">
                <a:xfrm>
                  <a:off x="2918537" y="3238500"/>
                  <a:ext cx="681038" cy="446088"/>
                </a:xfrm>
                <a:custGeom>
                  <a:avLst/>
                  <a:gdLst>
                    <a:gd name="T0" fmla="*/ 70 w 758"/>
                    <a:gd name="T1" fmla="*/ 1 h 497"/>
                    <a:gd name="T2" fmla="*/ 70 w 758"/>
                    <a:gd name="T3" fmla="*/ 121 h 497"/>
                    <a:gd name="T4" fmla="*/ 226 w 758"/>
                    <a:gd name="T5" fmla="*/ 325 h 497"/>
                    <a:gd name="T6" fmla="*/ 453 w 758"/>
                    <a:gd name="T7" fmla="*/ 370 h 497"/>
                    <a:gd name="T8" fmla="*/ 746 w 758"/>
                    <a:gd name="T9" fmla="*/ 482 h 497"/>
                    <a:gd name="T10" fmla="*/ 758 w 758"/>
                    <a:gd name="T11" fmla="*/ 497 h 497"/>
                    <a:gd name="T12" fmla="*/ 678 w 758"/>
                    <a:gd name="T13" fmla="*/ 492 h 497"/>
                    <a:gd name="T14" fmla="*/ 222 w 758"/>
                    <a:gd name="T15" fmla="*/ 421 h 497"/>
                    <a:gd name="T16" fmla="*/ 10 w 758"/>
                    <a:gd name="T17" fmla="*/ 207 h 497"/>
                    <a:gd name="T18" fmla="*/ 0 w 758"/>
                    <a:gd name="T19" fmla="*/ 79 h 497"/>
                    <a:gd name="T20" fmla="*/ 4 w 758"/>
                    <a:gd name="T21" fmla="*/ 18 h 497"/>
                    <a:gd name="T22" fmla="*/ 23 w 758"/>
                    <a:gd name="T23" fmla="*/ 1 h 497"/>
                    <a:gd name="T24" fmla="*/ 70 w 758"/>
                    <a:gd name="T25" fmla="*/ 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8" h="497">
                      <a:moveTo>
                        <a:pt x="70" y="1"/>
                      </a:moveTo>
                      <a:cubicBezTo>
                        <a:pt x="70" y="44"/>
                        <a:pt x="67" y="82"/>
                        <a:pt x="70" y="121"/>
                      </a:cubicBezTo>
                      <a:cubicBezTo>
                        <a:pt x="79" y="221"/>
                        <a:pt x="128" y="291"/>
                        <a:pt x="226" y="325"/>
                      </a:cubicBezTo>
                      <a:cubicBezTo>
                        <a:pt x="300" y="350"/>
                        <a:pt x="376" y="360"/>
                        <a:pt x="453" y="370"/>
                      </a:cubicBezTo>
                      <a:cubicBezTo>
                        <a:pt x="560" y="382"/>
                        <a:pt x="659" y="416"/>
                        <a:pt x="746" y="482"/>
                      </a:cubicBezTo>
                      <a:cubicBezTo>
                        <a:pt x="750" y="485"/>
                        <a:pt x="755" y="489"/>
                        <a:pt x="758" y="497"/>
                      </a:cubicBezTo>
                      <a:cubicBezTo>
                        <a:pt x="731" y="495"/>
                        <a:pt x="705" y="494"/>
                        <a:pt x="678" y="492"/>
                      </a:cubicBezTo>
                      <a:cubicBezTo>
                        <a:pt x="524" y="478"/>
                        <a:pt x="372" y="461"/>
                        <a:pt x="222" y="421"/>
                      </a:cubicBezTo>
                      <a:cubicBezTo>
                        <a:pt x="110" y="391"/>
                        <a:pt x="34" y="323"/>
                        <a:pt x="10" y="207"/>
                      </a:cubicBezTo>
                      <a:cubicBezTo>
                        <a:pt x="2" y="165"/>
                        <a:pt x="2" y="122"/>
                        <a:pt x="0" y="79"/>
                      </a:cubicBezTo>
                      <a:cubicBezTo>
                        <a:pt x="0" y="59"/>
                        <a:pt x="4" y="38"/>
                        <a:pt x="4" y="18"/>
                      </a:cubicBezTo>
                      <a:cubicBezTo>
                        <a:pt x="5" y="5"/>
                        <a:pt x="11" y="0"/>
                        <a:pt x="23" y="1"/>
                      </a:cubicBezTo>
                      <a:cubicBezTo>
                        <a:pt x="38" y="2"/>
                        <a:pt x="54" y="1"/>
                        <a:pt x="70" y="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79646">
                        <a:lumMod val="20000"/>
                        <a:lumOff val="80000"/>
                      </a:srgbClr>
                    </a:solidFill>
                    <a:effectLst/>
                    <a:uLnTx/>
                    <a:uFillTx/>
                    <a:latin typeface="Arial"/>
                    <a:ea typeface="微软雅黑"/>
                    <a:cs typeface="+mn-ea"/>
                    <a:sym typeface="+mn-lt"/>
                  </a:endParaRPr>
                </a:p>
              </p:txBody>
            </p:sp>
            <p:pic>
              <p:nvPicPr>
                <p:cNvPr id="244" name="图片 243"/>
                <p:cNvPicPr>
                  <a:picLocks noChangeAspect="1"/>
                </p:cNvPicPr>
                <p:nvPr/>
              </p:nvPicPr>
              <p:blipFill rotWithShape="1">
                <a:blip r:embed="rId3"/>
                <a:srcRect b="12499"/>
                <a:stretch/>
              </p:blipFill>
              <p:spPr>
                <a:xfrm>
                  <a:off x="2195318" y="3236682"/>
                  <a:ext cx="1140051" cy="848185"/>
                </a:xfrm>
                <a:prstGeom prst="rect">
                  <a:avLst/>
                </a:prstGeom>
              </p:spPr>
            </p:pic>
          </p:grpSp>
        </p:grpSp>
        <p:sp>
          <p:nvSpPr>
            <p:cNvPr id="234" name="文本框 77"/>
            <p:cNvSpPr txBox="1"/>
            <p:nvPr/>
          </p:nvSpPr>
          <p:spPr>
            <a:xfrm>
              <a:off x="1470435" y="2796524"/>
              <a:ext cx="596909" cy="169064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1200" cap="none" spc="0" normalizeH="0" baseline="0" noProof="0" dirty="0">
                <a:ln>
                  <a:noFill/>
                </a:ln>
                <a:solidFill>
                  <a:srgbClr val="F79646">
                    <a:lumMod val="20000"/>
                    <a:lumOff val="80000"/>
                  </a:srgbClr>
                </a:solidFill>
                <a:effectLst/>
                <a:uLnTx/>
                <a:uFillTx/>
                <a:latin typeface="Arial"/>
                <a:ea typeface="微软雅黑"/>
                <a:cs typeface="+mn-ea"/>
                <a:sym typeface="+mn-lt"/>
              </a:endParaRPr>
            </a:p>
          </p:txBody>
        </p:sp>
      </p:grpSp>
      <p:grpSp>
        <p:nvGrpSpPr>
          <p:cNvPr id="249" name="组合 248"/>
          <p:cNvGrpSpPr/>
          <p:nvPr/>
        </p:nvGrpSpPr>
        <p:grpSpPr>
          <a:xfrm>
            <a:off x="-16540" y="305207"/>
            <a:ext cx="11864097" cy="6247586"/>
            <a:chOff x="-16540" y="305207"/>
            <a:chExt cx="11864097" cy="6247586"/>
          </a:xfrm>
        </p:grpSpPr>
        <p:sp>
          <p:nvSpPr>
            <p:cNvPr id="250" name="矩形 249"/>
            <p:cNvSpPr/>
            <p:nvPr/>
          </p:nvSpPr>
          <p:spPr>
            <a:xfrm>
              <a:off x="323808" y="305207"/>
              <a:ext cx="11523749" cy="6247586"/>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nvGrpSpPr>
            <p:cNvPr id="251" name="组合 250"/>
            <p:cNvGrpSpPr/>
            <p:nvPr/>
          </p:nvGrpSpPr>
          <p:grpSpPr>
            <a:xfrm rot="10800000">
              <a:off x="-16540" y="5025659"/>
              <a:ext cx="787152" cy="228570"/>
              <a:chOff x="11404745" y="946150"/>
              <a:chExt cx="787255" cy="228600"/>
            </a:xfrm>
          </p:grpSpPr>
          <p:cxnSp>
            <p:nvCxnSpPr>
              <p:cNvPr id="255" name="直接连接符 254"/>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56" name="椭圆 255"/>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252" name="组合 251"/>
            <p:cNvGrpSpPr/>
            <p:nvPr/>
          </p:nvGrpSpPr>
          <p:grpSpPr>
            <a:xfrm rot="10800000">
              <a:off x="-16540" y="1489328"/>
              <a:ext cx="787152" cy="228570"/>
              <a:chOff x="11404745" y="946150"/>
              <a:chExt cx="787255" cy="228600"/>
            </a:xfrm>
          </p:grpSpPr>
          <p:cxnSp>
            <p:nvCxnSpPr>
              <p:cNvPr id="253" name="直接连接符 252"/>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54" name="椭圆 253"/>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grpSp>
        <p:nvGrpSpPr>
          <p:cNvPr id="124" name="组合 123">
            <a:extLst>
              <a:ext uri="{FF2B5EF4-FFF2-40B4-BE49-F238E27FC236}">
                <a16:creationId xmlns="" xmlns:a16="http://schemas.microsoft.com/office/drawing/2014/main" id="{69E08364-9443-4F15-BFC2-BFCECC4C3C67}"/>
              </a:ext>
            </a:extLst>
          </p:cNvPr>
          <p:cNvGrpSpPr/>
          <p:nvPr/>
        </p:nvGrpSpPr>
        <p:grpSpPr>
          <a:xfrm>
            <a:off x="4626999" y="1054506"/>
            <a:ext cx="2836359" cy="5250040"/>
            <a:chOff x="5262588" y="513303"/>
            <a:chExt cx="3290764" cy="6091138"/>
          </a:xfrm>
          <a:solidFill>
            <a:srgbClr val="C00000"/>
          </a:solidFill>
        </p:grpSpPr>
        <p:sp>
          <p:nvSpPr>
            <p:cNvPr id="125" name="Freeform 6">
              <a:extLst>
                <a:ext uri="{FF2B5EF4-FFF2-40B4-BE49-F238E27FC236}">
                  <a16:creationId xmlns="" xmlns:a16="http://schemas.microsoft.com/office/drawing/2014/main" id="{1BC52C3B-2192-4AE3-826A-95359C049AB8}"/>
                </a:ext>
              </a:extLst>
            </p:cNvPr>
            <p:cNvSpPr>
              <a:spLocks/>
            </p:cNvSpPr>
            <p:nvPr/>
          </p:nvSpPr>
          <p:spPr bwMode="auto">
            <a:xfrm>
              <a:off x="6740669" y="2952214"/>
              <a:ext cx="353788" cy="3652227"/>
            </a:xfrm>
            <a:custGeom>
              <a:avLst/>
              <a:gdLst>
                <a:gd name="T0" fmla="*/ 123 w 195"/>
                <a:gd name="T1" fmla="*/ 1162 h 2013"/>
                <a:gd name="T2" fmla="*/ 123 w 195"/>
                <a:gd name="T3" fmla="*/ 1587 h 2013"/>
                <a:gd name="T4" fmla="*/ 122 w 195"/>
                <a:gd name="T5" fmla="*/ 2010 h 2013"/>
                <a:gd name="T6" fmla="*/ 112 w 195"/>
                <a:gd name="T7" fmla="*/ 949 h 2013"/>
                <a:gd name="T8" fmla="*/ 103 w 195"/>
                <a:gd name="T9" fmla="*/ 2013 h 2013"/>
                <a:gd name="T10" fmla="*/ 94 w 195"/>
                <a:gd name="T11" fmla="*/ 949 h 2013"/>
                <a:gd name="T12" fmla="*/ 85 w 195"/>
                <a:gd name="T13" fmla="*/ 2010 h 2013"/>
                <a:gd name="T14" fmla="*/ 73 w 195"/>
                <a:gd name="T15" fmla="*/ 2003 h 2013"/>
                <a:gd name="T16" fmla="*/ 72 w 195"/>
                <a:gd name="T17" fmla="*/ 971 h 2013"/>
                <a:gd name="T18" fmla="*/ 64 w 195"/>
                <a:gd name="T19" fmla="*/ 949 h 2013"/>
                <a:gd name="T20" fmla="*/ 55 w 195"/>
                <a:gd name="T21" fmla="*/ 2011 h 2013"/>
                <a:gd name="T22" fmla="*/ 45 w 195"/>
                <a:gd name="T23" fmla="*/ 949 h 2013"/>
                <a:gd name="T24" fmla="*/ 35 w 195"/>
                <a:gd name="T25" fmla="*/ 2011 h 2013"/>
                <a:gd name="T26" fmla="*/ 33 w 195"/>
                <a:gd name="T27" fmla="*/ 1281 h 2013"/>
                <a:gd name="T28" fmla="*/ 45 w 195"/>
                <a:gd name="T29" fmla="*/ 838 h 2013"/>
                <a:gd name="T30" fmla="*/ 26 w 195"/>
                <a:gd name="T31" fmla="*/ 599 h 2013"/>
                <a:gd name="T32" fmla="*/ 67 w 195"/>
                <a:gd name="T33" fmla="*/ 471 h 2013"/>
                <a:gd name="T34" fmla="*/ 79 w 195"/>
                <a:gd name="T35" fmla="*/ 354 h 2013"/>
                <a:gd name="T36" fmla="*/ 68 w 195"/>
                <a:gd name="T37" fmla="*/ 237 h 2013"/>
                <a:gd name="T38" fmla="*/ 43 w 195"/>
                <a:gd name="T39" fmla="*/ 120 h 2013"/>
                <a:gd name="T40" fmla="*/ 76 w 195"/>
                <a:gd name="T41" fmla="*/ 13 h 2013"/>
                <a:gd name="T42" fmla="*/ 167 w 195"/>
                <a:gd name="T43" fmla="*/ 65 h 2013"/>
                <a:gd name="T44" fmla="*/ 127 w 195"/>
                <a:gd name="T45" fmla="*/ 144 h 2013"/>
                <a:gd name="T46" fmla="*/ 131 w 195"/>
                <a:gd name="T47" fmla="*/ 330 h 2013"/>
                <a:gd name="T48" fmla="*/ 109 w 195"/>
                <a:gd name="T49" fmla="*/ 438 h 2013"/>
                <a:gd name="T50" fmla="*/ 142 w 195"/>
                <a:gd name="T51" fmla="*/ 496 h 2013"/>
                <a:gd name="T52" fmla="*/ 167 w 195"/>
                <a:gd name="T53" fmla="*/ 599 h 2013"/>
                <a:gd name="T54" fmla="*/ 143 w 195"/>
                <a:gd name="T55" fmla="*/ 768 h 2013"/>
                <a:gd name="T56" fmla="*/ 161 w 195"/>
                <a:gd name="T57" fmla="*/ 883 h 2013"/>
                <a:gd name="T58" fmla="*/ 162 w 195"/>
                <a:gd name="T59" fmla="*/ 1974 h 2013"/>
                <a:gd name="T60" fmla="*/ 150 w 195"/>
                <a:gd name="T61" fmla="*/ 2011 h 2013"/>
                <a:gd name="T62" fmla="*/ 141 w 195"/>
                <a:gd name="T63" fmla="*/ 950 h 2013"/>
                <a:gd name="T64" fmla="*/ 131 w 195"/>
                <a:gd name="T65" fmla="*/ 2012 h 2013"/>
                <a:gd name="T66" fmla="*/ 123 w 195"/>
                <a:gd name="T67" fmla="*/ 949 h 2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13">
                  <a:moveTo>
                    <a:pt x="123" y="949"/>
                  </a:moveTo>
                  <a:cubicBezTo>
                    <a:pt x="123" y="1020"/>
                    <a:pt x="123" y="1091"/>
                    <a:pt x="123" y="1162"/>
                  </a:cubicBezTo>
                  <a:cubicBezTo>
                    <a:pt x="123" y="1232"/>
                    <a:pt x="123" y="1303"/>
                    <a:pt x="123" y="1374"/>
                  </a:cubicBezTo>
                  <a:cubicBezTo>
                    <a:pt x="123" y="1445"/>
                    <a:pt x="123" y="1516"/>
                    <a:pt x="123" y="1587"/>
                  </a:cubicBezTo>
                  <a:cubicBezTo>
                    <a:pt x="123" y="1658"/>
                    <a:pt x="123" y="1729"/>
                    <a:pt x="123" y="1799"/>
                  </a:cubicBezTo>
                  <a:cubicBezTo>
                    <a:pt x="123" y="1870"/>
                    <a:pt x="125" y="1940"/>
                    <a:pt x="122" y="2010"/>
                  </a:cubicBezTo>
                  <a:cubicBezTo>
                    <a:pt x="119" y="2010"/>
                    <a:pt x="115" y="2010"/>
                    <a:pt x="112" y="2010"/>
                  </a:cubicBezTo>
                  <a:cubicBezTo>
                    <a:pt x="112" y="1656"/>
                    <a:pt x="112" y="1303"/>
                    <a:pt x="112" y="949"/>
                  </a:cubicBezTo>
                  <a:cubicBezTo>
                    <a:pt x="109" y="949"/>
                    <a:pt x="106" y="949"/>
                    <a:pt x="103" y="949"/>
                  </a:cubicBezTo>
                  <a:cubicBezTo>
                    <a:pt x="103" y="1304"/>
                    <a:pt x="103" y="1658"/>
                    <a:pt x="103" y="2013"/>
                  </a:cubicBezTo>
                  <a:cubicBezTo>
                    <a:pt x="100" y="2013"/>
                    <a:pt x="97" y="2013"/>
                    <a:pt x="94" y="2013"/>
                  </a:cubicBezTo>
                  <a:cubicBezTo>
                    <a:pt x="94" y="1658"/>
                    <a:pt x="94" y="1303"/>
                    <a:pt x="94" y="949"/>
                  </a:cubicBezTo>
                  <a:cubicBezTo>
                    <a:pt x="91" y="949"/>
                    <a:pt x="88" y="949"/>
                    <a:pt x="85" y="949"/>
                  </a:cubicBezTo>
                  <a:cubicBezTo>
                    <a:pt x="85" y="1303"/>
                    <a:pt x="85" y="1657"/>
                    <a:pt x="85" y="2010"/>
                  </a:cubicBezTo>
                  <a:cubicBezTo>
                    <a:pt x="83" y="2011"/>
                    <a:pt x="81" y="2012"/>
                    <a:pt x="79" y="2012"/>
                  </a:cubicBezTo>
                  <a:cubicBezTo>
                    <a:pt x="77" y="2009"/>
                    <a:pt x="73" y="2006"/>
                    <a:pt x="73" y="2003"/>
                  </a:cubicBezTo>
                  <a:cubicBezTo>
                    <a:pt x="72" y="1997"/>
                    <a:pt x="72" y="1991"/>
                    <a:pt x="72" y="1985"/>
                  </a:cubicBezTo>
                  <a:cubicBezTo>
                    <a:pt x="72" y="1647"/>
                    <a:pt x="72" y="1309"/>
                    <a:pt x="72" y="971"/>
                  </a:cubicBezTo>
                  <a:cubicBezTo>
                    <a:pt x="72" y="964"/>
                    <a:pt x="71" y="956"/>
                    <a:pt x="71" y="949"/>
                  </a:cubicBezTo>
                  <a:cubicBezTo>
                    <a:pt x="69" y="949"/>
                    <a:pt x="66" y="949"/>
                    <a:pt x="64" y="949"/>
                  </a:cubicBezTo>
                  <a:cubicBezTo>
                    <a:pt x="64" y="1303"/>
                    <a:pt x="64" y="1657"/>
                    <a:pt x="64" y="2011"/>
                  </a:cubicBezTo>
                  <a:cubicBezTo>
                    <a:pt x="61" y="2011"/>
                    <a:pt x="58" y="2011"/>
                    <a:pt x="55" y="2011"/>
                  </a:cubicBezTo>
                  <a:cubicBezTo>
                    <a:pt x="55" y="1657"/>
                    <a:pt x="55" y="1303"/>
                    <a:pt x="55" y="949"/>
                  </a:cubicBezTo>
                  <a:cubicBezTo>
                    <a:pt x="52" y="949"/>
                    <a:pt x="49" y="949"/>
                    <a:pt x="45" y="949"/>
                  </a:cubicBezTo>
                  <a:cubicBezTo>
                    <a:pt x="45" y="1303"/>
                    <a:pt x="45" y="1657"/>
                    <a:pt x="45" y="2010"/>
                  </a:cubicBezTo>
                  <a:cubicBezTo>
                    <a:pt x="42" y="2010"/>
                    <a:pt x="39" y="2011"/>
                    <a:pt x="35" y="2011"/>
                  </a:cubicBezTo>
                  <a:cubicBezTo>
                    <a:pt x="34" y="1999"/>
                    <a:pt x="33" y="1987"/>
                    <a:pt x="33" y="1975"/>
                  </a:cubicBezTo>
                  <a:cubicBezTo>
                    <a:pt x="33" y="1744"/>
                    <a:pt x="33" y="1513"/>
                    <a:pt x="33" y="1281"/>
                  </a:cubicBezTo>
                  <a:cubicBezTo>
                    <a:pt x="32" y="1155"/>
                    <a:pt x="31" y="1028"/>
                    <a:pt x="32" y="901"/>
                  </a:cubicBezTo>
                  <a:cubicBezTo>
                    <a:pt x="33" y="880"/>
                    <a:pt x="42" y="859"/>
                    <a:pt x="45" y="838"/>
                  </a:cubicBezTo>
                  <a:cubicBezTo>
                    <a:pt x="51" y="791"/>
                    <a:pt x="61" y="744"/>
                    <a:pt x="26" y="703"/>
                  </a:cubicBezTo>
                  <a:cubicBezTo>
                    <a:pt x="0" y="674"/>
                    <a:pt x="0" y="628"/>
                    <a:pt x="26" y="599"/>
                  </a:cubicBezTo>
                  <a:cubicBezTo>
                    <a:pt x="45" y="578"/>
                    <a:pt x="51" y="556"/>
                    <a:pt x="49" y="529"/>
                  </a:cubicBezTo>
                  <a:cubicBezTo>
                    <a:pt x="47" y="508"/>
                    <a:pt x="50" y="489"/>
                    <a:pt x="67" y="471"/>
                  </a:cubicBezTo>
                  <a:cubicBezTo>
                    <a:pt x="79" y="460"/>
                    <a:pt x="82" y="438"/>
                    <a:pt x="83" y="420"/>
                  </a:cubicBezTo>
                  <a:cubicBezTo>
                    <a:pt x="85" y="398"/>
                    <a:pt x="82" y="376"/>
                    <a:pt x="79" y="354"/>
                  </a:cubicBezTo>
                  <a:cubicBezTo>
                    <a:pt x="79" y="348"/>
                    <a:pt x="73" y="342"/>
                    <a:pt x="68" y="337"/>
                  </a:cubicBezTo>
                  <a:cubicBezTo>
                    <a:pt x="30" y="303"/>
                    <a:pt x="29" y="271"/>
                    <a:pt x="68" y="237"/>
                  </a:cubicBezTo>
                  <a:cubicBezTo>
                    <a:pt x="83" y="223"/>
                    <a:pt x="84" y="205"/>
                    <a:pt x="83" y="187"/>
                  </a:cubicBezTo>
                  <a:cubicBezTo>
                    <a:pt x="80" y="159"/>
                    <a:pt x="64" y="138"/>
                    <a:pt x="43" y="120"/>
                  </a:cubicBezTo>
                  <a:cubicBezTo>
                    <a:pt x="8" y="88"/>
                    <a:pt x="8" y="81"/>
                    <a:pt x="42" y="47"/>
                  </a:cubicBezTo>
                  <a:cubicBezTo>
                    <a:pt x="53" y="36"/>
                    <a:pt x="65" y="24"/>
                    <a:pt x="76" y="13"/>
                  </a:cubicBezTo>
                  <a:cubicBezTo>
                    <a:pt x="89" y="2"/>
                    <a:pt x="103" y="0"/>
                    <a:pt x="116" y="13"/>
                  </a:cubicBezTo>
                  <a:cubicBezTo>
                    <a:pt x="133" y="30"/>
                    <a:pt x="150" y="48"/>
                    <a:pt x="167" y="65"/>
                  </a:cubicBezTo>
                  <a:cubicBezTo>
                    <a:pt x="179" y="78"/>
                    <a:pt x="178" y="91"/>
                    <a:pt x="167" y="103"/>
                  </a:cubicBezTo>
                  <a:cubicBezTo>
                    <a:pt x="154" y="117"/>
                    <a:pt x="139" y="130"/>
                    <a:pt x="127" y="144"/>
                  </a:cubicBezTo>
                  <a:cubicBezTo>
                    <a:pt x="99" y="176"/>
                    <a:pt x="102" y="217"/>
                    <a:pt x="134" y="244"/>
                  </a:cubicBezTo>
                  <a:cubicBezTo>
                    <a:pt x="162" y="268"/>
                    <a:pt x="162" y="308"/>
                    <a:pt x="131" y="330"/>
                  </a:cubicBezTo>
                  <a:cubicBezTo>
                    <a:pt x="114" y="343"/>
                    <a:pt x="108" y="358"/>
                    <a:pt x="110" y="378"/>
                  </a:cubicBezTo>
                  <a:cubicBezTo>
                    <a:pt x="112" y="398"/>
                    <a:pt x="110" y="418"/>
                    <a:pt x="109" y="438"/>
                  </a:cubicBezTo>
                  <a:cubicBezTo>
                    <a:pt x="109" y="455"/>
                    <a:pt x="110" y="470"/>
                    <a:pt x="130" y="477"/>
                  </a:cubicBezTo>
                  <a:cubicBezTo>
                    <a:pt x="135" y="479"/>
                    <a:pt x="140" y="489"/>
                    <a:pt x="142" y="496"/>
                  </a:cubicBezTo>
                  <a:cubicBezTo>
                    <a:pt x="144" y="507"/>
                    <a:pt x="144" y="518"/>
                    <a:pt x="143" y="530"/>
                  </a:cubicBezTo>
                  <a:cubicBezTo>
                    <a:pt x="141" y="556"/>
                    <a:pt x="148" y="579"/>
                    <a:pt x="167" y="599"/>
                  </a:cubicBezTo>
                  <a:cubicBezTo>
                    <a:pt x="195" y="629"/>
                    <a:pt x="194" y="674"/>
                    <a:pt x="165" y="706"/>
                  </a:cubicBezTo>
                  <a:cubicBezTo>
                    <a:pt x="148" y="724"/>
                    <a:pt x="143" y="743"/>
                    <a:pt x="143" y="768"/>
                  </a:cubicBezTo>
                  <a:cubicBezTo>
                    <a:pt x="143" y="801"/>
                    <a:pt x="142" y="834"/>
                    <a:pt x="159" y="865"/>
                  </a:cubicBezTo>
                  <a:cubicBezTo>
                    <a:pt x="161" y="870"/>
                    <a:pt x="161" y="877"/>
                    <a:pt x="161" y="883"/>
                  </a:cubicBezTo>
                  <a:cubicBezTo>
                    <a:pt x="161" y="895"/>
                    <a:pt x="161" y="907"/>
                    <a:pt x="161" y="919"/>
                  </a:cubicBezTo>
                  <a:cubicBezTo>
                    <a:pt x="161" y="1271"/>
                    <a:pt x="162" y="1622"/>
                    <a:pt x="162" y="1974"/>
                  </a:cubicBezTo>
                  <a:cubicBezTo>
                    <a:pt x="162" y="1987"/>
                    <a:pt x="160" y="1999"/>
                    <a:pt x="159" y="2012"/>
                  </a:cubicBezTo>
                  <a:cubicBezTo>
                    <a:pt x="156" y="2011"/>
                    <a:pt x="153" y="2011"/>
                    <a:pt x="150" y="2011"/>
                  </a:cubicBezTo>
                  <a:cubicBezTo>
                    <a:pt x="150" y="1657"/>
                    <a:pt x="150" y="1303"/>
                    <a:pt x="150" y="950"/>
                  </a:cubicBezTo>
                  <a:cubicBezTo>
                    <a:pt x="147" y="950"/>
                    <a:pt x="144" y="950"/>
                    <a:pt x="141" y="950"/>
                  </a:cubicBezTo>
                  <a:cubicBezTo>
                    <a:pt x="141" y="1304"/>
                    <a:pt x="141" y="1658"/>
                    <a:pt x="141" y="2012"/>
                  </a:cubicBezTo>
                  <a:cubicBezTo>
                    <a:pt x="138" y="2012"/>
                    <a:pt x="134" y="2012"/>
                    <a:pt x="131" y="2012"/>
                  </a:cubicBezTo>
                  <a:cubicBezTo>
                    <a:pt x="131" y="1658"/>
                    <a:pt x="131" y="1304"/>
                    <a:pt x="131" y="949"/>
                  </a:cubicBezTo>
                  <a:cubicBezTo>
                    <a:pt x="129" y="949"/>
                    <a:pt x="126" y="949"/>
                    <a:pt x="123" y="9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6" name="Freeform 7">
              <a:extLst>
                <a:ext uri="{FF2B5EF4-FFF2-40B4-BE49-F238E27FC236}">
                  <a16:creationId xmlns="" xmlns:a16="http://schemas.microsoft.com/office/drawing/2014/main" id="{266B82C1-82CD-4C53-9159-B18BF154793D}"/>
                </a:ext>
              </a:extLst>
            </p:cNvPr>
            <p:cNvSpPr>
              <a:spLocks noEditPoints="1"/>
            </p:cNvSpPr>
            <p:nvPr/>
          </p:nvSpPr>
          <p:spPr bwMode="auto">
            <a:xfrm>
              <a:off x="6505066" y="513303"/>
              <a:ext cx="812715" cy="1247083"/>
            </a:xfrm>
            <a:custGeom>
              <a:avLst/>
              <a:gdLst>
                <a:gd name="T0" fmla="*/ 85 w 448"/>
                <a:gd name="T1" fmla="*/ 140 h 687"/>
                <a:gd name="T2" fmla="*/ 225 w 448"/>
                <a:gd name="T3" fmla="*/ 0 h 687"/>
                <a:gd name="T4" fmla="*/ 366 w 448"/>
                <a:gd name="T5" fmla="*/ 145 h 687"/>
                <a:gd name="T6" fmla="*/ 300 w 448"/>
                <a:gd name="T7" fmla="*/ 210 h 687"/>
                <a:gd name="T8" fmla="*/ 258 w 448"/>
                <a:gd name="T9" fmla="*/ 253 h 687"/>
                <a:gd name="T10" fmla="*/ 237 w 448"/>
                <a:gd name="T11" fmla="*/ 306 h 687"/>
                <a:gd name="T12" fmla="*/ 295 w 448"/>
                <a:gd name="T13" fmla="*/ 342 h 687"/>
                <a:gd name="T14" fmla="*/ 338 w 448"/>
                <a:gd name="T15" fmla="*/ 335 h 687"/>
                <a:gd name="T16" fmla="*/ 381 w 448"/>
                <a:gd name="T17" fmla="*/ 328 h 687"/>
                <a:gd name="T18" fmla="*/ 446 w 448"/>
                <a:gd name="T19" fmla="*/ 389 h 687"/>
                <a:gd name="T20" fmla="*/ 388 w 448"/>
                <a:gd name="T21" fmla="*/ 461 h 687"/>
                <a:gd name="T22" fmla="*/ 345 w 448"/>
                <a:gd name="T23" fmla="*/ 456 h 687"/>
                <a:gd name="T24" fmla="*/ 242 w 448"/>
                <a:gd name="T25" fmla="*/ 481 h 687"/>
                <a:gd name="T26" fmla="*/ 246 w 448"/>
                <a:gd name="T27" fmla="*/ 534 h 687"/>
                <a:gd name="T28" fmla="*/ 291 w 448"/>
                <a:gd name="T29" fmla="*/ 579 h 687"/>
                <a:gd name="T30" fmla="*/ 292 w 448"/>
                <a:gd name="T31" fmla="*/ 631 h 687"/>
                <a:gd name="T32" fmla="*/ 249 w 448"/>
                <a:gd name="T33" fmla="*/ 673 h 687"/>
                <a:gd name="T34" fmla="*/ 205 w 448"/>
                <a:gd name="T35" fmla="*/ 673 h 687"/>
                <a:gd name="T36" fmla="*/ 157 w 448"/>
                <a:gd name="T37" fmla="*/ 625 h 687"/>
                <a:gd name="T38" fmla="*/ 158 w 448"/>
                <a:gd name="T39" fmla="*/ 583 h 687"/>
                <a:gd name="T40" fmla="*/ 193 w 448"/>
                <a:gd name="T41" fmla="*/ 548 h 687"/>
                <a:gd name="T42" fmla="*/ 216 w 448"/>
                <a:gd name="T43" fmla="*/ 504 h 687"/>
                <a:gd name="T44" fmla="*/ 212 w 448"/>
                <a:gd name="T45" fmla="*/ 486 h 687"/>
                <a:gd name="T46" fmla="*/ 132 w 448"/>
                <a:gd name="T47" fmla="*/ 457 h 687"/>
                <a:gd name="T48" fmla="*/ 87 w 448"/>
                <a:gd name="T49" fmla="*/ 466 h 687"/>
                <a:gd name="T50" fmla="*/ 15 w 448"/>
                <a:gd name="T51" fmla="*/ 437 h 687"/>
                <a:gd name="T52" fmla="*/ 22 w 448"/>
                <a:gd name="T53" fmla="*/ 356 h 687"/>
                <a:gd name="T54" fmla="*/ 61 w 448"/>
                <a:gd name="T55" fmla="*/ 335 h 687"/>
                <a:gd name="T56" fmla="*/ 110 w 448"/>
                <a:gd name="T57" fmla="*/ 339 h 687"/>
                <a:gd name="T58" fmla="*/ 197 w 448"/>
                <a:gd name="T59" fmla="*/ 323 h 687"/>
                <a:gd name="T60" fmla="*/ 205 w 448"/>
                <a:gd name="T61" fmla="*/ 264 h 687"/>
                <a:gd name="T62" fmla="*/ 100 w 448"/>
                <a:gd name="T63" fmla="*/ 157 h 687"/>
                <a:gd name="T64" fmla="*/ 85 w 448"/>
                <a:gd name="T65" fmla="*/ 140 h 687"/>
                <a:gd name="T66" fmla="*/ 81 w 448"/>
                <a:gd name="T67" fmla="*/ 440 h 687"/>
                <a:gd name="T68" fmla="*/ 127 w 448"/>
                <a:gd name="T69" fmla="*/ 425 h 687"/>
                <a:gd name="T70" fmla="*/ 125 w 448"/>
                <a:gd name="T71" fmla="*/ 373 h 687"/>
                <a:gd name="T72" fmla="*/ 77 w 448"/>
                <a:gd name="T73" fmla="*/ 364 h 687"/>
                <a:gd name="T74" fmla="*/ 39 w 448"/>
                <a:gd name="T75" fmla="*/ 402 h 687"/>
                <a:gd name="T76" fmla="*/ 81 w 448"/>
                <a:gd name="T77" fmla="*/ 440 h 687"/>
                <a:gd name="T78" fmla="*/ 375 w 448"/>
                <a:gd name="T79" fmla="*/ 435 h 687"/>
                <a:gd name="T80" fmla="*/ 409 w 448"/>
                <a:gd name="T81" fmla="*/ 410 h 687"/>
                <a:gd name="T82" fmla="*/ 406 w 448"/>
                <a:gd name="T83" fmla="*/ 371 h 687"/>
                <a:gd name="T84" fmla="*/ 363 w 448"/>
                <a:gd name="T85" fmla="*/ 360 h 687"/>
                <a:gd name="T86" fmla="*/ 318 w 448"/>
                <a:gd name="T87" fmla="*/ 375 h 687"/>
                <a:gd name="T88" fmla="*/ 317 w 448"/>
                <a:gd name="T89" fmla="*/ 417 h 687"/>
                <a:gd name="T90" fmla="*/ 375 w 448"/>
                <a:gd name="T91" fmla="*/ 43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8" h="687">
                  <a:moveTo>
                    <a:pt x="85" y="140"/>
                  </a:moveTo>
                  <a:cubicBezTo>
                    <a:pt x="132" y="93"/>
                    <a:pt x="179" y="46"/>
                    <a:pt x="225" y="0"/>
                  </a:cubicBezTo>
                  <a:cubicBezTo>
                    <a:pt x="271" y="48"/>
                    <a:pt x="317" y="95"/>
                    <a:pt x="366" y="145"/>
                  </a:cubicBezTo>
                  <a:cubicBezTo>
                    <a:pt x="347" y="164"/>
                    <a:pt x="323" y="187"/>
                    <a:pt x="300" y="210"/>
                  </a:cubicBezTo>
                  <a:cubicBezTo>
                    <a:pt x="286" y="225"/>
                    <a:pt x="272" y="239"/>
                    <a:pt x="258" y="253"/>
                  </a:cubicBezTo>
                  <a:cubicBezTo>
                    <a:pt x="243" y="268"/>
                    <a:pt x="229" y="287"/>
                    <a:pt x="237" y="306"/>
                  </a:cubicBezTo>
                  <a:cubicBezTo>
                    <a:pt x="247" y="328"/>
                    <a:pt x="269" y="341"/>
                    <a:pt x="295" y="342"/>
                  </a:cubicBezTo>
                  <a:cubicBezTo>
                    <a:pt x="309" y="342"/>
                    <a:pt x="324" y="338"/>
                    <a:pt x="338" y="335"/>
                  </a:cubicBezTo>
                  <a:cubicBezTo>
                    <a:pt x="352" y="333"/>
                    <a:pt x="367" y="328"/>
                    <a:pt x="381" y="328"/>
                  </a:cubicBezTo>
                  <a:cubicBezTo>
                    <a:pt x="420" y="327"/>
                    <a:pt x="444" y="350"/>
                    <a:pt x="446" y="389"/>
                  </a:cubicBezTo>
                  <a:cubicBezTo>
                    <a:pt x="448" y="429"/>
                    <a:pt x="426" y="458"/>
                    <a:pt x="388" y="461"/>
                  </a:cubicBezTo>
                  <a:cubicBezTo>
                    <a:pt x="374" y="462"/>
                    <a:pt x="359" y="461"/>
                    <a:pt x="345" y="456"/>
                  </a:cubicBezTo>
                  <a:cubicBezTo>
                    <a:pt x="313" y="446"/>
                    <a:pt x="265" y="457"/>
                    <a:pt x="242" y="481"/>
                  </a:cubicBezTo>
                  <a:cubicBezTo>
                    <a:pt x="230" y="494"/>
                    <a:pt x="231" y="519"/>
                    <a:pt x="246" y="534"/>
                  </a:cubicBezTo>
                  <a:cubicBezTo>
                    <a:pt x="261" y="550"/>
                    <a:pt x="276" y="564"/>
                    <a:pt x="291" y="579"/>
                  </a:cubicBezTo>
                  <a:cubicBezTo>
                    <a:pt x="310" y="598"/>
                    <a:pt x="310" y="612"/>
                    <a:pt x="292" y="631"/>
                  </a:cubicBezTo>
                  <a:cubicBezTo>
                    <a:pt x="278" y="645"/>
                    <a:pt x="264" y="659"/>
                    <a:pt x="249" y="673"/>
                  </a:cubicBezTo>
                  <a:cubicBezTo>
                    <a:pt x="234" y="687"/>
                    <a:pt x="220" y="687"/>
                    <a:pt x="205" y="673"/>
                  </a:cubicBezTo>
                  <a:cubicBezTo>
                    <a:pt x="189" y="658"/>
                    <a:pt x="173" y="642"/>
                    <a:pt x="157" y="625"/>
                  </a:cubicBezTo>
                  <a:cubicBezTo>
                    <a:pt x="143" y="610"/>
                    <a:pt x="144" y="598"/>
                    <a:pt x="158" y="583"/>
                  </a:cubicBezTo>
                  <a:cubicBezTo>
                    <a:pt x="170" y="571"/>
                    <a:pt x="183" y="561"/>
                    <a:pt x="193" y="548"/>
                  </a:cubicBezTo>
                  <a:cubicBezTo>
                    <a:pt x="203" y="535"/>
                    <a:pt x="209" y="519"/>
                    <a:pt x="216" y="504"/>
                  </a:cubicBezTo>
                  <a:cubicBezTo>
                    <a:pt x="218" y="499"/>
                    <a:pt x="215" y="490"/>
                    <a:pt x="212" y="486"/>
                  </a:cubicBezTo>
                  <a:cubicBezTo>
                    <a:pt x="190" y="462"/>
                    <a:pt x="165" y="449"/>
                    <a:pt x="132" y="457"/>
                  </a:cubicBezTo>
                  <a:cubicBezTo>
                    <a:pt x="117" y="461"/>
                    <a:pt x="102" y="464"/>
                    <a:pt x="87" y="466"/>
                  </a:cubicBezTo>
                  <a:cubicBezTo>
                    <a:pt x="58" y="470"/>
                    <a:pt x="31" y="465"/>
                    <a:pt x="15" y="437"/>
                  </a:cubicBezTo>
                  <a:cubicBezTo>
                    <a:pt x="0" y="410"/>
                    <a:pt x="4" y="381"/>
                    <a:pt x="22" y="356"/>
                  </a:cubicBezTo>
                  <a:cubicBezTo>
                    <a:pt x="30" y="346"/>
                    <a:pt x="47" y="338"/>
                    <a:pt x="61" y="335"/>
                  </a:cubicBezTo>
                  <a:cubicBezTo>
                    <a:pt x="76" y="333"/>
                    <a:pt x="94" y="335"/>
                    <a:pt x="110" y="339"/>
                  </a:cubicBezTo>
                  <a:cubicBezTo>
                    <a:pt x="142" y="347"/>
                    <a:pt x="170" y="342"/>
                    <a:pt x="197" y="323"/>
                  </a:cubicBezTo>
                  <a:cubicBezTo>
                    <a:pt x="222" y="306"/>
                    <a:pt x="227" y="286"/>
                    <a:pt x="205" y="264"/>
                  </a:cubicBezTo>
                  <a:cubicBezTo>
                    <a:pt x="171" y="227"/>
                    <a:pt x="135" y="192"/>
                    <a:pt x="100" y="157"/>
                  </a:cubicBezTo>
                  <a:cubicBezTo>
                    <a:pt x="95" y="151"/>
                    <a:pt x="90" y="145"/>
                    <a:pt x="85" y="140"/>
                  </a:cubicBezTo>
                  <a:close/>
                  <a:moveTo>
                    <a:pt x="81" y="440"/>
                  </a:moveTo>
                  <a:cubicBezTo>
                    <a:pt x="97" y="435"/>
                    <a:pt x="113" y="432"/>
                    <a:pt x="127" y="425"/>
                  </a:cubicBezTo>
                  <a:cubicBezTo>
                    <a:pt x="151" y="411"/>
                    <a:pt x="150" y="385"/>
                    <a:pt x="125" y="373"/>
                  </a:cubicBezTo>
                  <a:cubicBezTo>
                    <a:pt x="111" y="367"/>
                    <a:pt x="94" y="364"/>
                    <a:pt x="77" y="364"/>
                  </a:cubicBezTo>
                  <a:cubicBezTo>
                    <a:pt x="54" y="363"/>
                    <a:pt x="38" y="380"/>
                    <a:pt x="39" y="402"/>
                  </a:cubicBezTo>
                  <a:cubicBezTo>
                    <a:pt x="39" y="425"/>
                    <a:pt x="54" y="438"/>
                    <a:pt x="81" y="440"/>
                  </a:cubicBezTo>
                  <a:close/>
                  <a:moveTo>
                    <a:pt x="375" y="435"/>
                  </a:moveTo>
                  <a:cubicBezTo>
                    <a:pt x="386" y="428"/>
                    <a:pt x="402" y="422"/>
                    <a:pt x="409" y="410"/>
                  </a:cubicBezTo>
                  <a:cubicBezTo>
                    <a:pt x="414" y="400"/>
                    <a:pt x="411" y="382"/>
                    <a:pt x="406" y="371"/>
                  </a:cubicBezTo>
                  <a:cubicBezTo>
                    <a:pt x="397" y="354"/>
                    <a:pt x="379" y="356"/>
                    <a:pt x="363" y="360"/>
                  </a:cubicBezTo>
                  <a:cubicBezTo>
                    <a:pt x="348" y="364"/>
                    <a:pt x="332" y="368"/>
                    <a:pt x="318" y="375"/>
                  </a:cubicBezTo>
                  <a:cubicBezTo>
                    <a:pt x="301" y="383"/>
                    <a:pt x="300" y="409"/>
                    <a:pt x="317" y="417"/>
                  </a:cubicBezTo>
                  <a:cubicBezTo>
                    <a:pt x="334" y="424"/>
                    <a:pt x="352" y="428"/>
                    <a:pt x="375" y="4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8" name="Freeform 9">
              <a:extLst>
                <a:ext uri="{FF2B5EF4-FFF2-40B4-BE49-F238E27FC236}">
                  <a16:creationId xmlns="" xmlns:a16="http://schemas.microsoft.com/office/drawing/2014/main" id="{9C1BA231-B438-48B5-A374-3826C82671B3}"/>
                </a:ext>
              </a:extLst>
            </p:cNvPr>
            <p:cNvSpPr>
              <a:spLocks/>
            </p:cNvSpPr>
            <p:nvPr/>
          </p:nvSpPr>
          <p:spPr bwMode="auto">
            <a:xfrm>
              <a:off x="7653150" y="1861688"/>
              <a:ext cx="900202" cy="961597"/>
            </a:xfrm>
            <a:custGeom>
              <a:avLst/>
              <a:gdLst>
                <a:gd name="T0" fmla="*/ 496 w 496"/>
                <a:gd name="T1" fmla="*/ 273 h 530"/>
                <a:gd name="T2" fmla="*/ 461 w 496"/>
                <a:gd name="T3" fmla="*/ 431 h 530"/>
                <a:gd name="T4" fmla="*/ 298 w 496"/>
                <a:gd name="T5" fmla="*/ 526 h 530"/>
                <a:gd name="T6" fmla="*/ 25 w 496"/>
                <a:gd name="T7" fmla="*/ 426 h 530"/>
                <a:gd name="T8" fmla="*/ 11 w 496"/>
                <a:gd name="T9" fmla="*/ 410 h 530"/>
                <a:gd name="T10" fmla="*/ 10 w 496"/>
                <a:gd name="T11" fmla="*/ 379 h 530"/>
                <a:gd name="T12" fmla="*/ 42 w 496"/>
                <a:gd name="T13" fmla="*/ 371 h 530"/>
                <a:gd name="T14" fmla="*/ 107 w 496"/>
                <a:gd name="T15" fmla="*/ 410 h 530"/>
                <a:gd name="T16" fmla="*/ 279 w 496"/>
                <a:gd name="T17" fmla="*/ 467 h 530"/>
                <a:gd name="T18" fmla="*/ 418 w 496"/>
                <a:gd name="T19" fmla="*/ 358 h 530"/>
                <a:gd name="T20" fmla="*/ 416 w 496"/>
                <a:gd name="T21" fmla="*/ 172 h 530"/>
                <a:gd name="T22" fmla="*/ 258 w 496"/>
                <a:gd name="T23" fmla="*/ 74 h 530"/>
                <a:gd name="T24" fmla="*/ 71 w 496"/>
                <a:gd name="T25" fmla="*/ 150 h 530"/>
                <a:gd name="T26" fmla="*/ 47 w 496"/>
                <a:gd name="T27" fmla="*/ 167 h 530"/>
                <a:gd name="T28" fmla="*/ 11 w 496"/>
                <a:gd name="T29" fmla="*/ 163 h 530"/>
                <a:gd name="T30" fmla="*/ 13 w 496"/>
                <a:gd name="T31" fmla="*/ 126 h 530"/>
                <a:gd name="T32" fmla="*/ 15 w 496"/>
                <a:gd name="T33" fmla="*/ 124 h 530"/>
                <a:gd name="T34" fmla="*/ 335 w 496"/>
                <a:gd name="T35" fmla="*/ 19 h 530"/>
                <a:gd name="T36" fmla="*/ 469 w 496"/>
                <a:gd name="T37" fmla="*/ 127 h 530"/>
                <a:gd name="T38" fmla="*/ 496 w 496"/>
                <a:gd name="T39" fmla="*/ 27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530">
                  <a:moveTo>
                    <a:pt x="496" y="273"/>
                  </a:moveTo>
                  <a:cubicBezTo>
                    <a:pt x="495" y="327"/>
                    <a:pt x="487" y="381"/>
                    <a:pt x="461" y="431"/>
                  </a:cubicBezTo>
                  <a:cubicBezTo>
                    <a:pt x="426" y="496"/>
                    <a:pt x="369" y="524"/>
                    <a:pt x="298" y="526"/>
                  </a:cubicBezTo>
                  <a:cubicBezTo>
                    <a:pt x="194" y="530"/>
                    <a:pt x="104" y="492"/>
                    <a:pt x="25" y="426"/>
                  </a:cubicBezTo>
                  <a:cubicBezTo>
                    <a:pt x="20" y="422"/>
                    <a:pt x="13" y="416"/>
                    <a:pt x="11" y="410"/>
                  </a:cubicBezTo>
                  <a:cubicBezTo>
                    <a:pt x="8" y="400"/>
                    <a:pt x="7" y="388"/>
                    <a:pt x="10" y="379"/>
                  </a:cubicBezTo>
                  <a:cubicBezTo>
                    <a:pt x="16" y="367"/>
                    <a:pt x="30" y="365"/>
                    <a:pt x="42" y="371"/>
                  </a:cubicBezTo>
                  <a:cubicBezTo>
                    <a:pt x="64" y="384"/>
                    <a:pt x="85" y="397"/>
                    <a:pt x="107" y="410"/>
                  </a:cubicBezTo>
                  <a:cubicBezTo>
                    <a:pt x="160" y="442"/>
                    <a:pt x="214" y="469"/>
                    <a:pt x="279" y="467"/>
                  </a:cubicBezTo>
                  <a:cubicBezTo>
                    <a:pt x="355" y="465"/>
                    <a:pt x="397" y="432"/>
                    <a:pt x="418" y="358"/>
                  </a:cubicBezTo>
                  <a:cubicBezTo>
                    <a:pt x="437" y="295"/>
                    <a:pt x="436" y="233"/>
                    <a:pt x="416" y="172"/>
                  </a:cubicBezTo>
                  <a:cubicBezTo>
                    <a:pt x="393" y="100"/>
                    <a:pt x="334" y="65"/>
                    <a:pt x="258" y="74"/>
                  </a:cubicBezTo>
                  <a:cubicBezTo>
                    <a:pt x="188" y="82"/>
                    <a:pt x="127" y="110"/>
                    <a:pt x="71" y="150"/>
                  </a:cubicBezTo>
                  <a:cubicBezTo>
                    <a:pt x="63" y="156"/>
                    <a:pt x="55" y="162"/>
                    <a:pt x="47" y="167"/>
                  </a:cubicBezTo>
                  <a:cubicBezTo>
                    <a:pt x="34" y="175"/>
                    <a:pt x="21" y="176"/>
                    <a:pt x="11" y="163"/>
                  </a:cubicBezTo>
                  <a:cubicBezTo>
                    <a:pt x="0" y="150"/>
                    <a:pt x="3" y="138"/>
                    <a:pt x="13" y="126"/>
                  </a:cubicBezTo>
                  <a:cubicBezTo>
                    <a:pt x="14" y="125"/>
                    <a:pt x="14" y="125"/>
                    <a:pt x="15" y="124"/>
                  </a:cubicBezTo>
                  <a:cubicBezTo>
                    <a:pt x="106" y="42"/>
                    <a:pt x="211" y="0"/>
                    <a:pt x="335" y="19"/>
                  </a:cubicBezTo>
                  <a:cubicBezTo>
                    <a:pt x="400" y="29"/>
                    <a:pt x="444" y="67"/>
                    <a:pt x="469" y="127"/>
                  </a:cubicBezTo>
                  <a:cubicBezTo>
                    <a:pt x="489" y="173"/>
                    <a:pt x="496" y="221"/>
                    <a:pt x="496" y="2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9" name="Freeform 10">
              <a:extLst>
                <a:ext uri="{FF2B5EF4-FFF2-40B4-BE49-F238E27FC236}">
                  <a16:creationId xmlns="" xmlns:a16="http://schemas.microsoft.com/office/drawing/2014/main" id="{DBADB326-7423-4263-92A0-D11F218F8236}"/>
                </a:ext>
              </a:extLst>
            </p:cNvPr>
            <p:cNvSpPr>
              <a:spLocks/>
            </p:cNvSpPr>
            <p:nvPr/>
          </p:nvSpPr>
          <p:spPr bwMode="auto">
            <a:xfrm>
              <a:off x="5262588" y="1887013"/>
              <a:ext cx="915551" cy="943179"/>
            </a:xfrm>
            <a:custGeom>
              <a:avLst/>
              <a:gdLst>
                <a:gd name="T0" fmla="*/ 224 w 505"/>
                <a:gd name="T1" fmla="*/ 1 h 520"/>
                <a:gd name="T2" fmla="*/ 486 w 505"/>
                <a:gd name="T3" fmla="*/ 106 h 520"/>
                <a:gd name="T4" fmla="*/ 494 w 505"/>
                <a:gd name="T5" fmla="*/ 150 h 520"/>
                <a:gd name="T6" fmla="*/ 451 w 505"/>
                <a:gd name="T7" fmla="*/ 149 h 520"/>
                <a:gd name="T8" fmla="*/ 275 w 505"/>
                <a:gd name="T9" fmla="*/ 65 h 520"/>
                <a:gd name="T10" fmla="*/ 192 w 505"/>
                <a:gd name="T11" fmla="*/ 65 h 520"/>
                <a:gd name="T12" fmla="*/ 80 w 505"/>
                <a:gd name="T13" fmla="*/ 187 h 520"/>
                <a:gd name="T14" fmla="*/ 83 w 505"/>
                <a:gd name="T15" fmla="*/ 336 h 520"/>
                <a:gd name="T16" fmla="*/ 242 w 505"/>
                <a:gd name="T17" fmla="*/ 453 h 520"/>
                <a:gd name="T18" fmla="*/ 439 w 505"/>
                <a:gd name="T19" fmla="*/ 373 h 520"/>
                <a:gd name="T20" fmla="*/ 462 w 505"/>
                <a:gd name="T21" fmla="*/ 357 h 520"/>
                <a:gd name="T22" fmla="*/ 494 w 505"/>
                <a:gd name="T23" fmla="*/ 364 h 520"/>
                <a:gd name="T24" fmla="*/ 495 w 505"/>
                <a:gd name="T25" fmla="*/ 397 h 520"/>
                <a:gd name="T26" fmla="*/ 489 w 505"/>
                <a:gd name="T27" fmla="*/ 404 h 520"/>
                <a:gd name="T28" fmla="*/ 191 w 505"/>
                <a:gd name="T29" fmla="*/ 511 h 520"/>
                <a:gd name="T30" fmla="*/ 33 w 505"/>
                <a:gd name="T31" fmla="*/ 390 h 520"/>
                <a:gd name="T32" fmla="*/ 23 w 505"/>
                <a:gd name="T33" fmla="*/ 152 h 520"/>
                <a:gd name="T34" fmla="*/ 224 w 505"/>
                <a:gd name="T35" fmla="*/ 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5" h="520">
                  <a:moveTo>
                    <a:pt x="224" y="1"/>
                  </a:moveTo>
                  <a:cubicBezTo>
                    <a:pt x="326" y="0"/>
                    <a:pt x="411" y="41"/>
                    <a:pt x="486" y="106"/>
                  </a:cubicBezTo>
                  <a:cubicBezTo>
                    <a:pt x="503" y="121"/>
                    <a:pt x="505" y="136"/>
                    <a:pt x="494" y="150"/>
                  </a:cubicBezTo>
                  <a:cubicBezTo>
                    <a:pt x="483" y="162"/>
                    <a:pt x="470" y="163"/>
                    <a:pt x="451" y="149"/>
                  </a:cubicBezTo>
                  <a:cubicBezTo>
                    <a:pt x="398" y="109"/>
                    <a:pt x="342" y="75"/>
                    <a:pt x="275" y="65"/>
                  </a:cubicBezTo>
                  <a:cubicBezTo>
                    <a:pt x="248" y="61"/>
                    <a:pt x="219" y="60"/>
                    <a:pt x="192" y="65"/>
                  </a:cubicBezTo>
                  <a:cubicBezTo>
                    <a:pt x="130" y="75"/>
                    <a:pt x="90" y="119"/>
                    <a:pt x="80" y="187"/>
                  </a:cubicBezTo>
                  <a:cubicBezTo>
                    <a:pt x="73" y="237"/>
                    <a:pt x="72" y="286"/>
                    <a:pt x="83" y="336"/>
                  </a:cubicBezTo>
                  <a:cubicBezTo>
                    <a:pt x="101" y="416"/>
                    <a:pt x="160" y="460"/>
                    <a:pt x="242" y="453"/>
                  </a:cubicBezTo>
                  <a:cubicBezTo>
                    <a:pt x="316" y="447"/>
                    <a:pt x="380" y="416"/>
                    <a:pt x="439" y="373"/>
                  </a:cubicBezTo>
                  <a:cubicBezTo>
                    <a:pt x="447" y="367"/>
                    <a:pt x="454" y="361"/>
                    <a:pt x="462" y="357"/>
                  </a:cubicBezTo>
                  <a:cubicBezTo>
                    <a:pt x="474" y="351"/>
                    <a:pt x="488" y="351"/>
                    <a:pt x="494" y="364"/>
                  </a:cubicBezTo>
                  <a:cubicBezTo>
                    <a:pt x="498" y="373"/>
                    <a:pt x="496" y="385"/>
                    <a:pt x="495" y="397"/>
                  </a:cubicBezTo>
                  <a:cubicBezTo>
                    <a:pt x="495" y="399"/>
                    <a:pt x="492" y="402"/>
                    <a:pt x="489" y="404"/>
                  </a:cubicBezTo>
                  <a:cubicBezTo>
                    <a:pt x="404" y="479"/>
                    <a:pt x="307" y="520"/>
                    <a:pt x="191" y="511"/>
                  </a:cubicBezTo>
                  <a:cubicBezTo>
                    <a:pt x="113" y="505"/>
                    <a:pt x="60" y="464"/>
                    <a:pt x="33" y="390"/>
                  </a:cubicBezTo>
                  <a:cubicBezTo>
                    <a:pt x="5" y="312"/>
                    <a:pt x="0" y="233"/>
                    <a:pt x="23" y="152"/>
                  </a:cubicBezTo>
                  <a:cubicBezTo>
                    <a:pt x="53" y="46"/>
                    <a:pt x="113" y="1"/>
                    <a:pt x="2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0" name="Freeform 12">
              <a:extLst>
                <a:ext uri="{FF2B5EF4-FFF2-40B4-BE49-F238E27FC236}">
                  <a16:creationId xmlns="" xmlns:a16="http://schemas.microsoft.com/office/drawing/2014/main" id="{DBA1BA07-2B44-4EB4-8EE8-94BD257BAB00}"/>
                </a:ext>
              </a:extLst>
            </p:cNvPr>
            <p:cNvSpPr>
              <a:spLocks/>
            </p:cNvSpPr>
            <p:nvPr/>
          </p:nvSpPr>
          <p:spPr bwMode="auto">
            <a:xfrm>
              <a:off x="7791289" y="2142570"/>
              <a:ext cx="560996" cy="417485"/>
            </a:xfrm>
            <a:custGeom>
              <a:avLst/>
              <a:gdLst>
                <a:gd name="T0" fmla="*/ 168 w 309"/>
                <a:gd name="T1" fmla="*/ 229 h 230"/>
                <a:gd name="T2" fmla="*/ 27 w 309"/>
                <a:gd name="T3" fmla="*/ 186 h 230"/>
                <a:gd name="T4" fmla="*/ 11 w 309"/>
                <a:gd name="T5" fmla="*/ 166 h 230"/>
                <a:gd name="T6" fmla="*/ 13 w 309"/>
                <a:gd name="T7" fmla="*/ 137 h 230"/>
                <a:gd name="T8" fmla="*/ 41 w 309"/>
                <a:gd name="T9" fmla="*/ 135 h 230"/>
                <a:gd name="T10" fmla="*/ 137 w 309"/>
                <a:gd name="T11" fmla="*/ 172 h 230"/>
                <a:gd name="T12" fmla="*/ 166 w 309"/>
                <a:gd name="T13" fmla="*/ 180 h 230"/>
                <a:gd name="T14" fmla="*/ 234 w 309"/>
                <a:gd name="T15" fmla="*/ 154 h 230"/>
                <a:gd name="T16" fmla="*/ 224 w 309"/>
                <a:gd name="T17" fmla="*/ 74 h 230"/>
                <a:gd name="T18" fmla="*/ 175 w 309"/>
                <a:gd name="T19" fmla="*/ 59 h 230"/>
                <a:gd name="T20" fmla="*/ 44 w 309"/>
                <a:gd name="T21" fmla="*/ 95 h 230"/>
                <a:gd name="T22" fmla="*/ 7 w 309"/>
                <a:gd name="T23" fmla="*/ 87 h 230"/>
                <a:gd name="T24" fmla="*/ 25 w 309"/>
                <a:gd name="T25" fmla="*/ 46 h 230"/>
                <a:gd name="T26" fmla="*/ 83 w 309"/>
                <a:gd name="T27" fmla="*/ 26 h 230"/>
                <a:gd name="T28" fmla="*/ 127 w 309"/>
                <a:gd name="T29" fmla="*/ 13 h 230"/>
                <a:gd name="T30" fmla="*/ 214 w 309"/>
                <a:gd name="T31" fmla="*/ 11 h 230"/>
                <a:gd name="T32" fmla="*/ 286 w 309"/>
                <a:gd name="T33" fmla="*/ 163 h 230"/>
                <a:gd name="T34" fmla="*/ 168 w 309"/>
                <a:gd name="T35" fmla="*/ 22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 h="230">
                  <a:moveTo>
                    <a:pt x="168" y="229"/>
                  </a:moveTo>
                  <a:cubicBezTo>
                    <a:pt x="122" y="229"/>
                    <a:pt x="73" y="211"/>
                    <a:pt x="27" y="186"/>
                  </a:cubicBezTo>
                  <a:cubicBezTo>
                    <a:pt x="20" y="182"/>
                    <a:pt x="13" y="174"/>
                    <a:pt x="11" y="166"/>
                  </a:cubicBezTo>
                  <a:cubicBezTo>
                    <a:pt x="9" y="157"/>
                    <a:pt x="8" y="144"/>
                    <a:pt x="13" y="137"/>
                  </a:cubicBezTo>
                  <a:cubicBezTo>
                    <a:pt x="17" y="132"/>
                    <a:pt x="32" y="132"/>
                    <a:pt x="41" y="135"/>
                  </a:cubicBezTo>
                  <a:cubicBezTo>
                    <a:pt x="73" y="147"/>
                    <a:pt x="105" y="160"/>
                    <a:pt x="137" y="172"/>
                  </a:cubicBezTo>
                  <a:cubicBezTo>
                    <a:pt x="147" y="176"/>
                    <a:pt x="157" y="178"/>
                    <a:pt x="166" y="180"/>
                  </a:cubicBezTo>
                  <a:cubicBezTo>
                    <a:pt x="197" y="187"/>
                    <a:pt x="221" y="177"/>
                    <a:pt x="234" y="154"/>
                  </a:cubicBezTo>
                  <a:cubicBezTo>
                    <a:pt x="247" y="131"/>
                    <a:pt x="243" y="94"/>
                    <a:pt x="224" y="74"/>
                  </a:cubicBezTo>
                  <a:cubicBezTo>
                    <a:pt x="211" y="59"/>
                    <a:pt x="194" y="54"/>
                    <a:pt x="175" y="59"/>
                  </a:cubicBezTo>
                  <a:cubicBezTo>
                    <a:pt x="131" y="71"/>
                    <a:pt x="88" y="82"/>
                    <a:pt x="44" y="95"/>
                  </a:cubicBezTo>
                  <a:cubicBezTo>
                    <a:pt x="30" y="99"/>
                    <a:pt x="16" y="106"/>
                    <a:pt x="7" y="87"/>
                  </a:cubicBezTo>
                  <a:cubicBezTo>
                    <a:pt x="0" y="71"/>
                    <a:pt x="7" y="53"/>
                    <a:pt x="25" y="46"/>
                  </a:cubicBezTo>
                  <a:cubicBezTo>
                    <a:pt x="44" y="38"/>
                    <a:pt x="64" y="33"/>
                    <a:pt x="83" y="26"/>
                  </a:cubicBezTo>
                  <a:cubicBezTo>
                    <a:pt x="98" y="22"/>
                    <a:pt x="114" y="19"/>
                    <a:pt x="127" y="13"/>
                  </a:cubicBezTo>
                  <a:cubicBezTo>
                    <a:pt x="156" y="0"/>
                    <a:pt x="185" y="5"/>
                    <a:pt x="214" y="11"/>
                  </a:cubicBezTo>
                  <a:cubicBezTo>
                    <a:pt x="274" y="23"/>
                    <a:pt x="309" y="98"/>
                    <a:pt x="286" y="163"/>
                  </a:cubicBezTo>
                  <a:cubicBezTo>
                    <a:pt x="269" y="209"/>
                    <a:pt x="235" y="230"/>
                    <a:pt x="168"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1" name="Freeform 13">
              <a:extLst>
                <a:ext uri="{FF2B5EF4-FFF2-40B4-BE49-F238E27FC236}">
                  <a16:creationId xmlns="" xmlns:a16="http://schemas.microsoft.com/office/drawing/2014/main" id="{39B8A8F8-2AF8-4D8A-976E-A48FA5F65E5F}"/>
                </a:ext>
              </a:extLst>
            </p:cNvPr>
            <p:cNvSpPr>
              <a:spLocks/>
            </p:cNvSpPr>
            <p:nvPr/>
          </p:nvSpPr>
          <p:spPr bwMode="auto">
            <a:xfrm>
              <a:off x="5510470" y="2154081"/>
              <a:ext cx="527996" cy="415183"/>
            </a:xfrm>
            <a:custGeom>
              <a:avLst/>
              <a:gdLst>
                <a:gd name="T0" fmla="*/ 129 w 291"/>
                <a:gd name="T1" fmla="*/ 2 h 229"/>
                <a:gd name="T2" fmla="*/ 261 w 291"/>
                <a:gd name="T3" fmla="*/ 37 h 229"/>
                <a:gd name="T4" fmla="*/ 276 w 291"/>
                <a:gd name="T5" fmla="*/ 48 h 229"/>
                <a:gd name="T6" fmla="*/ 280 w 291"/>
                <a:gd name="T7" fmla="*/ 83 h 229"/>
                <a:gd name="T8" fmla="*/ 251 w 291"/>
                <a:gd name="T9" fmla="*/ 89 h 229"/>
                <a:gd name="T10" fmla="*/ 164 w 291"/>
                <a:gd name="T11" fmla="*/ 60 h 229"/>
                <a:gd name="T12" fmla="*/ 98 w 291"/>
                <a:gd name="T13" fmla="*/ 54 h 229"/>
                <a:gd name="T14" fmla="*/ 52 w 291"/>
                <a:gd name="T15" fmla="*/ 128 h 229"/>
                <a:gd name="T16" fmla="*/ 121 w 291"/>
                <a:gd name="T17" fmla="*/ 174 h 229"/>
                <a:gd name="T18" fmla="*/ 249 w 291"/>
                <a:gd name="T19" fmla="*/ 131 h 229"/>
                <a:gd name="T20" fmla="*/ 282 w 291"/>
                <a:gd name="T21" fmla="*/ 134 h 229"/>
                <a:gd name="T22" fmla="*/ 277 w 291"/>
                <a:gd name="T23" fmla="*/ 174 h 229"/>
                <a:gd name="T24" fmla="*/ 252 w 291"/>
                <a:gd name="T25" fmla="*/ 186 h 229"/>
                <a:gd name="T26" fmla="*/ 127 w 291"/>
                <a:gd name="T27" fmla="*/ 225 h 229"/>
                <a:gd name="T28" fmla="*/ 41 w 291"/>
                <a:gd name="T29" fmla="*/ 205 h 229"/>
                <a:gd name="T30" fmla="*/ 2 w 291"/>
                <a:gd name="T31" fmla="*/ 139 h 229"/>
                <a:gd name="T32" fmla="*/ 2 w 291"/>
                <a:gd name="T33" fmla="*/ 87 h 229"/>
                <a:gd name="T34" fmla="*/ 129 w 291"/>
                <a:gd name="T35" fmla="*/ 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1" h="229">
                  <a:moveTo>
                    <a:pt x="129" y="2"/>
                  </a:moveTo>
                  <a:cubicBezTo>
                    <a:pt x="168" y="2"/>
                    <a:pt x="215" y="17"/>
                    <a:pt x="261" y="37"/>
                  </a:cubicBezTo>
                  <a:cubicBezTo>
                    <a:pt x="267" y="39"/>
                    <a:pt x="275" y="43"/>
                    <a:pt x="276" y="48"/>
                  </a:cubicBezTo>
                  <a:cubicBezTo>
                    <a:pt x="280" y="59"/>
                    <a:pt x="284" y="73"/>
                    <a:pt x="280" y="83"/>
                  </a:cubicBezTo>
                  <a:cubicBezTo>
                    <a:pt x="278" y="88"/>
                    <a:pt x="260" y="92"/>
                    <a:pt x="251" y="89"/>
                  </a:cubicBezTo>
                  <a:cubicBezTo>
                    <a:pt x="221" y="81"/>
                    <a:pt x="193" y="67"/>
                    <a:pt x="164" y="60"/>
                  </a:cubicBezTo>
                  <a:cubicBezTo>
                    <a:pt x="143" y="54"/>
                    <a:pt x="119" y="51"/>
                    <a:pt x="98" y="54"/>
                  </a:cubicBezTo>
                  <a:cubicBezTo>
                    <a:pt x="62" y="59"/>
                    <a:pt x="45" y="91"/>
                    <a:pt x="52" y="128"/>
                  </a:cubicBezTo>
                  <a:cubicBezTo>
                    <a:pt x="59" y="164"/>
                    <a:pt x="85" y="184"/>
                    <a:pt x="121" y="174"/>
                  </a:cubicBezTo>
                  <a:cubicBezTo>
                    <a:pt x="164" y="163"/>
                    <a:pt x="206" y="146"/>
                    <a:pt x="249" y="131"/>
                  </a:cubicBezTo>
                  <a:cubicBezTo>
                    <a:pt x="261" y="126"/>
                    <a:pt x="273" y="119"/>
                    <a:pt x="282" y="134"/>
                  </a:cubicBezTo>
                  <a:cubicBezTo>
                    <a:pt x="290" y="148"/>
                    <a:pt x="291" y="163"/>
                    <a:pt x="277" y="174"/>
                  </a:cubicBezTo>
                  <a:cubicBezTo>
                    <a:pt x="270" y="179"/>
                    <a:pt x="261" y="184"/>
                    <a:pt x="252" y="186"/>
                  </a:cubicBezTo>
                  <a:cubicBezTo>
                    <a:pt x="211" y="200"/>
                    <a:pt x="170" y="219"/>
                    <a:pt x="127" y="225"/>
                  </a:cubicBezTo>
                  <a:cubicBezTo>
                    <a:pt x="99" y="229"/>
                    <a:pt x="68" y="217"/>
                    <a:pt x="41" y="205"/>
                  </a:cubicBezTo>
                  <a:cubicBezTo>
                    <a:pt x="15" y="194"/>
                    <a:pt x="5" y="167"/>
                    <a:pt x="2" y="139"/>
                  </a:cubicBezTo>
                  <a:cubicBezTo>
                    <a:pt x="0" y="122"/>
                    <a:pt x="0" y="104"/>
                    <a:pt x="2" y="87"/>
                  </a:cubicBezTo>
                  <a:cubicBezTo>
                    <a:pt x="10" y="32"/>
                    <a:pt x="53" y="0"/>
                    <a:pt x="1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3" name="Freeform 17">
              <a:extLst>
                <a:ext uri="{FF2B5EF4-FFF2-40B4-BE49-F238E27FC236}">
                  <a16:creationId xmlns="" xmlns:a16="http://schemas.microsoft.com/office/drawing/2014/main" id="{2976DBB9-CF01-44FF-A76A-DD97B097CDEE}"/>
                </a:ext>
              </a:extLst>
            </p:cNvPr>
            <p:cNvSpPr>
              <a:spLocks/>
            </p:cNvSpPr>
            <p:nvPr/>
          </p:nvSpPr>
          <p:spPr bwMode="auto">
            <a:xfrm>
              <a:off x="7281711" y="2718146"/>
              <a:ext cx="482717" cy="482717"/>
            </a:xfrm>
            <a:custGeom>
              <a:avLst/>
              <a:gdLst>
                <a:gd name="T0" fmla="*/ 7 w 266"/>
                <a:gd name="T1" fmla="*/ 125 h 266"/>
                <a:gd name="T2" fmla="*/ 40 w 266"/>
                <a:gd name="T3" fmla="*/ 141 h 266"/>
                <a:gd name="T4" fmla="*/ 90 w 266"/>
                <a:gd name="T5" fmla="*/ 187 h 266"/>
                <a:gd name="T6" fmla="*/ 157 w 266"/>
                <a:gd name="T7" fmla="*/ 221 h 266"/>
                <a:gd name="T8" fmla="*/ 212 w 266"/>
                <a:gd name="T9" fmla="*/ 207 h 266"/>
                <a:gd name="T10" fmla="*/ 218 w 266"/>
                <a:gd name="T11" fmla="*/ 155 h 266"/>
                <a:gd name="T12" fmla="*/ 146 w 266"/>
                <a:gd name="T13" fmla="*/ 48 h 266"/>
                <a:gd name="T14" fmla="*/ 129 w 266"/>
                <a:gd name="T15" fmla="*/ 26 h 266"/>
                <a:gd name="T16" fmla="*/ 131 w 266"/>
                <a:gd name="T17" fmla="*/ 5 h 266"/>
                <a:gd name="T18" fmla="*/ 156 w 266"/>
                <a:gd name="T19" fmla="*/ 5 h 266"/>
                <a:gd name="T20" fmla="*/ 252 w 266"/>
                <a:gd name="T21" fmla="*/ 123 h 266"/>
                <a:gd name="T22" fmla="*/ 228 w 266"/>
                <a:gd name="T23" fmla="*/ 236 h 266"/>
                <a:gd name="T24" fmla="*/ 124 w 266"/>
                <a:gd name="T25" fmla="*/ 252 h 266"/>
                <a:gd name="T26" fmla="*/ 8 w 266"/>
                <a:gd name="T27" fmla="*/ 163 h 266"/>
                <a:gd name="T28" fmla="*/ 0 w 266"/>
                <a:gd name="T29" fmla="*/ 131 h 266"/>
                <a:gd name="T30" fmla="*/ 7 w 266"/>
                <a:gd name="T31" fmla="*/ 12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266">
                  <a:moveTo>
                    <a:pt x="7" y="125"/>
                  </a:moveTo>
                  <a:cubicBezTo>
                    <a:pt x="18" y="131"/>
                    <a:pt x="31" y="134"/>
                    <a:pt x="40" y="141"/>
                  </a:cubicBezTo>
                  <a:cubicBezTo>
                    <a:pt x="58" y="155"/>
                    <a:pt x="72" y="174"/>
                    <a:pt x="90" y="187"/>
                  </a:cubicBezTo>
                  <a:cubicBezTo>
                    <a:pt x="111" y="201"/>
                    <a:pt x="134" y="212"/>
                    <a:pt x="157" y="221"/>
                  </a:cubicBezTo>
                  <a:cubicBezTo>
                    <a:pt x="177" y="229"/>
                    <a:pt x="197" y="223"/>
                    <a:pt x="212" y="207"/>
                  </a:cubicBezTo>
                  <a:cubicBezTo>
                    <a:pt x="226" y="191"/>
                    <a:pt x="228" y="172"/>
                    <a:pt x="218" y="155"/>
                  </a:cubicBezTo>
                  <a:cubicBezTo>
                    <a:pt x="195" y="118"/>
                    <a:pt x="171" y="83"/>
                    <a:pt x="146" y="48"/>
                  </a:cubicBezTo>
                  <a:cubicBezTo>
                    <a:pt x="141" y="40"/>
                    <a:pt x="133" y="34"/>
                    <a:pt x="129" y="26"/>
                  </a:cubicBezTo>
                  <a:cubicBezTo>
                    <a:pt x="127" y="20"/>
                    <a:pt x="128" y="7"/>
                    <a:pt x="131" y="5"/>
                  </a:cubicBezTo>
                  <a:cubicBezTo>
                    <a:pt x="138" y="2"/>
                    <a:pt x="151" y="0"/>
                    <a:pt x="156" y="5"/>
                  </a:cubicBezTo>
                  <a:cubicBezTo>
                    <a:pt x="196" y="38"/>
                    <a:pt x="234" y="73"/>
                    <a:pt x="252" y="123"/>
                  </a:cubicBezTo>
                  <a:cubicBezTo>
                    <a:pt x="266" y="165"/>
                    <a:pt x="259" y="204"/>
                    <a:pt x="228" y="236"/>
                  </a:cubicBezTo>
                  <a:cubicBezTo>
                    <a:pt x="198" y="266"/>
                    <a:pt x="161" y="266"/>
                    <a:pt x="124" y="252"/>
                  </a:cubicBezTo>
                  <a:cubicBezTo>
                    <a:pt x="76" y="234"/>
                    <a:pt x="39" y="202"/>
                    <a:pt x="8" y="163"/>
                  </a:cubicBezTo>
                  <a:cubicBezTo>
                    <a:pt x="1" y="156"/>
                    <a:pt x="2" y="142"/>
                    <a:pt x="0" y="131"/>
                  </a:cubicBezTo>
                  <a:cubicBezTo>
                    <a:pt x="2" y="129"/>
                    <a:pt x="4" y="127"/>
                    <a:pt x="7"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4" name="Freeform 18">
              <a:extLst>
                <a:ext uri="{FF2B5EF4-FFF2-40B4-BE49-F238E27FC236}">
                  <a16:creationId xmlns="" xmlns:a16="http://schemas.microsoft.com/office/drawing/2014/main" id="{40784D91-D606-4536-BD09-7567B3557DAB}"/>
                </a:ext>
              </a:extLst>
            </p:cNvPr>
            <p:cNvSpPr>
              <a:spLocks/>
            </p:cNvSpPr>
            <p:nvPr/>
          </p:nvSpPr>
          <p:spPr bwMode="auto">
            <a:xfrm>
              <a:off x="6066093" y="2719681"/>
              <a:ext cx="484252" cy="488089"/>
            </a:xfrm>
            <a:custGeom>
              <a:avLst/>
              <a:gdLst>
                <a:gd name="T0" fmla="*/ 144 w 267"/>
                <a:gd name="T1" fmla="*/ 9 h 269"/>
                <a:gd name="T2" fmla="*/ 126 w 267"/>
                <a:gd name="T3" fmla="*/ 41 h 269"/>
                <a:gd name="T4" fmla="*/ 70 w 267"/>
                <a:gd name="T5" fmla="*/ 106 h 269"/>
                <a:gd name="T6" fmla="*/ 47 w 267"/>
                <a:gd name="T7" fmla="*/ 159 h 269"/>
                <a:gd name="T8" fmla="*/ 63 w 267"/>
                <a:gd name="T9" fmla="*/ 213 h 269"/>
                <a:gd name="T10" fmla="*/ 115 w 267"/>
                <a:gd name="T11" fmla="*/ 218 h 269"/>
                <a:gd name="T12" fmla="*/ 224 w 267"/>
                <a:gd name="T13" fmla="*/ 144 h 269"/>
                <a:gd name="T14" fmla="*/ 259 w 267"/>
                <a:gd name="T15" fmla="*/ 122 h 269"/>
                <a:gd name="T16" fmla="*/ 253 w 267"/>
                <a:gd name="T17" fmla="*/ 171 h 269"/>
                <a:gd name="T18" fmla="*/ 160 w 267"/>
                <a:gd name="T19" fmla="*/ 245 h 269"/>
                <a:gd name="T20" fmla="*/ 39 w 267"/>
                <a:gd name="T21" fmla="*/ 233 h 269"/>
                <a:gd name="T22" fmla="*/ 17 w 267"/>
                <a:gd name="T23" fmla="*/ 124 h 269"/>
                <a:gd name="T24" fmla="*/ 107 w 267"/>
                <a:gd name="T25" fmla="*/ 7 h 269"/>
                <a:gd name="T26" fmla="*/ 138 w 267"/>
                <a:gd name="T27" fmla="*/ 0 h 269"/>
                <a:gd name="T28" fmla="*/ 144 w 267"/>
                <a:gd name="T29" fmla="*/ 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7" h="269">
                  <a:moveTo>
                    <a:pt x="144" y="9"/>
                  </a:moveTo>
                  <a:cubicBezTo>
                    <a:pt x="138" y="20"/>
                    <a:pt x="134" y="32"/>
                    <a:pt x="126" y="41"/>
                  </a:cubicBezTo>
                  <a:cubicBezTo>
                    <a:pt x="108" y="63"/>
                    <a:pt x="87" y="83"/>
                    <a:pt x="70" y="106"/>
                  </a:cubicBezTo>
                  <a:cubicBezTo>
                    <a:pt x="59" y="122"/>
                    <a:pt x="52" y="140"/>
                    <a:pt x="47" y="159"/>
                  </a:cubicBezTo>
                  <a:cubicBezTo>
                    <a:pt x="40" y="179"/>
                    <a:pt x="46" y="198"/>
                    <a:pt x="63" y="213"/>
                  </a:cubicBezTo>
                  <a:cubicBezTo>
                    <a:pt x="79" y="226"/>
                    <a:pt x="99" y="228"/>
                    <a:pt x="115" y="218"/>
                  </a:cubicBezTo>
                  <a:cubicBezTo>
                    <a:pt x="153" y="195"/>
                    <a:pt x="188" y="169"/>
                    <a:pt x="224" y="144"/>
                  </a:cubicBezTo>
                  <a:cubicBezTo>
                    <a:pt x="235" y="137"/>
                    <a:pt x="246" y="130"/>
                    <a:pt x="259" y="122"/>
                  </a:cubicBezTo>
                  <a:cubicBezTo>
                    <a:pt x="267" y="144"/>
                    <a:pt x="267" y="159"/>
                    <a:pt x="253" y="171"/>
                  </a:cubicBezTo>
                  <a:cubicBezTo>
                    <a:pt x="222" y="196"/>
                    <a:pt x="193" y="223"/>
                    <a:pt x="160" y="245"/>
                  </a:cubicBezTo>
                  <a:cubicBezTo>
                    <a:pt x="124" y="269"/>
                    <a:pt x="71" y="261"/>
                    <a:pt x="39" y="233"/>
                  </a:cubicBezTo>
                  <a:cubicBezTo>
                    <a:pt x="7" y="206"/>
                    <a:pt x="0" y="169"/>
                    <a:pt x="17" y="124"/>
                  </a:cubicBezTo>
                  <a:cubicBezTo>
                    <a:pt x="35" y="75"/>
                    <a:pt x="68" y="38"/>
                    <a:pt x="107" y="7"/>
                  </a:cubicBezTo>
                  <a:cubicBezTo>
                    <a:pt x="114" y="1"/>
                    <a:pt x="127" y="2"/>
                    <a:pt x="138" y="0"/>
                  </a:cubicBezTo>
                  <a:cubicBezTo>
                    <a:pt x="140" y="3"/>
                    <a:pt x="142" y="6"/>
                    <a:pt x="14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5" name="Freeform 19">
              <a:extLst>
                <a:ext uri="{FF2B5EF4-FFF2-40B4-BE49-F238E27FC236}">
                  <a16:creationId xmlns="" xmlns:a16="http://schemas.microsoft.com/office/drawing/2014/main" id="{777FFCDB-0EBE-4AAF-A0AC-FA6DF0950350}"/>
                </a:ext>
              </a:extLst>
            </p:cNvPr>
            <p:cNvSpPr>
              <a:spLocks/>
            </p:cNvSpPr>
            <p:nvPr/>
          </p:nvSpPr>
          <p:spPr bwMode="auto">
            <a:xfrm>
              <a:off x="6066093" y="1509435"/>
              <a:ext cx="491159" cy="495764"/>
            </a:xfrm>
            <a:custGeom>
              <a:avLst/>
              <a:gdLst>
                <a:gd name="T0" fmla="*/ 44 w 271"/>
                <a:gd name="T1" fmla="*/ 105 h 273"/>
                <a:gd name="T2" fmla="*/ 67 w 271"/>
                <a:gd name="T3" fmla="*/ 157 h 273"/>
                <a:gd name="T4" fmla="*/ 126 w 271"/>
                <a:gd name="T5" fmla="*/ 224 h 273"/>
                <a:gd name="T6" fmla="*/ 139 w 271"/>
                <a:gd name="T7" fmla="*/ 259 h 273"/>
                <a:gd name="T8" fmla="*/ 99 w 271"/>
                <a:gd name="T9" fmla="*/ 257 h 273"/>
                <a:gd name="T10" fmla="*/ 9 w 271"/>
                <a:gd name="T11" fmla="*/ 108 h 273"/>
                <a:gd name="T12" fmla="*/ 95 w 271"/>
                <a:gd name="T13" fmla="*/ 3 h 273"/>
                <a:gd name="T14" fmla="*/ 178 w 271"/>
                <a:gd name="T15" fmla="*/ 34 h 273"/>
                <a:gd name="T16" fmla="*/ 262 w 271"/>
                <a:gd name="T17" fmla="*/ 105 h 273"/>
                <a:gd name="T18" fmla="*/ 268 w 271"/>
                <a:gd name="T19" fmla="*/ 132 h 273"/>
                <a:gd name="T20" fmla="*/ 238 w 271"/>
                <a:gd name="T21" fmla="*/ 133 h 273"/>
                <a:gd name="T22" fmla="*/ 193 w 271"/>
                <a:gd name="T23" fmla="*/ 94 h 273"/>
                <a:gd name="T24" fmla="*/ 108 w 271"/>
                <a:gd name="T25" fmla="*/ 44 h 273"/>
                <a:gd name="T26" fmla="*/ 44 w 271"/>
                <a:gd name="T27"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1" h="273">
                  <a:moveTo>
                    <a:pt x="44" y="105"/>
                  </a:moveTo>
                  <a:cubicBezTo>
                    <a:pt x="49" y="116"/>
                    <a:pt x="55" y="139"/>
                    <a:pt x="67" y="157"/>
                  </a:cubicBezTo>
                  <a:cubicBezTo>
                    <a:pt x="84" y="181"/>
                    <a:pt x="106" y="202"/>
                    <a:pt x="126" y="224"/>
                  </a:cubicBezTo>
                  <a:cubicBezTo>
                    <a:pt x="136" y="235"/>
                    <a:pt x="149" y="247"/>
                    <a:pt x="139" y="259"/>
                  </a:cubicBezTo>
                  <a:cubicBezTo>
                    <a:pt x="128" y="273"/>
                    <a:pt x="112" y="267"/>
                    <a:pt x="99" y="257"/>
                  </a:cubicBezTo>
                  <a:cubicBezTo>
                    <a:pt x="53" y="217"/>
                    <a:pt x="21" y="168"/>
                    <a:pt x="9" y="108"/>
                  </a:cubicBezTo>
                  <a:cubicBezTo>
                    <a:pt x="0" y="58"/>
                    <a:pt x="45" y="0"/>
                    <a:pt x="95" y="3"/>
                  </a:cubicBezTo>
                  <a:cubicBezTo>
                    <a:pt x="123" y="5"/>
                    <a:pt x="153" y="19"/>
                    <a:pt x="178" y="34"/>
                  </a:cubicBezTo>
                  <a:cubicBezTo>
                    <a:pt x="209" y="54"/>
                    <a:pt x="235" y="80"/>
                    <a:pt x="262" y="105"/>
                  </a:cubicBezTo>
                  <a:cubicBezTo>
                    <a:pt x="267" y="110"/>
                    <a:pt x="271" y="125"/>
                    <a:pt x="268" y="132"/>
                  </a:cubicBezTo>
                  <a:cubicBezTo>
                    <a:pt x="261" y="145"/>
                    <a:pt x="247" y="140"/>
                    <a:pt x="238" y="133"/>
                  </a:cubicBezTo>
                  <a:cubicBezTo>
                    <a:pt x="222" y="121"/>
                    <a:pt x="207" y="108"/>
                    <a:pt x="193" y="94"/>
                  </a:cubicBezTo>
                  <a:cubicBezTo>
                    <a:pt x="168" y="71"/>
                    <a:pt x="142" y="51"/>
                    <a:pt x="108" y="44"/>
                  </a:cubicBezTo>
                  <a:cubicBezTo>
                    <a:pt x="74" y="37"/>
                    <a:pt x="44" y="60"/>
                    <a:pt x="44"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6" name="Freeform 20">
              <a:extLst>
                <a:ext uri="{FF2B5EF4-FFF2-40B4-BE49-F238E27FC236}">
                  <a16:creationId xmlns="" xmlns:a16="http://schemas.microsoft.com/office/drawing/2014/main" id="{4B61C517-025B-49E6-870E-BDDD0822C1DC}"/>
                </a:ext>
              </a:extLst>
            </p:cNvPr>
            <p:cNvSpPr>
              <a:spLocks/>
            </p:cNvSpPr>
            <p:nvPr/>
          </p:nvSpPr>
          <p:spPr bwMode="auto">
            <a:xfrm>
              <a:off x="7281711" y="1511737"/>
              <a:ext cx="480415" cy="476578"/>
            </a:xfrm>
            <a:custGeom>
              <a:avLst/>
              <a:gdLst>
                <a:gd name="T0" fmla="*/ 124 w 265"/>
                <a:gd name="T1" fmla="*/ 257 h 263"/>
                <a:gd name="T2" fmla="*/ 142 w 265"/>
                <a:gd name="T3" fmla="*/ 223 h 263"/>
                <a:gd name="T4" fmla="*/ 196 w 265"/>
                <a:gd name="T5" fmla="*/ 159 h 263"/>
                <a:gd name="T6" fmla="*/ 220 w 265"/>
                <a:gd name="T7" fmla="*/ 107 h 263"/>
                <a:gd name="T8" fmla="*/ 156 w 265"/>
                <a:gd name="T9" fmla="*/ 44 h 263"/>
                <a:gd name="T10" fmla="*/ 81 w 265"/>
                <a:gd name="T11" fmla="*/ 85 h 263"/>
                <a:gd name="T12" fmla="*/ 35 w 265"/>
                <a:gd name="T13" fmla="*/ 129 h 263"/>
                <a:gd name="T14" fmla="*/ 5 w 265"/>
                <a:gd name="T15" fmla="*/ 135 h 263"/>
                <a:gd name="T16" fmla="*/ 5 w 265"/>
                <a:gd name="T17" fmla="*/ 106 h 263"/>
                <a:gd name="T18" fmla="*/ 134 w 265"/>
                <a:gd name="T19" fmla="*/ 10 h 263"/>
                <a:gd name="T20" fmla="*/ 231 w 265"/>
                <a:gd name="T21" fmla="*/ 30 h 263"/>
                <a:gd name="T22" fmla="*/ 255 w 265"/>
                <a:gd name="T23" fmla="*/ 128 h 263"/>
                <a:gd name="T24" fmla="*/ 161 w 265"/>
                <a:gd name="T25" fmla="*/ 257 h 263"/>
                <a:gd name="T26" fmla="*/ 128 w 265"/>
                <a:gd name="T27" fmla="*/ 262 h 263"/>
                <a:gd name="T28" fmla="*/ 124 w 265"/>
                <a:gd name="T29"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5" h="263">
                  <a:moveTo>
                    <a:pt x="124" y="257"/>
                  </a:moveTo>
                  <a:cubicBezTo>
                    <a:pt x="130" y="245"/>
                    <a:pt x="134" y="233"/>
                    <a:pt x="142" y="223"/>
                  </a:cubicBezTo>
                  <a:cubicBezTo>
                    <a:pt x="159" y="201"/>
                    <a:pt x="180" y="182"/>
                    <a:pt x="196" y="159"/>
                  </a:cubicBezTo>
                  <a:cubicBezTo>
                    <a:pt x="207" y="144"/>
                    <a:pt x="216" y="125"/>
                    <a:pt x="220" y="107"/>
                  </a:cubicBezTo>
                  <a:cubicBezTo>
                    <a:pt x="231" y="64"/>
                    <a:pt x="198" y="31"/>
                    <a:pt x="156" y="44"/>
                  </a:cubicBezTo>
                  <a:cubicBezTo>
                    <a:pt x="129" y="53"/>
                    <a:pt x="105" y="69"/>
                    <a:pt x="81" y="85"/>
                  </a:cubicBezTo>
                  <a:cubicBezTo>
                    <a:pt x="64" y="97"/>
                    <a:pt x="52" y="116"/>
                    <a:pt x="35" y="129"/>
                  </a:cubicBezTo>
                  <a:cubicBezTo>
                    <a:pt x="28" y="134"/>
                    <a:pt x="15" y="133"/>
                    <a:pt x="5" y="135"/>
                  </a:cubicBezTo>
                  <a:cubicBezTo>
                    <a:pt x="5" y="126"/>
                    <a:pt x="0" y="112"/>
                    <a:pt x="5" y="106"/>
                  </a:cubicBezTo>
                  <a:cubicBezTo>
                    <a:pt x="40" y="63"/>
                    <a:pt x="79" y="26"/>
                    <a:pt x="134" y="10"/>
                  </a:cubicBezTo>
                  <a:cubicBezTo>
                    <a:pt x="170" y="0"/>
                    <a:pt x="204" y="4"/>
                    <a:pt x="231" y="30"/>
                  </a:cubicBezTo>
                  <a:cubicBezTo>
                    <a:pt x="259" y="57"/>
                    <a:pt x="265" y="91"/>
                    <a:pt x="255" y="128"/>
                  </a:cubicBezTo>
                  <a:cubicBezTo>
                    <a:pt x="240" y="182"/>
                    <a:pt x="202" y="221"/>
                    <a:pt x="161" y="257"/>
                  </a:cubicBezTo>
                  <a:cubicBezTo>
                    <a:pt x="154" y="263"/>
                    <a:pt x="139" y="261"/>
                    <a:pt x="128" y="262"/>
                  </a:cubicBezTo>
                  <a:cubicBezTo>
                    <a:pt x="127" y="261"/>
                    <a:pt x="125" y="259"/>
                    <a:pt x="124"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8" name="Freeform 25">
              <a:extLst>
                <a:ext uri="{FF2B5EF4-FFF2-40B4-BE49-F238E27FC236}">
                  <a16:creationId xmlns="" xmlns:a16="http://schemas.microsoft.com/office/drawing/2014/main" id="{E465E668-0824-4A2B-BEE1-7449DDAE848D}"/>
                </a:ext>
              </a:extLst>
            </p:cNvPr>
            <p:cNvSpPr>
              <a:spLocks/>
            </p:cNvSpPr>
            <p:nvPr/>
          </p:nvSpPr>
          <p:spPr bwMode="auto">
            <a:xfrm>
              <a:off x="6773669" y="2182476"/>
              <a:ext cx="286254" cy="317718"/>
            </a:xfrm>
            <a:custGeom>
              <a:avLst/>
              <a:gdLst>
                <a:gd name="T0" fmla="*/ 158 w 158"/>
                <a:gd name="T1" fmla="*/ 89 h 175"/>
                <a:gd name="T2" fmla="*/ 80 w 158"/>
                <a:gd name="T3" fmla="*/ 174 h 175"/>
                <a:gd name="T4" fmla="*/ 61 w 158"/>
                <a:gd name="T5" fmla="*/ 168 h 175"/>
                <a:gd name="T6" fmla="*/ 16 w 158"/>
                <a:gd name="T7" fmla="*/ 124 h 175"/>
                <a:gd name="T8" fmla="*/ 15 w 158"/>
                <a:gd name="T9" fmla="*/ 66 h 175"/>
                <a:gd name="T10" fmla="*/ 23 w 158"/>
                <a:gd name="T11" fmla="*/ 56 h 175"/>
                <a:gd name="T12" fmla="*/ 127 w 158"/>
                <a:gd name="T13" fmla="*/ 54 h 175"/>
                <a:gd name="T14" fmla="*/ 158 w 158"/>
                <a:gd name="T15" fmla="*/ 8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75">
                  <a:moveTo>
                    <a:pt x="158" y="89"/>
                  </a:moveTo>
                  <a:cubicBezTo>
                    <a:pt x="157" y="114"/>
                    <a:pt x="96" y="175"/>
                    <a:pt x="80" y="174"/>
                  </a:cubicBezTo>
                  <a:cubicBezTo>
                    <a:pt x="73" y="174"/>
                    <a:pt x="66" y="172"/>
                    <a:pt x="61" y="168"/>
                  </a:cubicBezTo>
                  <a:cubicBezTo>
                    <a:pt x="45" y="154"/>
                    <a:pt x="29" y="140"/>
                    <a:pt x="16" y="124"/>
                  </a:cubicBezTo>
                  <a:cubicBezTo>
                    <a:pt x="0" y="105"/>
                    <a:pt x="1" y="86"/>
                    <a:pt x="15" y="66"/>
                  </a:cubicBezTo>
                  <a:cubicBezTo>
                    <a:pt x="18" y="62"/>
                    <a:pt x="20" y="59"/>
                    <a:pt x="23" y="56"/>
                  </a:cubicBezTo>
                  <a:cubicBezTo>
                    <a:pt x="83" y="0"/>
                    <a:pt x="81" y="8"/>
                    <a:pt x="127" y="54"/>
                  </a:cubicBezTo>
                  <a:cubicBezTo>
                    <a:pt x="140" y="67"/>
                    <a:pt x="150" y="80"/>
                    <a:pt x="158"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9" name="Freeform 26">
              <a:extLst>
                <a:ext uri="{FF2B5EF4-FFF2-40B4-BE49-F238E27FC236}">
                  <a16:creationId xmlns="" xmlns:a16="http://schemas.microsoft.com/office/drawing/2014/main" id="{697085FF-3CEE-46AA-B4FC-9764302CE6A4}"/>
                </a:ext>
              </a:extLst>
            </p:cNvPr>
            <p:cNvSpPr>
              <a:spLocks/>
            </p:cNvSpPr>
            <p:nvPr/>
          </p:nvSpPr>
          <p:spPr bwMode="auto">
            <a:xfrm>
              <a:off x="7142038" y="1832525"/>
              <a:ext cx="300835" cy="303137"/>
            </a:xfrm>
            <a:custGeom>
              <a:avLst/>
              <a:gdLst>
                <a:gd name="T0" fmla="*/ 0 w 166"/>
                <a:gd name="T1" fmla="*/ 82 h 167"/>
                <a:gd name="T2" fmla="*/ 12 w 166"/>
                <a:gd name="T3" fmla="*/ 63 h 167"/>
                <a:gd name="T4" fmla="*/ 60 w 166"/>
                <a:gd name="T5" fmla="*/ 15 h 167"/>
                <a:gd name="T6" fmla="*/ 102 w 166"/>
                <a:gd name="T7" fmla="*/ 14 h 167"/>
                <a:gd name="T8" fmla="*/ 150 w 166"/>
                <a:gd name="T9" fmla="*/ 62 h 167"/>
                <a:gd name="T10" fmla="*/ 151 w 166"/>
                <a:gd name="T11" fmla="*/ 103 h 167"/>
                <a:gd name="T12" fmla="*/ 101 w 166"/>
                <a:gd name="T13" fmla="*/ 154 h 167"/>
                <a:gd name="T14" fmla="*/ 65 w 166"/>
                <a:gd name="T15" fmla="*/ 156 h 167"/>
                <a:gd name="T16" fmla="*/ 7 w 166"/>
                <a:gd name="T17" fmla="*/ 98 h 167"/>
                <a:gd name="T18" fmla="*/ 0 w 166"/>
                <a:gd name="T19" fmla="*/ 8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7">
                  <a:moveTo>
                    <a:pt x="0" y="82"/>
                  </a:moveTo>
                  <a:cubicBezTo>
                    <a:pt x="4" y="76"/>
                    <a:pt x="7" y="68"/>
                    <a:pt x="12" y="63"/>
                  </a:cubicBezTo>
                  <a:cubicBezTo>
                    <a:pt x="28" y="46"/>
                    <a:pt x="44" y="30"/>
                    <a:pt x="60" y="15"/>
                  </a:cubicBezTo>
                  <a:cubicBezTo>
                    <a:pt x="75" y="0"/>
                    <a:pt x="87" y="0"/>
                    <a:pt x="102" y="14"/>
                  </a:cubicBezTo>
                  <a:cubicBezTo>
                    <a:pt x="119" y="29"/>
                    <a:pt x="134" y="46"/>
                    <a:pt x="150" y="62"/>
                  </a:cubicBezTo>
                  <a:cubicBezTo>
                    <a:pt x="163" y="75"/>
                    <a:pt x="166" y="89"/>
                    <a:pt x="151" y="103"/>
                  </a:cubicBezTo>
                  <a:cubicBezTo>
                    <a:pt x="135" y="120"/>
                    <a:pt x="118" y="138"/>
                    <a:pt x="101" y="154"/>
                  </a:cubicBezTo>
                  <a:cubicBezTo>
                    <a:pt x="90" y="165"/>
                    <a:pt x="77" y="167"/>
                    <a:pt x="65" y="156"/>
                  </a:cubicBezTo>
                  <a:cubicBezTo>
                    <a:pt x="45" y="138"/>
                    <a:pt x="26" y="118"/>
                    <a:pt x="7" y="98"/>
                  </a:cubicBezTo>
                  <a:cubicBezTo>
                    <a:pt x="4" y="95"/>
                    <a:pt x="3" y="89"/>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0" name="Freeform 27">
              <a:extLst>
                <a:ext uri="{FF2B5EF4-FFF2-40B4-BE49-F238E27FC236}">
                  <a16:creationId xmlns="" xmlns:a16="http://schemas.microsoft.com/office/drawing/2014/main" id="{FC627481-F358-4062-A21A-1F51B6324A99}"/>
                </a:ext>
              </a:extLst>
            </p:cNvPr>
            <p:cNvSpPr>
              <a:spLocks/>
            </p:cNvSpPr>
            <p:nvPr/>
          </p:nvSpPr>
          <p:spPr bwMode="auto">
            <a:xfrm>
              <a:off x="6394556" y="2213941"/>
              <a:ext cx="299300" cy="291626"/>
            </a:xfrm>
            <a:custGeom>
              <a:avLst/>
              <a:gdLst>
                <a:gd name="T0" fmla="*/ 81 w 165"/>
                <a:gd name="T1" fmla="*/ 0 h 161"/>
                <a:gd name="T2" fmla="*/ 99 w 165"/>
                <a:gd name="T3" fmla="*/ 7 h 161"/>
                <a:gd name="T4" fmla="*/ 155 w 165"/>
                <a:gd name="T5" fmla="*/ 64 h 161"/>
                <a:gd name="T6" fmla="*/ 154 w 165"/>
                <a:gd name="T7" fmla="*/ 96 h 161"/>
                <a:gd name="T8" fmla="*/ 99 w 165"/>
                <a:gd name="T9" fmla="*/ 151 h 161"/>
                <a:gd name="T10" fmla="*/ 65 w 165"/>
                <a:gd name="T11" fmla="*/ 151 h 161"/>
                <a:gd name="T12" fmla="*/ 10 w 165"/>
                <a:gd name="T13" fmla="*/ 97 h 161"/>
                <a:gd name="T14" fmla="*/ 9 w 165"/>
                <a:gd name="T15" fmla="*/ 62 h 161"/>
                <a:gd name="T16" fmla="*/ 64 w 165"/>
                <a:gd name="T17" fmla="*/ 7 h 161"/>
                <a:gd name="T18" fmla="*/ 81 w 165"/>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1">
                  <a:moveTo>
                    <a:pt x="81" y="0"/>
                  </a:moveTo>
                  <a:cubicBezTo>
                    <a:pt x="87" y="2"/>
                    <a:pt x="95" y="3"/>
                    <a:pt x="99" y="7"/>
                  </a:cubicBezTo>
                  <a:cubicBezTo>
                    <a:pt x="118" y="26"/>
                    <a:pt x="137" y="45"/>
                    <a:pt x="155" y="64"/>
                  </a:cubicBezTo>
                  <a:cubicBezTo>
                    <a:pt x="165" y="75"/>
                    <a:pt x="163" y="86"/>
                    <a:pt x="154" y="96"/>
                  </a:cubicBezTo>
                  <a:cubicBezTo>
                    <a:pt x="136" y="114"/>
                    <a:pt x="118" y="133"/>
                    <a:pt x="99" y="151"/>
                  </a:cubicBezTo>
                  <a:cubicBezTo>
                    <a:pt x="88" y="161"/>
                    <a:pt x="75" y="161"/>
                    <a:pt x="65" y="151"/>
                  </a:cubicBezTo>
                  <a:cubicBezTo>
                    <a:pt x="46" y="134"/>
                    <a:pt x="27" y="115"/>
                    <a:pt x="10" y="97"/>
                  </a:cubicBezTo>
                  <a:cubicBezTo>
                    <a:pt x="0" y="86"/>
                    <a:pt x="0" y="73"/>
                    <a:pt x="9" y="62"/>
                  </a:cubicBezTo>
                  <a:cubicBezTo>
                    <a:pt x="27" y="43"/>
                    <a:pt x="46" y="25"/>
                    <a:pt x="64" y="7"/>
                  </a:cubicBezTo>
                  <a:cubicBezTo>
                    <a:pt x="68" y="3"/>
                    <a:pt x="75"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1" name="Freeform 28">
              <a:extLst>
                <a:ext uri="{FF2B5EF4-FFF2-40B4-BE49-F238E27FC236}">
                  <a16:creationId xmlns="" xmlns:a16="http://schemas.microsoft.com/office/drawing/2014/main" id="{B1EAB40C-802A-489F-8355-9D50A2231E48}"/>
                </a:ext>
              </a:extLst>
            </p:cNvPr>
            <p:cNvSpPr>
              <a:spLocks/>
            </p:cNvSpPr>
            <p:nvPr/>
          </p:nvSpPr>
          <p:spPr bwMode="auto">
            <a:xfrm>
              <a:off x="6579508" y="2396591"/>
              <a:ext cx="295463" cy="292393"/>
            </a:xfrm>
            <a:custGeom>
              <a:avLst/>
              <a:gdLst>
                <a:gd name="T0" fmla="*/ 81 w 163"/>
                <a:gd name="T1" fmla="*/ 161 h 161"/>
                <a:gd name="T2" fmla="*/ 62 w 163"/>
                <a:gd name="T3" fmla="*/ 151 h 161"/>
                <a:gd name="T4" fmla="*/ 13 w 163"/>
                <a:gd name="T5" fmla="*/ 101 h 161"/>
                <a:gd name="T6" fmla="*/ 11 w 163"/>
                <a:gd name="T7" fmla="*/ 64 h 161"/>
                <a:gd name="T8" fmla="*/ 59 w 163"/>
                <a:gd name="T9" fmla="*/ 16 h 161"/>
                <a:gd name="T10" fmla="*/ 108 w 163"/>
                <a:gd name="T11" fmla="*/ 17 h 161"/>
                <a:gd name="T12" fmla="*/ 154 w 163"/>
                <a:gd name="T13" fmla="*/ 64 h 161"/>
                <a:gd name="T14" fmla="*/ 159 w 163"/>
                <a:gd name="T15" fmla="*/ 90 h 161"/>
                <a:gd name="T16" fmla="*/ 95 w 163"/>
                <a:gd name="T17" fmla="*/ 157 h 161"/>
                <a:gd name="T18" fmla="*/ 81 w 163"/>
                <a:gd name="T19"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1">
                  <a:moveTo>
                    <a:pt x="81" y="161"/>
                  </a:moveTo>
                  <a:cubicBezTo>
                    <a:pt x="76" y="158"/>
                    <a:pt x="68" y="156"/>
                    <a:pt x="62" y="151"/>
                  </a:cubicBezTo>
                  <a:cubicBezTo>
                    <a:pt x="45" y="135"/>
                    <a:pt x="29" y="118"/>
                    <a:pt x="13" y="101"/>
                  </a:cubicBezTo>
                  <a:cubicBezTo>
                    <a:pt x="2" y="90"/>
                    <a:pt x="0" y="76"/>
                    <a:pt x="11" y="64"/>
                  </a:cubicBezTo>
                  <a:cubicBezTo>
                    <a:pt x="26" y="47"/>
                    <a:pt x="42" y="31"/>
                    <a:pt x="59" y="16"/>
                  </a:cubicBezTo>
                  <a:cubicBezTo>
                    <a:pt x="76" y="0"/>
                    <a:pt x="91" y="1"/>
                    <a:pt x="108" y="17"/>
                  </a:cubicBezTo>
                  <a:cubicBezTo>
                    <a:pt x="124" y="32"/>
                    <a:pt x="140" y="47"/>
                    <a:pt x="154" y="64"/>
                  </a:cubicBezTo>
                  <a:cubicBezTo>
                    <a:pt x="159" y="70"/>
                    <a:pt x="163" y="85"/>
                    <a:pt x="159" y="90"/>
                  </a:cubicBezTo>
                  <a:cubicBezTo>
                    <a:pt x="139" y="113"/>
                    <a:pt x="117" y="135"/>
                    <a:pt x="95" y="157"/>
                  </a:cubicBezTo>
                  <a:cubicBezTo>
                    <a:pt x="92" y="159"/>
                    <a:pt x="87" y="159"/>
                    <a:pt x="8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3" name="Freeform 29">
              <a:extLst>
                <a:ext uri="{FF2B5EF4-FFF2-40B4-BE49-F238E27FC236}">
                  <a16:creationId xmlns="" xmlns:a16="http://schemas.microsoft.com/office/drawing/2014/main" id="{3E6C4BC3-355E-43A1-BC2D-A7A0BE4D2102}"/>
                </a:ext>
              </a:extLst>
            </p:cNvPr>
            <p:cNvSpPr>
              <a:spLocks/>
            </p:cNvSpPr>
            <p:nvPr/>
          </p:nvSpPr>
          <p:spPr bwMode="auto">
            <a:xfrm>
              <a:off x="6769832" y="2585380"/>
              <a:ext cx="290091" cy="287021"/>
            </a:xfrm>
            <a:custGeom>
              <a:avLst/>
              <a:gdLst>
                <a:gd name="T0" fmla="*/ 160 w 160"/>
                <a:gd name="T1" fmla="*/ 78 h 158"/>
                <a:gd name="T2" fmla="*/ 82 w 160"/>
                <a:gd name="T3" fmla="*/ 158 h 158"/>
                <a:gd name="T4" fmla="*/ 64 w 160"/>
                <a:gd name="T5" fmla="*/ 152 h 158"/>
                <a:gd name="T6" fmla="*/ 11 w 160"/>
                <a:gd name="T7" fmla="*/ 99 h 158"/>
                <a:gd name="T8" fmla="*/ 13 w 160"/>
                <a:gd name="T9" fmla="*/ 60 h 158"/>
                <a:gd name="T10" fmla="*/ 65 w 160"/>
                <a:gd name="T11" fmla="*/ 8 h 158"/>
                <a:gd name="T12" fmla="*/ 88 w 160"/>
                <a:gd name="T13" fmla="*/ 3 h 158"/>
                <a:gd name="T14" fmla="*/ 157 w 160"/>
                <a:gd name="T15" fmla="*/ 69 h 158"/>
                <a:gd name="T16" fmla="*/ 160 w 160"/>
                <a:gd name="T17" fmla="*/ 7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58">
                  <a:moveTo>
                    <a:pt x="160" y="78"/>
                  </a:moveTo>
                  <a:cubicBezTo>
                    <a:pt x="159" y="95"/>
                    <a:pt x="98" y="158"/>
                    <a:pt x="82" y="158"/>
                  </a:cubicBezTo>
                  <a:cubicBezTo>
                    <a:pt x="76" y="158"/>
                    <a:pt x="68" y="156"/>
                    <a:pt x="64" y="152"/>
                  </a:cubicBezTo>
                  <a:cubicBezTo>
                    <a:pt x="46" y="135"/>
                    <a:pt x="27" y="118"/>
                    <a:pt x="11" y="99"/>
                  </a:cubicBezTo>
                  <a:cubicBezTo>
                    <a:pt x="0" y="86"/>
                    <a:pt x="0" y="72"/>
                    <a:pt x="13" y="60"/>
                  </a:cubicBezTo>
                  <a:cubicBezTo>
                    <a:pt x="30" y="42"/>
                    <a:pt x="47" y="24"/>
                    <a:pt x="65" y="8"/>
                  </a:cubicBezTo>
                  <a:cubicBezTo>
                    <a:pt x="71" y="4"/>
                    <a:pt x="84" y="0"/>
                    <a:pt x="88" y="3"/>
                  </a:cubicBezTo>
                  <a:cubicBezTo>
                    <a:pt x="112" y="24"/>
                    <a:pt x="134" y="46"/>
                    <a:pt x="157" y="69"/>
                  </a:cubicBezTo>
                  <a:cubicBezTo>
                    <a:pt x="159" y="71"/>
                    <a:pt x="159" y="76"/>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5" name="Freeform 30">
              <a:extLst>
                <a:ext uri="{FF2B5EF4-FFF2-40B4-BE49-F238E27FC236}">
                  <a16:creationId xmlns="" xmlns:a16="http://schemas.microsoft.com/office/drawing/2014/main" id="{10B2206F-023E-4971-9C39-9B853A0BBF54}"/>
                </a:ext>
              </a:extLst>
            </p:cNvPr>
            <p:cNvSpPr>
              <a:spLocks/>
            </p:cNvSpPr>
            <p:nvPr/>
          </p:nvSpPr>
          <p:spPr bwMode="auto">
            <a:xfrm>
              <a:off x="6586415" y="2764960"/>
              <a:ext cx="296230" cy="293928"/>
            </a:xfrm>
            <a:custGeom>
              <a:avLst/>
              <a:gdLst>
                <a:gd name="T0" fmla="*/ 82 w 163"/>
                <a:gd name="T1" fmla="*/ 162 h 162"/>
                <a:gd name="T2" fmla="*/ 76 w 163"/>
                <a:gd name="T3" fmla="*/ 162 h 162"/>
                <a:gd name="T4" fmla="*/ 1 w 163"/>
                <a:gd name="T5" fmla="*/ 85 h 162"/>
                <a:gd name="T6" fmla="*/ 10 w 163"/>
                <a:gd name="T7" fmla="*/ 62 h 162"/>
                <a:gd name="T8" fmla="*/ 58 w 163"/>
                <a:gd name="T9" fmla="*/ 14 h 162"/>
                <a:gd name="T10" fmla="*/ 99 w 163"/>
                <a:gd name="T11" fmla="*/ 14 h 162"/>
                <a:gd name="T12" fmla="*/ 148 w 163"/>
                <a:gd name="T13" fmla="*/ 63 h 162"/>
                <a:gd name="T14" fmla="*/ 150 w 163"/>
                <a:gd name="T15" fmla="*/ 102 h 162"/>
                <a:gd name="T16" fmla="*/ 96 w 163"/>
                <a:gd name="T17" fmla="*/ 155 h 162"/>
                <a:gd name="T18" fmla="*/ 82 w 163"/>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2">
                  <a:moveTo>
                    <a:pt x="82" y="162"/>
                  </a:moveTo>
                  <a:cubicBezTo>
                    <a:pt x="77" y="162"/>
                    <a:pt x="77" y="162"/>
                    <a:pt x="76" y="162"/>
                  </a:cubicBezTo>
                  <a:cubicBezTo>
                    <a:pt x="60" y="161"/>
                    <a:pt x="0" y="101"/>
                    <a:pt x="1" y="85"/>
                  </a:cubicBezTo>
                  <a:cubicBezTo>
                    <a:pt x="1" y="77"/>
                    <a:pt x="5" y="68"/>
                    <a:pt x="10" y="62"/>
                  </a:cubicBezTo>
                  <a:cubicBezTo>
                    <a:pt x="25" y="45"/>
                    <a:pt x="42" y="29"/>
                    <a:pt x="58" y="14"/>
                  </a:cubicBezTo>
                  <a:cubicBezTo>
                    <a:pt x="71" y="1"/>
                    <a:pt x="85" y="0"/>
                    <a:pt x="99" y="14"/>
                  </a:cubicBezTo>
                  <a:cubicBezTo>
                    <a:pt x="115" y="30"/>
                    <a:pt x="132" y="46"/>
                    <a:pt x="148" y="63"/>
                  </a:cubicBezTo>
                  <a:cubicBezTo>
                    <a:pt x="160" y="75"/>
                    <a:pt x="163" y="88"/>
                    <a:pt x="150" y="102"/>
                  </a:cubicBezTo>
                  <a:cubicBezTo>
                    <a:pt x="132" y="120"/>
                    <a:pt x="114" y="138"/>
                    <a:pt x="96" y="155"/>
                  </a:cubicBezTo>
                  <a:cubicBezTo>
                    <a:pt x="92" y="160"/>
                    <a:pt x="85" y="161"/>
                    <a:pt x="82"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6" name="Freeform 31">
              <a:extLst>
                <a:ext uri="{FF2B5EF4-FFF2-40B4-BE49-F238E27FC236}">
                  <a16:creationId xmlns="" xmlns:a16="http://schemas.microsoft.com/office/drawing/2014/main" id="{A603C9DC-DACA-4789-B5B3-3BDEF61902C1}"/>
                </a:ext>
              </a:extLst>
            </p:cNvPr>
            <p:cNvSpPr>
              <a:spLocks/>
            </p:cNvSpPr>
            <p:nvPr/>
          </p:nvSpPr>
          <p:spPr bwMode="auto">
            <a:xfrm>
              <a:off x="6399928" y="2587682"/>
              <a:ext cx="288556" cy="291626"/>
            </a:xfrm>
            <a:custGeom>
              <a:avLst/>
              <a:gdLst>
                <a:gd name="T0" fmla="*/ 159 w 159"/>
                <a:gd name="T1" fmla="*/ 80 h 161"/>
                <a:gd name="T2" fmla="*/ 150 w 159"/>
                <a:gd name="T3" fmla="*/ 97 h 161"/>
                <a:gd name="T4" fmla="*/ 97 w 159"/>
                <a:gd name="T5" fmla="*/ 151 h 161"/>
                <a:gd name="T6" fmla="*/ 61 w 159"/>
                <a:gd name="T7" fmla="*/ 150 h 161"/>
                <a:gd name="T8" fmla="*/ 14 w 159"/>
                <a:gd name="T9" fmla="*/ 104 h 161"/>
                <a:gd name="T10" fmla="*/ 15 w 159"/>
                <a:gd name="T11" fmla="*/ 53 h 161"/>
                <a:gd name="T12" fmla="*/ 62 w 159"/>
                <a:gd name="T13" fmla="*/ 7 h 161"/>
                <a:gd name="T14" fmla="*/ 89 w 159"/>
                <a:gd name="T15" fmla="*/ 4 h 161"/>
                <a:gd name="T16" fmla="*/ 153 w 159"/>
                <a:gd name="T17" fmla="*/ 64 h 161"/>
                <a:gd name="T18" fmla="*/ 159 w 159"/>
                <a:gd name="T19"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1">
                  <a:moveTo>
                    <a:pt x="159" y="80"/>
                  </a:moveTo>
                  <a:cubicBezTo>
                    <a:pt x="156" y="86"/>
                    <a:pt x="155" y="93"/>
                    <a:pt x="150" y="97"/>
                  </a:cubicBezTo>
                  <a:cubicBezTo>
                    <a:pt x="133" y="115"/>
                    <a:pt x="115" y="134"/>
                    <a:pt x="97" y="151"/>
                  </a:cubicBezTo>
                  <a:cubicBezTo>
                    <a:pt x="86" y="161"/>
                    <a:pt x="72" y="161"/>
                    <a:pt x="61" y="150"/>
                  </a:cubicBezTo>
                  <a:cubicBezTo>
                    <a:pt x="44" y="136"/>
                    <a:pt x="28" y="120"/>
                    <a:pt x="14" y="104"/>
                  </a:cubicBezTo>
                  <a:cubicBezTo>
                    <a:pt x="0" y="88"/>
                    <a:pt x="0" y="69"/>
                    <a:pt x="15" y="53"/>
                  </a:cubicBezTo>
                  <a:cubicBezTo>
                    <a:pt x="29" y="37"/>
                    <a:pt x="45" y="21"/>
                    <a:pt x="62" y="7"/>
                  </a:cubicBezTo>
                  <a:cubicBezTo>
                    <a:pt x="68" y="2"/>
                    <a:pt x="84" y="0"/>
                    <a:pt x="89" y="4"/>
                  </a:cubicBezTo>
                  <a:cubicBezTo>
                    <a:pt x="112" y="23"/>
                    <a:pt x="132" y="44"/>
                    <a:pt x="153" y="64"/>
                  </a:cubicBezTo>
                  <a:cubicBezTo>
                    <a:pt x="156" y="68"/>
                    <a:pt x="157" y="74"/>
                    <a:pt x="15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7" name="Freeform 32">
              <a:extLst>
                <a:ext uri="{FF2B5EF4-FFF2-40B4-BE49-F238E27FC236}">
                  <a16:creationId xmlns="" xmlns:a16="http://schemas.microsoft.com/office/drawing/2014/main" id="{5991FFA7-40F1-4AD0-80D5-9B8CF80EAE18}"/>
                </a:ext>
              </a:extLst>
            </p:cNvPr>
            <p:cNvSpPr>
              <a:spLocks/>
            </p:cNvSpPr>
            <p:nvPr/>
          </p:nvSpPr>
          <p:spPr bwMode="auto">
            <a:xfrm>
              <a:off x="6203464" y="2028222"/>
              <a:ext cx="303137" cy="293928"/>
            </a:xfrm>
            <a:custGeom>
              <a:avLst/>
              <a:gdLst>
                <a:gd name="T0" fmla="*/ 86 w 167"/>
                <a:gd name="T1" fmla="*/ 0 h 162"/>
                <a:gd name="T2" fmla="*/ 103 w 167"/>
                <a:gd name="T3" fmla="*/ 9 h 162"/>
                <a:gd name="T4" fmla="*/ 157 w 167"/>
                <a:gd name="T5" fmla="*/ 63 h 162"/>
                <a:gd name="T6" fmla="*/ 158 w 167"/>
                <a:gd name="T7" fmla="*/ 93 h 162"/>
                <a:gd name="T8" fmla="*/ 99 w 167"/>
                <a:gd name="T9" fmla="*/ 152 h 162"/>
                <a:gd name="T10" fmla="*/ 64 w 167"/>
                <a:gd name="T11" fmla="*/ 149 h 162"/>
                <a:gd name="T12" fmla="*/ 12 w 167"/>
                <a:gd name="T13" fmla="*/ 97 h 162"/>
                <a:gd name="T14" fmla="*/ 10 w 167"/>
                <a:gd name="T15" fmla="*/ 64 h 162"/>
                <a:gd name="T16" fmla="*/ 65 w 167"/>
                <a:gd name="T17" fmla="*/ 9 h 162"/>
                <a:gd name="T18" fmla="*/ 86 w 167"/>
                <a:gd name="T1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2">
                  <a:moveTo>
                    <a:pt x="86" y="0"/>
                  </a:moveTo>
                  <a:cubicBezTo>
                    <a:pt x="92" y="3"/>
                    <a:pt x="98" y="5"/>
                    <a:pt x="103" y="9"/>
                  </a:cubicBezTo>
                  <a:cubicBezTo>
                    <a:pt x="121" y="27"/>
                    <a:pt x="139" y="45"/>
                    <a:pt x="157" y="63"/>
                  </a:cubicBezTo>
                  <a:cubicBezTo>
                    <a:pt x="166" y="72"/>
                    <a:pt x="167" y="83"/>
                    <a:pt x="158" y="93"/>
                  </a:cubicBezTo>
                  <a:cubicBezTo>
                    <a:pt x="139" y="113"/>
                    <a:pt x="120" y="134"/>
                    <a:pt x="99" y="152"/>
                  </a:cubicBezTo>
                  <a:cubicBezTo>
                    <a:pt x="88" y="162"/>
                    <a:pt x="75" y="159"/>
                    <a:pt x="64" y="149"/>
                  </a:cubicBezTo>
                  <a:cubicBezTo>
                    <a:pt x="47" y="132"/>
                    <a:pt x="29" y="115"/>
                    <a:pt x="12" y="97"/>
                  </a:cubicBezTo>
                  <a:cubicBezTo>
                    <a:pt x="3" y="87"/>
                    <a:pt x="0" y="74"/>
                    <a:pt x="10" y="64"/>
                  </a:cubicBezTo>
                  <a:cubicBezTo>
                    <a:pt x="27" y="45"/>
                    <a:pt x="46" y="27"/>
                    <a:pt x="65" y="9"/>
                  </a:cubicBezTo>
                  <a:cubicBezTo>
                    <a:pt x="70" y="5"/>
                    <a:pt x="78" y="3"/>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8" name="Freeform 33">
              <a:extLst>
                <a:ext uri="{FF2B5EF4-FFF2-40B4-BE49-F238E27FC236}">
                  <a16:creationId xmlns="" xmlns:a16="http://schemas.microsoft.com/office/drawing/2014/main" id="{3F55D16A-D462-4836-BB03-5D24FA9CEF42}"/>
                </a:ext>
              </a:extLst>
            </p:cNvPr>
            <p:cNvSpPr>
              <a:spLocks/>
            </p:cNvSpPr>
            <p:nvPr/>
          </p:nvSpPr>
          <p:spPr bwMode="auto">
            <a:xfrm>
              <a:off x="6960156" y="2034361"/>
              <a:ext cx="284719" cy="286254"/>
            </a:xfrm>
            <a:custGeom>
              <a:avLst/>
              <a:gdLst>
                <a:gd name="T0" fmla="*/ 81 w 157"/>
                <a:gd name="T1" fmla="*/ 0 h 158"/>
                <a:gd name="T2" fmla="*/ 96 w 157"/>
                <a:gd name="T3" fmla="*/ 5 h 158"/>
                <a:gd name="T4" fmla="*/ 152 w 157"/>
                <a:gd name="T5" fmla="*/ 61 h 158"/>
                <a:gd name="T6" fmla="*/ 150 w 157"/>
                <a:gd name="T7" fmla="*/ 91 h 158"/>
                <a:gd name="T8" fmla="*/ 95 w 157"/>
                <a:gd name="T9" fmla="*/ 148 h 158"/>
                <a:gd name="T10" fmla="*/ 60 w 157"/>
                <a:gd name="T11" fmla="*/ 147 h 158"/>
                <a:gd name="T12" fmla="*/ 8 w 157"/>
                <a:gd name="T13" fmla="*/ 94 h 158"/>
                <a:gd name="T14" fmla="*/ 4 w 157"/>
                <a:gd name="T15" fmla="*/ 63 h 158"/>
                <a:gd name="T16" fmla="*/ 62 w 157"/>
                <a:gd name="T17" fmla="*/ 5 h 158"/>
                <a:gd name="T18" fmla="*/ 81 w 157"/>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158">
                  <a:moveTo>
                    <a:pt x="81" y="0"/>
                  </a:moveTo>
                  <a:cubicBezTo>
                    <a:pt x="86" y="1"/>
                    <a:pt x="92" y="2"/>
                    <a:pt x="96" y="5"/>
                  </a:cubicBezTo>
                  <a:cubicBezTo>
                    <a:pt x="115" y="23"/>
                    <a:pt x="135" y="41"/>
                    <a:pt x="152" y="61"/>
                  </a:cubicBezTo>
                  <a:cubicBezTo>
                    <a:pt x="157" y="67"/>
                    <a:pt x="156" y="85"/>
                    <a:pt x="150" y="91"/>
                  </a:cubicBezTo>
                  <a:cubicBezTo>
                    <a:pt x="134" y="112"/>
                    <a:pt x="114" y="130"/>
                    <a:pt x="95" y="148"/>
                  </a:cubicBezTo>
                  <a:cubicBezTo>
                    <a:pt x="84" y="158"/>
                    <a:pt x="71" y="157"/>
                    <a:pt x="60" y="147"/>
                  </a:cubicBezTo>
                  <a:cubicBezTo>
                    <a:pt x="42" y="130"/>
                    <a:pt x="24" y="114"/>
                    <a:pt x="8" y="94"/>
                  </a:cubicBezTo>
                  <a:cubicBezTo>
                    <a:pt x="2" y="87"/>
                    <a:pt x="0" y="69"/>
                    <a:pt x="4" y="63"/>
                  </a:cubicBezTo>
                  <a:cubicBezTo>
                    <a:pt x="21" y="42"/>
                    <a:pt x="42" y="24"/>
                    <a:pt x="62" y="5"/>
                  </a:cubicBezTo>
                  <a:cubicBezTo>
                    <a:pt x="66" y="1"/>
                    <a:pt x="74"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9" name="Freeform 34">
              <a:extLst>
                <a:ext uri="{FF2B5EF4-FFF2-40B4-BE49-F238E27FC236}">
                  <a16:creationId xmlns="" xmlns:a16="http://schemas.microsoft.com/office/drawing/2014/main" id="{816F6B73-9F1F-46D3-AB4F-265229D37ED0}"/>
                </a:ext>
              </a:extLst>
            </p:cNvPr>
            <p:cNvSpPr>
              <a:spLocks/>
            </p:cNvSpPr>
            <p:nvPr/>
          </p:nvSpPr>
          <p:spPr bwMode="auto">
            <a:xfrm>
              <a:off x="6018512" y="2206267"/>
              <a:ext cx="293928" cy="295463"/>
            </a:xfrm>
            <a:custGeom>
              <a:avLst/>
              <a:gdLst>
                <a:gd name="T0" fmla="*/ 162 w 162"/>
                <a:gd name="T1" fmla="*/ 80 h 163"/>
                <a:gd name="T2" fmla="*/ 83 w 162"/>
                <a:gd name="T3" fmla="*/ 162 h 163"/>
                <a:gd name="T4" fmla="*/ 65 w 162"/>
                <a:gd name="T5" fmla="*/ 155 h 163"/>
                <a:gd name="T6" fmla="*/ 12 w 162"/>
                <a:gd name="T7" fmla="*/ 103 h 163"/>
                <a:gd name="T8" fmla="*/ 13 w 162"/>
                <a:gd name="T9" fmla="*/ 64 h 163"/>
                <a:gd name="T10" fmla="*/ 62 w 162"/>
                <a:gd name="T11" fmla="*/ 14 h 163"/>
                <a:gd name="T12" fmla="*/ 103 w 162"/>
                <a:gd name="T13" fmla="*/ 13 h 163"/>
                <a:gd name="T14" fmla="*/ 155 w 162"/>
                <a:gd name="T15" fmla="*/ 66 h 163"/>
                <a:gd name="T16" fmla="*/ 162 w 162"/>
                <a:gd name="T17" fmla="*/ 8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63">
                  <a:moveTo>
                    <a:pt x="162" y="80"/>
                  </a:moveTo>
                  <a:cubicBezTo>
                    <a:pt x="162" y="101"/>
                    <a:pt x="100" y="163"/>
                    <a:pt x="83" y="162"/>
                  </a:cubicBezTo>
                  <a:cubicBezTo>
                    <a:pt x="77" y="162"/>
                    <a:pt x="69" y="159"/>
                    <a:pt x="65" y="155"/>
                  </a:cubicBezTo>
                  <a:cubicBezTo>
                    <a:pt x="47" y="138"/>
                    <a:pt x="30" y="120"/>
                    <a:pt x="12" y="103"/>
                  </a:cubicBezTo>
                  <a:cubicBezTo>
                    <a:pt x="0" y="90"/>
                    <a:pt x="1" y="76"/>
                    <a:pt x="13" y="64"/>
                  </a:cubicBezTo>
                  <a:cubicBezTo>
                    <a:pt x="29" y="47"/>
                    <a:pt x="46" y="30"/>
                    <a:pt x="62" y="14"/>
                  </a:cubicBezTo>
                  <a:cubicBezTo>
                    <a:pt x="75" y="2"/>
                    <a:pt x="89" y="0"/>
                    <a:pt x="103" y="13"/>
                  </a:cubicBezTo>
                  <a:cubicBezTo>
                    <a:pt x="120" y="31"/>
                    <a:pt x="138" y="48"/>
                    <a:pt x="155" y="66"/>
                  </a:cubicBezTo>
                  <a:cubicBezTo>
                    <a:pt x="159" y="70"/>
                    <a:pt x="161" y="77"/>
                    <a:pt x="16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0" name="Freeform 35">
              <a:extLst>
                <a:ext uri="{FF2B5EF4-FFF2-40B4-BE49-F238E27FC236}">
                  <a16:creationId xmlns="" xmlns:a16="http://schemas.microsoft.com/office/drawing/2014/main" id="{6C9E7B7A-C47C-405B-8CF2-5FD8B3B41F41}"/>
                </a:ext>
              </a:extLst>
            </p:cNvPr>
            <p:cNvSpPr>
              <a:spLocks/>
            </p:cNvSpPr>
            <p:nvPr/>
          </p:nvSpPr>
          <p:spPr bwMode="auto">
            <a:xfrm>
              <a:off x="7517314" y="2215476"/>
              <a:ext cx="292393" cy="292393"/>
            </a:xfrm>
            <a:custGeom>
              <a:avLst/>
              <a:gdLst>
                <a:gd name="T0" fmla="*/ 76 w 161"/>
                <a:gd name="T1" fmla="*/ 0 h 161"/>
                <a:gd name="T2" fmla="*/ 159 w 161"/>
                <a:gd name="T3" fmla="*/ 79 h 161"/>
                <a:gd name="T4" fmla="*/ 150 w 161"/>
                <a:gd name="T5" fmla="*/ 98 h 161"/>
                <a:gd name="T6" fmla="*/ 99 w 161"/>
                <a:gd name="T7" fmla="*/ 149 h 161"/>
                <a:gd name="T8" fmla="*/ 62 w 161"/>
                <a:gd name="T9" fmla="*/ 149 h 161"/>
                <a:gd name="T10" fmla="*/ 14 w 161"/>
                <a:gd name="T11" fmla="*/ 101 h 161"/>
                <a:gd name="T12" fmla="*/ 16 w 161"/>
                <a:gd name="T13" fmla="*/ 53 h 161"/>
                <a:gd name="T14" fmla="*/ 61 w 161"/>
                <a:gd name="T15" fmla="*/ 8 h 161"/>
                <a:gd name="T16" fmla="*/ 76 w 161"/>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1">
                  <a:moveTo>
                    <a:pt x="76" y="0"/>
                  </a:moveTo>
                  <a:cubicBezTo>
                    <a:pt x="98" y="0"/>
                    <a:pt x="161" y="61"/>
                    <a:pt x="159" y="79"/>
                  </a:cubicBezTo>
                  <a:cubicBezTo>
                    <a:pt x="159" y="85"/>
                    <a:pt x="155" y="93"/>
                    <a:pt x="150" y="98"/>
                  </a:cubicBezTo>
                  <a:cubicBezTo>
                    <a:pt x="134" y="115"/>
                    <a:pt x="116" y="132"/>
                    <a:pt x="99" y="149"/>
                  </a:cubicBezTo>
                  <a:cubicBezTo>
                    <a:pt x="87" y="160"/>
                    <a:pt x="74" y="161"/>
                    <a:pt x="62" y="149"/>
                  </a:cubicBezTo>
                  <a:cubicBezTo>
                    <a:pt x="45" y="134"/>
                    <a:pt x="29" y="118"/>
                    <a:pt x="14" y="101"/>
                  </a:cubicBezTo>
                  <a:cubicBezTo>
                    <a:pt x="0" y="84"/>
                    <a:pt x="1" y="70"/>
                    <a:pt x="16" y="53"/>
                  </a:cubicBezTo>
                  <a:cubicBezTo>
                    <a:pt x="30" y="38"/>
                    <a:pt x="45" y="23"/>
                    <a:pt x="61" y="8"/>
                  </a:cubicBezTo>
                  <a:cubicBezTo>
                    <a:pt x="66" y="4"/>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1" name="Freeform 36">
              <a:extLst>
                <a:ext uri="{FF2B5EF4-FFF2-40B4-BE49-F238E27FC236}">
                  <a16:creationId xmlns="" xmlns:a16="http://schemas.microsoft.com/office/drawing/2014/main" id="{9A4DB21B-3520-46A3-8280-84A563351BA0}"/>
                </a:ext>
              </a:extLst>
            </p:cNvPr>
            <p:cNvSpPr>
              <a:spLocks/>
            </p:cNvSpPr>
            <p:nvPr/>
          </p:nvSpPr>
          <p:spPr bwMode="auto">
            <a:xfrm>
              <a:off x="6951714" y="2393521"/>
              <a:ext cx="304672" cy="295463"/>
            </a:xfrm>
            <a:custGeom>
              <a:avLst/>
              <a:gdLst>
                <a:gd name="T0" fmla="*/ 83 w 168"/>
                <a:gd name="T1" fmla="*/ 163 h 163"/>
                <a:gd name="T2" fmla="*/ 64 w 168"/>
                <a:gd name="T3" fmla="*/ 153 h 163"/>
                <a:gd name="T4" fmla="*/ 15 w 168"/>
                <a:gd name="T5" fmla="*/ 106 h 163"/>
                <a:gd name="T6" fmla="*/ 16 w 168"/>
                <a:gd name="T7" fmla="*/ 60 h 163"/>
                <a:gd name="T8" fmla="*/ 61 w 168"/>
                <a:gd name="T9" fmla="*/ 15 h 163"/>
                <a:gd name="T10" fmla="*/ 105 w 168"/>
                <a:gd name="T11" fmla="*/ 14 h 163"/>
                <a:gd name="T12" fmla="*/ 153 w 168"/>
                <a:gd name="T13" fmla="*/ 63 h 163"/>
                <a:gd name="T14" fmla="*/ 156 w 168"/>
                <a:gd name="T15" fmla="*/ 99 h 163"/>
                <a:gd name="T16" fmla="*/ 100 w 168"/>
                <a:gd name="T17" fmla="*/ 156 h 163"/>
                <a:gd name="T18" fmla="*/ 83 w 168"/>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3">
                  <a:moveTo>
                    <a:pt x="83" y="163"/>
                  </a:moveTo>
                  <a:cubicBezTo>
                    <a:pt x="76" y="160"/>
                    <a:pt x="69" y="158"/>
                    <a:pt x="64" y="153"/>
                  </a:cubicBezTo>
                  <a:cubicBezTo>
                    <a:pt x="47" y="138"/>
                    <a:pt x="31" y="122"/>
                    <a:pt x="15" y="106"/>
                  </a:cubicBezTo>
                  <a:cubicBezTo>
                    <a:pt x="0" y="90"/>
                    <a:pt x="1" y="76"/>
                    <a:pt x="16" y="60"/>
                  </a:cubicBezTo>
                  <a:cubicBezTo>
                    <a:pt x="31" y="45"/>
                    <a:pt x="46" y="30"/>
                    <a:pt x="61" y="15"/>
                  </a:cubicBezTo>
                  <a:cubicBezTo>
                    <a:pt x="77" y="0"/>
                    <a:pt x="89" y="0"/>
                    <a:pt x="105" y="14"/>
                  </a:cubicBezTo>
                  <a:cubicBezTo>
                    <a:pt x="121" y="30"/>
                    <a:pt x="137" y="46"/>
                    <a:pt x="153" y="63"/>
                  </a:cubicBezTo>
                  <a:cubicBezTo>
                    <a:pt x="163" y="74"/>
                    <a:pt x="168" y="87"/>
                    <a:pt x="156" y="99"/>
                  </a:cubicBezTo>
                  <a:cubicBezTo>
                    <a:pt x="138" y="119"/>
                    <a:pt x="119" y="138"/>
                    <a:pt x="100" y="156"/>
                  </a:cubicBezTo>
                  <a:cubicBezTo>
                    <a:pt x="96" y="160"/>
                    <a:pt x="89" y="161"/>
                    <a:pt x="8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2" name="Freeform 37">
              <a:extLst>
                <a:ext uri="{FF2B5EF4-FFF2-40B4-BE49-F238E27FC236}">
                  <a16:creationId xmlns="" xmlns:a16="http://schemas.microsoft.com/office/drawing/2014/main" id="{DA7960EB-7A00-475C-BA09-D5D45D728608}"/>
                </a:ext>
              </a:extLst>
            </p:cNvPr>
            <p:cNvSpPr>
              <a:spLocks/>
            </p:cNvSpPr>
            <p:nvPr/>
          </p:nvSpPr>
          <p:spPr bwMode="auto">
            <a:xfrm>
              <a:off x="6396091" y="1830991"/>
              <a:ext cx="292393" cy="304672"/>
            </a:xfrm>
            <a:custGeom>
              <a:avLst/>
              <a:gdLst>
                <a:gd name="T0" fmla="*/ 161 w 161"/>
                <a:gd name="T1" fmla="*/ 86 h 168"/>
                <a:gd name="T2" fmla="*/ 150 w 161"/>
                <a:gd name="T3" fmla="*/ 105 h 168"/>
                <a:gd name="T4" fmla="*/ 101 w 161"/>
                <a:gd name="T5" fmla="*/ 155 h 168"/>
                <a:gd name="T6" fmla="*/ 62 w 161"/>
                <a:gd name="T7" fmla="*/ 156 h 168"/>
                <a:gd name="T8" fmla="*/ 15 w 161"/>
                <a:gd name="T9" fmla="*/ 108 h 168"/>
                <a:gd name="T10" fmla="*/ 16 w 161"/>
                <a:gd name="T11" fmla="*/ 60 h 168"/>
                <a:gd name="T12" fmla="*/ 63 w 161"/>
                <a:gd name="T13" fmla="*/ 14 h 168"/>
                <a:gd name="T14" fmla="*/ 95 w 161"/>
                <a:gd name="T15" fmla="*/ 11 h 168"/>
                <a:gd name="T16" fmla="*/ 154 w 161"/>
                <a:gd name="T17" fmla="*/ 69 h 168"/>
                <a:gd name="T18" fmla="*/ 161 w 161"/>
                <a:gd name="T19" fmla="*/ 8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8">
                  <a:moveTo>
                    <a:pt x="161" y="86"/>
                  </a:moveTo>
                  <a:cubicBezTo>
                    <a:pt x="158" y="92"/>
                    <a:pt x="155" y="100"/>
                    <a:pt x="150" y="105"/>
                  </a:cubicBezTo>
                  <a:cubicBezTo>
                    <a:pt x="134" y="122"/>
                    <a:pt x="118" y="139"/>
                    <a:pt x="101" y="155"/>
                  </a:cubicBezTo>
                  <a:cubicBezTo>
                    <a:pt x="89" y="167"/>
                    <a:pt x="74" y="168"/>
                    <a:pt x="62" y="156"/>
                  </a:cubicBezTo>
                  <a:cubicBezTo>
                    <a:pt x="45" y="141"/>
                    <a:pt x="29" y="125"/>
                    <a:pt x="15" y="108"/>
                  </a:cubicBezTo>
                  <a:cubicBezTo>
                    <a:pt x="0" y="91"/>
                    <a:pt x="1" y="76"/>
                    <a:pt x="16" y="60"/>
                  </a:cubicBezTo>
                  <a:cubicBezTo>
                    <a:pt x="31" y="44"/>
                    <a:pt x="47" y="29"/>
                    <a:pt x="63" y="14"/>
                  </a:cubicBezTo>
                  <a:cubicBezTo>
                    <a:pt x="72" y="5"/>
                    <a:pt x="84" y="0"/>
                    <a:pt x="95" y="11"/>
                  </a:cubicBezTo>
                  <a:cubicBezTo>
                    <a:pt x="115" y="30"/>
                    <a:pt x="135" y="49"/>
                    <a:pt x="154" y="69"/>
                  </a:cubicBezTo>
                  <a:cubicBezTo>
                    <a:pt x="158" y="73"/>
                    <a:pt x="158" y="79"/>
                    <a:pt x="161"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3" name="Freeform 38">
              <a:extLst>
                <a:ext uri="{FF2B5EF4-FFF2-40B4-BE49-F238E27FC236}">
                  <a16:creationId xmlns="" xmlns:a16="http://schemas.microsoft.com/office/drawing/2014/main" id="{E49AC611-F765-45C8-9C7B-CD7024ED6803}"/>
                </a:ext>
              </a:extLst>
            </p:cNvPr>
            <p:cNvSpPr>
              <a:spLocks/>
            </p:cNvSpPr>
            <p:nvPr/>
          </p:nvSpPr>
          <p:spPr bwMode="auto">
            <a:xfrm>
              <a:off x="6584880" y="2032059"/>
              <a:ext cx="293928" cy="288556"/>
            </a:xfrm>
            <a:custGeom>
              <a:avLst/>
              <a:gdLst>
                <a:gd name="T0" fmla="*/ 80 w 162"/>
                <a:gd name="T1" fmla="*/ 0 h 159"/>
                <a:gd name="T2" fmla="*/ 106 w 162"/>
                <a:gd name="T3" fmla="*/ 13 h 159"/>
                <a:gd name="T4" fmla="*/ 151 w 162"/>
                <a:gd name="T5" fmla="*/ 58 h 159"/>
                <a:gd name="T6" fmla="*/ 151 w 162"/>
                <a:gd name="T7" fmla="*/ 94 h 159"/>
                <a:gd name="T8" fmla="*/ 97 w 162"/>
                <a:gd name="T9" fmla="*/ 149 h 159"/>
                <a:gd name="T10" fmla="*/ 62 w 162"/>
                <a:gd name="T11" fmla="*/ 149 h 159"/>
                <a:gd name="T12" fmla="*/ 14 w 162"/>
                <a:gd name="T13" fmla="*/ 101 h 159"/>
                <a:gd name="T14" fmla="*/ 15 w 162"/>
                <a:gd name="T15" fmla="*/ 51 h 159"/>
                <a:gd name="T16" fmla="*/ 56 w 162"/>
                <a:gd name="T17" fmla="*/ 10 h 159"/>
                <a:gd name="T18" fmla="*/ 80 w 162"/>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80" y="0"/>
                  </a:moveTo>
                  <a:cubicBezTo>
                    <a:pt x="89" y="4"/>
                    <a:pt x="100" y="7"/>
                    <a:pt x="106" y="13"/>
                  </a:cubicBezTo>
                  <a:cubicBezTo>
                    <a:pt x="122" y="27"/>
                    <a:pt x="137" y="43"/>
                    <a:pt x="151" y="58"/>
                  </a:cubicBezTo>
                  <a:cubicBezTo>
                    <a:pt x="162" y="70"/>
                    <a:pt x="162" y="82"/>
                    <a:pt x="151" y="94"/>
                  </a:cubicBezTo>
                  <a:cubicBezTo>
                    <a:pt x="133" y="112"/>
                    <a:pt x="116" y="131"/>
                    <a:pt x="97" y="149"/>
                  </a:cubicBezTo>
                  <a:cubicBezTo>
                    <a:pt x="86" y="158"/>
                    <a:pt x="73" y="159"/>
                    <a:pt x="62" y="149"/>
                  </a:cubicBezTo>
                  <a:cubicBezTo>
                    <a:pt x="46" y="134"/>
                    <a:pt x="29" y="118"/>
                    <a:pt x="14" y="101"/>
                  </a:cubicBezTo>
                  <a:cubicBezTo>
                    <a:pt x="0" y="85"/>
                    <a:pt x="1" y="67"/>
                    <a:pt x="15" y="51"/>
                  </a:cubicBezTo>
                  <a:cubicBezTo>
                    <a:pt x="28" y="36"/>
                    <a:pt x="41" y="23"/>
                    <a:pt x="56" y="10"/>
                  </a:cubicBezTo>
                  <a:cubicBezTo>
                    <a:pt x="62" y="5"/>
                    <a:pt x="71" y="4"/>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4" name="Freeform 39">
              <a:extLst>
                <a:ext uri="{FF2B5EF4-FFF2-40B4-BE49-F238E27FC236}">
                  <a16:creationId xmlns="" xmlns:a16="http://schemas.microsoft.com/office/drawing/2014/main" id="{FD5BDA1B-BE8F-497B-A1B8-EA56896FF26C}"/>
                </a:ext>
              </a:extLst>
            </p:cNvPr>
            <p:cNvSpPr>
              <a:spLocks/>
            </p:cNvSpPr>
            <p:nvPr/>
          </p:nvSpPr>
          <p:spPr bwMode="auto">
            <a:xfrm>
              <a:off x="6958621" y="2775704"/>
              <a:ext cx="286254" cy="285486"/>
            </a:xfrm>
            <a:custGeom>
              <a:avLst/>
              <a:gdLst>
                <a:gd name="T0" fmla="*/ 82 w 158"/>
                <a:gd name="T1" fmla="*/ 157 h 157"/>
                <a:gd name="T2" fmla="*/ 0 w 158"/>
                <a:gd name="T3" fmla="*/ 78 h 157"/>
                <a:gd name="T4" fmla="*/ 1 w 158"/>
                <a:gd name="T5" fmla="*/ 72 h 157"/>
                <a:gd name="T6" fmla="*/ 75 w 158"/>
                <a:gd name="T7" fmla="*/ 2 h 157"/>
                <a:gd name="T8" fmla="*/ 97 w 158"/>
                <a:gd name="T9" fmla="*/ 7 h 157"/>
                <a:gd name="T10" fmla="*/ 151 w 158"/>
                <a:gd name="T11" fmla="*/ 62 h 157"/>
                <a:gd name="T12" fmla="*/ 154 w 158"/>
                <a:gd name="T13" fmla="*/ 88 h 157"/>
                <a:gd name="T14" fmla="*/ 92 w 158"/>
                <a:gd name="T15" fmla="*/ 153 h 157"/>
                <a:gd name="T16" fmla="*/ 82 w 158"/>
                <a:gd name="T17"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7">
                  <a:moveTo>
                    <a:pt x="82" y="157"/>
                  </a:moveTo>
                  <a:cubicBezTo>
                    <a:pt x="62" y="156"/>
                    <a:pt x="0" y="94"/>
                    <a:pt x="0" y="78"/>
                  </a:cubicBezTo>
                  <a:cubicBezTo>
                    <a:pt x="0" y="76"/>
                    <a:pt x="0" y="73"/>
                    <a:pt x="1" y="72"/>
                  </a:cubicBezTo>
                  <a:cubicBezTo>
                    <a:pt x="21" y="43"/>
                    <a:pt x="42" y="16"/>
                    <a:pt x="75" y="2"/>
                  </a:cubicBezTo>
                  <a:cubicBezTo>
                    <a:pt x="81" y="0"/>
                    <a:pt x="92" y="3"/>
                    <a:pt x="97" y="7"/>
                  </a:cubicBezTo>
                  <a:cubicBezTo>
                    <a:pt x="116" y="24"/>
                    <a:pt x="135" y="43"/>
                    <a:pt x="151" y="62"/>
                  </a:cubicBezTo>
                  <a:cubicBezTo>
                    <a:pt x="156" y="68"/>
                    <a:pt x="158" y="83"/>
                    <a:pt x="154" y="88"/>
                  </a:cubicBezTo>
                  <a:cubicBezTo>
                    <a:pt x="135" y="111"/>
                    <a:pt x="113" y="132"/>
                    <a:pt x="92" y="153"/>
                  </a:cubicBezTo>
                  <a:cubicBezTo>
                    <a:pt x="89" y="156"/>
                    <a:pt x="84" y="156"/>
                    <a:pt x="82"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5" name="Freeform 40">
              <a:extLst>
                <a:ext uri="{FF2B5EF4-FFF2-40B4-BE49-F238E27FC236}">
                  <a16:creationId xmlns="" xmlns:a16="http://schemas.microsoft.com/office/drawing/2014/main" id="{E594140A-EAAE-4DDE-BE15-85871E6F379F}"/>
                </a:ext>
              </a:extLst>
            </p:cNvPr>
            <p:cNvSpPr>
              <a:spLocks/>
            </p:cNvSpPr>
            <p:nvPr/>
          </p:nvSpPr>
          <p:spPr bwMode="auto">
            <a:xfrm>
              <a:off x="6769832" y="1832525"/>
              <a:ext cx="292393" cy="301602"/>
            </a:xfrm>
            <a:custGeom>
              <a:avLst/>
              <a:gdLst>
                <a:gd name="T0" fmla="*/ 161 w 161"/>
                <a:gd name="T1" fmla="*/ 84 h 166"/>
                <a:gd name="T2" fmla="*/ 152 w 161"/>
                <a:gd name="T3" fmla="*/ 102 h 166"/>
                <a:gd name="T4" fmla="*/ 98 w 161"/>
                <a:gd name="T5" fmla="*/ 155 h 166"/>
                <a:gd name="T6" fmla="*/ 63 w 161"/>
                <a:gd name="T7" fmla="*/ 156 h 166"/>
                <a:gd name="T8" fmla="*/ 15 w 161"/>
                <a:gd name="T9" fmla="*/ 108 h 166"/>
                <a:gd name="T10" fmla="*/ 16 w 161"/>
                <a:gd name="T11" fmla="*/ 58 h 166"/>
                <a:gd name="T12" fmla="*/ 61 w 161"/>
                <a:gd name="T13" fmla="*/ 13 h 166"/>
                <a:gd name="T14" fmla="*/ 95 w 161"/>
                <a:gd name="T15" fmla="*/ 10 h 166"/>
                <a:gd name="T16" fmla="*/ 154 w 161"/>
                <a:gd name="T17" fmla="*/ 69 h 166"/>
                <a:gd name="T18" fmla="*/ 161 w 161"/>
                <a:gd name="T19" fmla="*/ 8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6">
                  <a:moveTo>
                    <a:pt x="161" y="84"/>
                  </a:moveTo>
                  <a:cubicBezTo>
                    <a:pt x="158" y="90"/>
                    <a:pt x="156" y="97"/>
                    <a:pt x="152" y="102"/>
                  </a:cubicBezTo>
                  <a:cubicBezTo>
                    <a:pt x="135" y="120"/>
                    <a:pt x="117" y="138"/>
                    <a:pt x="98" y="155"/>
                  </a:cubicBezTo>
                  <a:cubicBezTo>
                    <a:pt x="87" y="166"/>
                    <a:pt x="74" y="166"/>
                    <a:pt x="63" y="156"/>
                  </a:cubicBezTo>
                  <a:cubicBezTo>
                    <a:pt x="46" y="140"/>
                    <a:pt x="30" y="125"/>
                    <a:pt x="15" y="108"/>
                  </a:cubicBezTo>
                  <a:cubicBezTo>
                    <a:pt x="0" y="90"/>
                    <a:pt x="1" y="75"/>
                    <a:pt x="16" y="58"/>
                  </a:cubicBezTo>
                  <a:cubicBezTo>
                    <a:pt x="31" y="43"/>
                    <a:pt x="46" y="28"/>
                    <a:pt x="61" y="13"/>
                  </a:cubicBezTo>
                  <a:cubicBezTo>
                    <a:pt x="72" y="3"/>
                    <a:pt x="84" y="0"/>
                    <a:pt x="95" y="10"/>
                  </a:cubicBezTo>
                  <a:cubicBezTo>
                    <a:pt x="116" y="29"/>
                    <a:pt x="135" y="49"/>
                    <a:pt x="154" y="69"/>
                  </a:cubicBezTo>
                  <a:cubicBezTo>
                    <a:pt x="158" y="72"/>
                    <a:pt x="159" y="78"/>
                    <a:pt x="161"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6" name="Freeform 41">
              <a:extLst>
                <a:ext uri="{FF2B5EF4-FFF2-40B4-BE49-F238E27FC236}">
                  <a16:creationId xmlns="" xmlns:a16="http://schemas.microsoft.com/office/drawing/2014/main" id="{56519635-ADAB-4C37-8B98-E7D5A232303D}"/>
                </a:ext>
              </a:extLst>
            </p:cNvPr>
            <p:cNvSpPr>
              <a:spLocks/>
            </p:cNvSpPr>
            <p:nvPr/>
          </p:nvSpPr>
          <p:spPr bwMode="auto">
            <a:xfrm>
              <a:off x="6590252" y="1647573"/>
              <a:ext cx="283184" cy="295463"/>
            </a:xfrm>
            <a:custGeom>
              <a:avLst/>
              <a:gdLst>
                <a:gd name="T0" fmla="*/ 78 w 156"/>
                <a:gd name="T1" fmla="*/ 163 h 163"/>
                <a:gd name="T2" fmla="*/ 71 w 156"/>
                <a:gd name="T3" fmla="*/ 161 h 163"/>
                <a:gd name="T4" fmla="*/ 2 w 156"/>
                <a:gd name="T5" fmla="*/ 87 h 163"/>
                <a:gd name="T6" fmla="*/ 8 w 156"/>
                <a:gd name="T7" fmla="*/ 64 h 163"/>
                <a:gd name="T8" fmla="*/ 62 w 156"/>
                <a:gd name="T9" fmla="*/ 10 h 163"/>
                <a:gd name="T10" fmla="*/ 90 w 156"/>
                <a:gd name="T11" fmla="*/ 9 h 163"/>
                <a:gd name="T12" fmla="*/ 150 w 156"/>
                <a:gd name="T13" fmla="*/ 67 h 163"/>
                <a:gd name="T14" fmla="*/ 151 w 156"/>
                <a:gd name="T15" fmla="*/ 96 h 163"/>
                <a:gd name="T16" fmla="*/ 90 w 156"/>
                <a:gd name="T17" fmla="*/ 158 h 163"/>
                <a:gd name="T18" fmla="*/ 78 w 156"/>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63">
                  <a:moveTo>
                    <a:pt x="78" y="163"/>
                  </a:moveTo>
                  <a:cubicBezTo>
                    <a:pt x="74" y="162"/>
                    <a:pt x="72" y="162"/>
                    <a:pt x="71" y="161"/>
                  </a:cubicBezTo>
                  <a:cubicBezTo>
                    <a:pt x="42" y="141"/>
                    <a:pt x="14" y="121"/>
                    <a:pt x="2" y="87"/>
                  </a:cubicBezTo>
                  <a:cubicBezTo>
                    <a:pt x="0" y="80"/>
                    <a:pt x="4" y="69"/>
                    <a:pt x="8" y="64"/>
                  </a:cubicBezTo>
                  <a:cubicBezTo>
                    <a:pt x="25" y="45"/>
                    <a:pt x="44" y="27"/>
                    <a:pt x="62" y="10"/>
                  </a:cubicBezTo>
                  <a:cubicBezTo>
                    <a:pt x="71" y="1"/>
                    <a:pt x="81" y="0"/>
                    <a:pt x="90" y="9"/>
                  </a:cubicBezTo>
                  <a:cubicBezTo>
                    <a:pt x="110" y="28"/>
                    <a:pt x="131" y="46"/>
                    <a:pt x="150" y="67"/>
                  </a:cubicBezTo>
                  <a:cubicBezTo>
                    <a:pt x="155" y="73"/>
                    <a:pt x="156" y="90"/>
                    <a:pt x="151" y="96"/>
                  </a:cubicBezTo>
                  <a:cubicBezTo>
                    <a:pt x="132" y="118"/>
                    <a:pt x="111" y="138"/>
                    <a:pt x="90" y="158"/>
                  </a:cubicBezTo>
                  <a:cubicBezTo>
                    <a:pt x="87" y="161"/>
                    <a:pt x="81" y="162"/>
                    <a:pt x="78"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7" name="Freeform 42">
              <a:extLst>
                <a:ext uri="{FF2B5EF4-FFF2-40B4-BE49-F238E27FC236}">
                  <a16:creationId xmlns="" xmlns:a16="http://schemas.microsoft.com/office/drawing/2014/main" id="{1BB08316-7C47-45A6-854C-06C175A5486E}"/>
                </a:ext>
              </a:extLst>
            </p:cNvPr>
            <p:cNvSpPr>
              <a:spLocks/>
            </p:cNvSpPr>
            <p:nvPr/>
          </p:nvSpPr>
          <p:spPr bwMode="auto">
            <a:xfrm>
              <a:off x="6963993" y="1651411"/>
              <a:ext cx="279347" cy="290091"/>
            </a:xfrm>
            <a:custGeom>
              <a:avLst/>
              <a:gdLst>
                <a:gd name="T0" fmla="*/ 0 w 154"/>
                <a:gd name="T1" fmla="*/ 80 h 160"/>
                <a:gd name="T2" fmla="*/ 2 w 154"/>
                <a:gd name="T3" fmla="*/ 71 h 160"/>
                <a:gd name="T4" fmla="*/ 71 w 154"/>
                <a:gd name="T5" fmla="*/ 3 h 160"/>
                <a:gd name="T6" fmla="*/ 94 w 154"/>
                <a:gd name="T7" fmla="*/ 9 h 160"/>
                <a:gd name="T8" fmla="*/ 148 w 154"/>
                <a:gd name="T9" fmla="*/ 64 h 160"/>
                <a:gd name="T10" fmla="*/ 149 w 154"/>
                <a:gd name="T11" fmla="*/ 96 h 160"/>
                <a:gd name="T12" fmla="*/ 90 w 154"/>
                <a:gd name="T13" fmla="*/ 155 h 160"/>
                <a:gd name="T14" fmla="*/ 65 w 154"/>
                <a:gd name="T15" fmla="*/ 156 h 160"/>
                <a:gd name="T16" fmla="*/ 5 w 154"/>
                <a:gd name="T17" fmla="*/ 95 h 160"/>
                <a:gd name="T18" fmla="*/ 0 w 154"/>
                <a:gd name="T19"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60">
                  <a:moveTo>
                    <a:pt x="0" y="80"/>
                  </a:moveTo>
                  <a:cubicBezTo>
                    <a:pt x="1" y="76"/>
                    <a:pt x="0" y="72"/>
                    <a:pt x="2" y="71"/>
                  </a:cubicBezTo>
                  <a:cubicBezTo>
                    <a:pt x="24" y="48"/>
                    <a:pt x="47" y="25"/>
                    <a:pt x="71" y="3"/>
                  </a:cubicBezTo>
                  <a:cubicBezTo>
                    <a:pt x="74" y="0"/>
                    <a:pt x="88" y="4"/>
                    <a:pt x="94" y="9"/>
                  </a:cubicBezTo>
                  <a:cubicBezTo>
                    <a:pt x="113" y="26"/>
                    <a:pt x="132" y="44"/>
                    <a:pt x="148" y="64"/>
                  </a:cubicBezTo>
                  <a:cubicBezTo>
                    <a:pt x="154" y="71"/>
                    <a:pt x="154" y="89"/>
                    <a:pt x="149" y="96"/>
                  </a:cubicBezTo>
                  <a:cubicBezTo>
                    <a:pt x="131" y="117"/>
                    <a:pt x="111" y="137"/>
                    <a:pt x="90" y="155"/>
                  </a:cubicBezTo>
                  <a:cubicBezTo>
                    <a:pt x="85" y="159"/>
                    <a:pt x="70" y="160"/>
                    <a:pt x="65" y="156"/>
                  </a:cubicBezTo>
                  <a:cubicBezTo>
                    <a:pt x="44" y="137"/>
                    <a:pt x="24" y="116"/>
                    <a:pt x="5" y="95"/>
                  </a:cubicBezTo>
                  <a:cubicBezTo>
                    <a:pt x="1" y="92"/>
                    <a:pt x="1" y="84"/>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8" name="Freeform 43">
              <a:extLst>
                <a:ext uri="{FF2B5EF4-FFF2-40B4-BE49-F238E27FC236}">
                  <a16:creationId xmlns="" xmlns:a16="http://schemas.microsoft.com/office/drawing/2014/main" id="{39B4AC08-F5B0-4110-B0D4-F0BB26ADCBD5}"/>
                </a:ext>
              </a:extLst>
            </p:cNvPr>
            <p:cNvSpPr>
              <a:spLocks/>
            </p:cNvSpPr>
            <p:nvPr/>
          </p:nvSpPr>
          <p:spPr bwMode="auto">
            <a:xfrm>
              <a:off x="7147410" y="2585380"/>
              <a:ext cx="277812" cy="288556"/>
            </a:xfrm>
            <a:custGeom>
              <a:avLst/>
              <a:gdLst>
                <a:gd name="T0" fmla="*/ 76 w 153"/>
                <a:gd name="T1" fmla="*/ 0 h 159"/>
                <a:gd name="T2" fmla="*/ 82 w 153"/>
                <a:gd name="T3" fmla="*/ 1 h 159"/>
                <a:gd name="T4" fmla="*/ 153 w 153"/>
                <a:gd name="T5" fmla="*/ 77 h 159"/>
                <a:gd name="T6" fmla="*/ 153 w 153"/>
                <a:gd name="T7" fmla="*/ 87 h 159"/>
                <a:gd name="T8" fmla="*/ 81 w 153"/>
                <a:gd name="T9" fmla="*/ 158 h 159"/>
                <a:gd name="T10" fmla="*/ 61 w 153"/>
                <a:gd name="T11" fmla="*/ 151 h 159"/>
                <a:gd name="T12" fmla="*/ 8 w 153"/>
                <a:gd name="T13" fmla="*/ 98 h 159"/>
                <a:gd name="T14" fmla="*/ 5 w 153"/>
                <a:gd name="T15" fmla="*/ 66 h 159"/>
                <a:gd name="T16" fmla="*/ 65 w 153"/>
                <a:gd name="T17" fmla="*/ 5 h 159"/>
                <a:gd name="T18" fmla="*/ 76 w 153"/>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59">
                  <a:moveTo>
                    <a:pt x="76" y="0"/>
                  </a:moveTo>
                  <a:cubicBezTo>
                    <a:pt x="79" y="1"/>
                    <a:pt x="80" y="1"/>
                    <a:pt x="82" y="1"/>
                  </a:cubicBezTo>
                  <a:cubicBezTo>
                    <a:pt x="100" y="4"/>
                    <a:pt x="152" y="59"/>
                    <a:pt x="153" y="77"/>
                  </a:cubicBezTo>
                  <a:cubicBezTo>
                    <a:pt x="153" y="80"/>
                    <a:pt x="153" y="84"/>
                    <a:pt x="153" y="87"/>
                  </a:cubicBezTo>
                  <a:cubicBezTo>
                    <a:pt x="150" y="103"/>
                    <a:pt x="97" y="157"/>
                    <a:pt x="81" y="158"/>
                  </a:cubicBezTo>
                  <a:cubicBezTo>
                    <a:pt x="74" y="159"/>
                    <a:pt x="66" y="155"/>
                    <a:pt x="61" y="151"/>
                  </a:cubicBezTo>
                  <a:cubicBezTo>
                    <a:pt x="43" y="134"/>
                    <a:pt x="23" y="117"/>
                    <a:pt x="8" y="98"/>
                  </a:cubicBezTo>
                  <a:cubicBezTo>
                    <a:pt x="2" y="91"/>
                    <a:pt x="0" y="72"/>
                    <a:pt x="5" y="66"/>
                  </a:cubicBezTo>
                  <a:cubicBezTo>
                    <a:pt x="23" y="44"/>
                    <a:pt x="44" y="25"/>
                    <a:pt x="65" y="5"/>
                  </a:cubicBezTo>
                  <a:cubicBezTo>
                    <a:pt x="68" y="2"/>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9" name="Freeform 44">
              <a:extLst>
                <a:ext uri="{FF2B5EF4-FFF2-40B4-BE49-F238E27FC236}">
                  <a16:creationId xmlns="" xmlns:a16="http://schemas.microsoft.com/office/drawing/2014/main" id="{C25C806B-0B6A-477F-8675-BF7D18CA2EA1}"/>
                </a:ext>
              </a:extLst>
            </p:cNvPr>
            <p:cNvSpPr>
              <a:spLocks/>
            </p:cNvSpPr>
            <p:nvPr/>
          </p:nvSpPr>
          <p:spPr bwMode="auto">
            <a:xfrm>
              <a:off x="7143573" y="2206267"/>
              <a:ext cx="288556" cy="297765"/>
            </a:xfrm>
            <a:custGeom>
              <a:avLst/>
              <a:gdLst>
                <a:gd name="T0" fmla="*/ 80 w 159"/>
                <a:gd name="T1" fmla="*/ 164 h 164"/>
                <a:gd name="T2" fmla="*/ 60 w 159"/>
                <a:gd name="T3" fmla="*/ 153 h 164"/>
                <a:gd name="T4" fmla="*/ 14 w 159"/>
                <a:gd name="T5" fmla="*/ 106 h 164"/>
                <a:gd name="T6" fmla="*/ 15 w 159"/>
                <a:gd name="T7" fmla="*/ 60 h 164"/>
                <a:gd name="T8" fmla="*/ 62 w 159"/>
                <a:gd name="T9" fmla="*/ 13 h 164"/>
                <a:gd name="T10" fmla="*/ 95 w 159"/>
                <a:gd name="T11" fmla="*/ 10 h 164"/>
                <a:gd name="T12" fmla="*/ 154 w 159"/>
                <a:gd name="T13" fmla="*/ 69 h 164"/>
                <a:gd name="T14" fmla="*/ 154 w 159"/>
                <a:gd name="T15" fmla="*/ 97 h 164"/>
                <a:gd name="T16" fmla="*/ 96 w 159"/>
                <a:gd name="T17" fmla="*/ 157 h 164"/>
                <a:gd name="T18" fmla="*/ 80 w 159"/>
                <a:gd name="T19"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4">
                  <a:moveTo>
                    <a:pt x="80" y="164"/>
                  </a:moveTo>
                  <a:cubicBezTo>
                    <a:pt x="74" y="160"/>
                    <a:pt x="66" y="158"/>
                    <a:pt x="60" y="153"/>
                  </a:cubicBezTo>
                  <a:cubicBezTo>
                    <a:pt x="44" y="138"/>
                    <a:pt x="28" y="123"/>
                    <a:pt x="14" y="106"/>
                  </a:cubicBezTo>
                  <a:cubicBezTo>
                    <a:pt x="0" y="90"/>
                    <a:pt x="0" y="76"/>
                    <a:pt x="15" y="60"/>
                  </a:cubicBezTo>
                  <a:cubicBezTo>
                    <a:pt x="30" y="44"/>
                    <a:pt x="46" y="28"/>
                    <a:pt x="62" y="13"/>
                  </a:cubicBezTo>
                  <a:cubicBezTo>
                    <a:pt x="72" y="3"/>
                    <a:pt x="84" y="0"/>
                    <a:pt x="95" y="10"/>
                  </a:cubicBezTo>
                  <a:cubicBezTo>
                    <a:pt x="115" y="29"/>
                    <a:pt x="136" y="48"/>
                    <a:pt x="154" y="69"/>
                  </a:cubicBezTo>
                  <a:cubicBezTo>
                    <a:pt x="159" y="74"/>
                    <a:pt x="159" y="91"/>
                    <a:pt x="154" y="97"/>
                  </a:cubicBezTo>
                  <a:cubicBezTo>
                    <a:pt x="137" y="118"/>
                    <a:pt x="116" y="137"/>
                    <a:pt x="96" y="157"/>
                  </a:cubicBezTo>
                  <a:cubicBezTo>
                    <a:pt x="93" y="160"/>
                    <a:pt x="87" y="161"/>
                    <a:pt x="80"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70" name="Freeform 45">
              <a:extLst>
                <a:ext uri="{FF2B5EF4-FFF2-40B4-BE49-F238E27FC236}">
                  <a16:creationId xmlns="" xmlns:a16="http://schemas.microsoft.com/office/drawing/2014/main" id="{DD3A7EDA-A79F-4833-8323-229273E1C903}"/>
                </a:ext>
              </a:extLst>
            </p:cNvPr>
            <p:cNvSpPr>
              <a:spLocks/>
            </p:cNvSpPr>
            <p:nvPr/>
          </p:nvSpPr>
          <p:spPr bwMode="auto">
            <a:xfrm>
              <a:off x="6205766" y="2400428"/>
              <a:ext cx="290091" cy="288556"/>
            </a:xfrm>
            <a:custGeom>
              <a:avLst/>
              <a:gdLst>
                <a:gd name="T0" fmla="*/ 160 w 160"/>
                <a:gd name="T1" fmla="*/ 78 h 159"/>
                <a:gd name="T2" fmla="*/ 158 w 160"/>
                <a:gd name="T3" fmla="*/ 89 h 159"/>
                <a:gd name="T4" fmla="*/ 90 w 160"/>
                <a:gd name="T5" fmla="*/ 155 h 159"/>
                <a:gd name="T6" fmla="*/ 63 w 160"/>
                <a:gd name="T7" fmla="*/ 149 h 159"/>
                <a:gd name="T8" fmla="*/ 11 w 160"/>
                <a:gd name="T9" fmla="*/ 97 h 159"/>
                <a:gd name="T10" fmla="*/ 11 w 160"/>
                <a:gd name="T11" fmla="*/ 61 h 159"/>
                <a:gd name="T12" fmla="*/ 66 w 160"/>
                <a:gd name="T13" fmla="*/ 7 h 159"/>
                <a:gd name="T14" fmla="*/ 95 w 160"/>
                <a:gd name="T15" fmla="*/ 4 h 159"/>
                <a:gd name="T16" fmla="*/ 155 w 160"/>
                <a:gd name="T17" fmla="*/ 65 h 159"/>
                <a:gd name="T18" fmla="*/ 160 w 160"/>
                <a:gd name="T19" fmla="*/ 7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59">
                  <a:moveTo>
                    <a:pt x="160" y="78"/>
                  </a:moveTo>
                  <a:cubicBezTo>
                    <a:pt x="159" y="83"/>
                    <a:pt x="160" y="87"/>
                    <a:pt x="158" y="89"/>
                  </a:cubicBezTo>
                  <a:cubicBezTo>
                    <a:pt x="135" y="112"/>
                    <a:pt x="114" y="135"/>
                    <a:pt x="90" y="155"/>
                  </a:cubicBezTo>
                  <a:cubicBezTo>
                    <a:pt x="86" y="159"/>
                    <a:pt x="70" y="154"/>
                    <a:pt x="63" y="149"/>
                  </a:cubicBezTo>
                  <a:cubicBezTo>
                    <a:pt x="45" y="133"/>
                    <a:pt x="28" y="115"/>
                    <a:pt x="11" y="97"/>
                  </a:cubicBezTo>
                  <a:cubicBezTo>
                    <a:pt x="1" y="86"/>
                    <a:pt x="0" y="72"/>
                    <a:pt x="11" y="61"/>
                  </a:cubicBezTo>
                  <a:cubicBezTo>
                    <a:pt x="29" y="42"/>
                    <a:pt x="46" y="23"/>
                    <a:pt x="66" y="7"/>
                  </a:cubicBezTo>
                  <a:cubicBezTo>
                    <a:pt x="73" y="2"/>
                    <a:pt x="89" y="0"/>
                    <a:pt x="95" y="4"/>
                  </a:cubicBezTo>
                  <a:cubicBezTo>
                    <a:pt x="116" y="22"/>
                    <a:pt x="135" y="44"/>
                    <a:pt x="155" y="65"/>
                  </a:cubicBezTo>
                  <a:cubicBezTo>
                    <a:pt x="158" y="68"/>
                    <a:pt x="158" y="74"/>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71" name="Freeform 46">
              <a:extLst>
                <a:ext uri="{FF2B5EF4-FFF2-40B4-BE49-F238E27FC236}">
                  <a16:creationId xmlns="" xmlns:a16="http://schemas.microsoft.com/office/drawing/2014/main" id="{F9441AF3-A3BC-4BE1-B146-00BFC40B65F0}"/>
                </a:ext>
              </a:extLst>
            </p:cNvPr>
            <p:cNvSpPr>
              <a:spLocks/>
            </p:cNvSpPr>
            <p:nvPr/>
          </p:nvSpPr>
          <p:spPr bwMode="auto">
            <a:xfrm>
              <a:off x="7332362" y="2405800"/>
              <a:ext cx="288556" cy="287021"/>
            </a:xfrm>
            <a:custGeom>
              <a:avLst/>
              <a:gdLst>
                <a:gd name="T0" fmla="*/ 79 w 159"/>
                <a:gd name="T1" fmla="*/ 0 h 158"/>
                <a:gd name="T2" fmla="*/ 83 w 159"/>
                <a:gd name="T3" fmla="*/ 0 h 158"/>
                <a:gd name="T4" fmla="*/ 159 w 159"/>
                <a:gd name="T5" fmla="*/ 75 h 158"/>
                <a:gd name="T6" fmla="*/ 150 w 159"/>
                <a:gd name="T7" fmla="*/ 94 h 158"/>
                <a:gd name="T8" fmla="*/ 98 w 159"/>
                <a:gd name="T9" fmla="*/ 147 h 158"/>
                <a:gd name="T10" fmla="*/ 61 w 159"/>
                <a:gd name="T11" fmla="*/ 147 h 158"/>
                <a:gd name="T12" fmla="*/ 8 w 159"/>
                <a:gd name="T13" fmla="*/ 93 h 158"/>
                <a:gd name="T14" fmla="*/ 4 w 159"/>
                <a:gd name="T15" fmla="*/ 65 h 158"/>
                <a:gd name="T16" fmla="*/ 64 w 159"/>
                <a:gd name="T17" fmla="*/ 4 h 158"/>
                <a:gd name="T18" fmla="*/ 79 w 159"/>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58">
                  <a:moveTo>
                    <a:pt x="79" y="0"/>
                  </a:moveTo>
                  <a:cubicBezTo>
                    <a:pt x="82" y="0"/>
                    <a:pt x="83" y="0"/>
                    <a:pt x="83" y="0"/>
                  </a:cubicBezTo>
                  <a:cubicBezTo>
                    <a:pt x="99" y="1"/>
                    <a:pt x="159" y="60"/>
                    <a:pt x="159" y="75"/>
                  </a:cubicBezTo>
                  <a:cubicBezTo>
                    <a:pt x="158" y="82"/>
                    <a:pt x="155" y="89"/>
                    <a:pt x="150" y="94"/>
                  </a:cubicBezTo>
                  <a:cubicBezTo>
                    <a:pt x="133" y="112"/>
                    <a:pt x="116" y="130"/>
                    <a:pt x="98" y="147"/>
                  </a:cubicBezTo>
                  <a:cubicBezTo>
                    <a:pt x="86" y="158"/>
                    <a:pt x="73" y="158"/>
                    <a:pt x="61" y="147"/>
                  </a:cubicBezTo>
                  <a:cubicBezTo>
                    <a:pt x="42" y="130"/>
                    <a:pt x="24" y="113"/>
                    <a:pt x="8" y="93"/>
                  </a:cubicBezTo>
                  <a:cubicBezTo>
                    <a:pt x="2" y="87"/>
                    <a:pt x="0" y="70"/>
                    <a:pt x="4" y="65"/>
                  </a:cubicBezTo>
                  <a:cubicBezTo>
                    <a:pt x="22" y="43"/>
                    <a:pt x="44" y="24"/>
                    <a:pt x="64" y="4"/>
                  </a:cubicBezTo>
                  <a:cubicBezTo>
                    <a:pt x="68" y="1"/>
                    <a:pt x="75" y="1"/>
                    <a:pt x="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72" name="Freeform 47">
              <a:extLst>
                <a:ext uri="{FF2B5EF4-FFF2-40B4-BE49-F238E27FC236}">
                  <a16:creationId xmlns="" xmlns:a16="http://schemas.microsoft.com/office/drawing/2014/main" id="{5192D837-4330-4B98-A4DC-714F4C37CE78}"/>
                </a:ext>
              </a:extLst>
            </p:cNvPr>
            <p:cNvSpPr>
              <a:spLocks/>
            </p:cNvSpPr>
            <p:nvPr/>
          </p:nvSpPr>
          <p:spPr bwMode="auto">
            <a:xfrm>
              <a:off x="7325455" y="2034361"/>
              <a:ext cx="293160" cy="286254"/>
            </a:xfrm>
            <a:custGeom>
              <a:avLst/>
              <a:gdLst>
                <a:gd name="T0" fmla="*/ 82 w 162"/>
                <a:gd name="T1" fmla="*/ 0 h 158"/>
                <a:gd name="T2" fmla="*/ 88 w 162"/>
                <a:gd name="T3" fmla="*/ 0 h 158"/>
                <a:gd name="T4" fmla="*/ 162 w 162"/>
                <a:gd name="T5" fmla="*/ 74 h 158"/>
                <a:gd name="T6" fmla="*/ 152 w 162"/>
                <a:gd name="T7" fmla="*/ 96 h 158"/>
                <a:gd name="T8" fmla="*/ 105 w 162"/>
                <a:gd name="T9" fmla="*/ 145 h 158"/>
                <a:gd name="T10" fmla="*/ 62 w 162"/>
                <a:gd name="T11" fmla="*/ 144 h 158"/>
                <a:gd name="T12" fmla="*/ 13 w 162"/>
                <a:gd name="T13" fmla="*/ 95 h 158"/>
                <a:gd name="T14" fmla="*/ 10 w 162"/>
                <a:gd name="T15" fmla="*/ 60 h 158"/>
                <a:gd name="T16" fmla="*/ 65 w 162"/>
                <a:gd name="T17" fmla="*/ 6 h 158"/>
                <a:gd name="T18" fmla="*/ 82 w 162"/>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8">
                  <a:moveTo>
                    <a:pt x="82" y="0"/>
                  </a:moveTo>
                  <a:cubicBezTo>
                    <a:pt x="87" y="0"/>
                    <a:pt x="87" y="0"/>
                    <a:pt x="88" y="0"/>
                  </a:cubicBezTo>
                  <a:cubicBezTo>
                    <a:pt x="104" y="1"/>
                    <a:pt x="162" y="58"/>
                    <a:pt x="162" y="74"/>
                  </a:cubicBezTo>
                  <a:cubicBezTo>
                    <a:pt x="162" y="81"/>
                    <a:pt x="158" y="91"/>
                    <a:pt x="152" y="96"/>
                  </a:cubicBezTo>
                  <a:cubicBezTo>
                    <a:pt x="137" y="113"/>
                    <a:pt x="121" y="129"/>
                    <a:pt x="105" y="145"/>
                  </a:cubicBezTo>
                  <a:cubicBezTo>
                    <a:pt x="91" y="158"/>
                    <a:pt x="76" y="157"/>
                    <a:pt x="62" y="144"/>
                  </a:cubicBezTo>
                  <a:cubicBezTo>
                    <a:pt x="45" y="128"/>
                    <a:pt x="29" y="111"/>
                    <a:pt x="13" y="95"/>
                  </a:cubicBezTo>
                  <a:cubicBezTo>
                    <a:pt x="3" y="84"/>
                    <a:pt x="0" y="71"/>
                    <a:pt x="10" y="60"/>
                  </a:cubicBezTo>
                  <a:cubicBezTo>
                    <a:pt x="27" y="41"/>
                    <a:pt x="46" y="23"/>
                    <a:pt x="65" y="6"/>
                  </a:cubicBezTo>
                  <a:cubicBezTo>
                    <a:pt x="70" y="2"/>
                    <a:pt x="79" y="1"/>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spTree>
    <p:extLst>
      <p:ext uri="{BB962C8B-B14F-4D97-AF65-F5344CB8AC3E}">
        <p14:creationId xmlns:p14="http://schemas.microsoft.com/office/powerpoint/2010/main" val="10742564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1000"/>
                                        <p:tgtEl>
                                          <p:spTgt spid="144"/>
                                        </p:tgtEl>
                                      </p:cBhvr>
                                    </p:animEffect>
                                    <p:anim calcmode="lin" valueType="num">
                                      <p:cBhvr>
                                        <p:cTn id="8" dur="1000" fill="hold"/>
                                        <p:tgtEl>
                                          <p:spTgt spid="144"/>
                                        </p:tgtEl>
                                        <p:attrNameLst>
                                          <p:attrName>ppt_x</p:attrName>
                                        </p:attrNameLst>
                                      </p:cBhvr>
                                      <p:tavLst>
                                        <p:tav tm="0">
                                          <p:val>
                                            <p:strVal val="#ppt_x"/>
                                          </p:val>
                                        </p:tav>
                                        <p:tav tm="100000">
                                          <p:val>
                                            <p:strVal val="#ppt_x"/>
                                          </p:val>
                                        </p:tav>
                                      </p:tavLst>
                                    </p:anim>
                                    <p:anim calcmode="lin" valueType="num">
                                      <p:cBhvr>
                                        <p:cTn id="9" dur="1000" fill="hold"/>
                                        <p:tgtEl>
                                          <p:spTgt spid="1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24"/>
                                        </p:tgtEl>
                                        <p:attrNameLst>
                                          <p:attrName>style.visibility</p:attrName>
                                        </p:attrNameLst>
                                      </p:cBhvr>
                                      <p:to>
                                        <p:strVal val="visible"/>
                                      </p:to>
                                    </p:set>
                                    <p:animEffect transition="in" filter="fade">
                                      <p:cBhvr>
                                        <p:cTn id="13" dur="1000"/>
                                        <p:tgtEl>
                                          <p:spTgt spid="124"/>
                                        </p:tgtEl>
                                      </p:cBhvr>
                                    </p:animEffect>
                                    <p:anim calcmode="lin" valueType="num">
                                      <p:cBhvr>
                                        <p:cTn id="14" dur="1000" fill="hold"/>
                                        <p:tgtEl>
                                          <p:spTgt spid="124"/>
                                        </p:tgtEl>
                                        <p:attrNameLst>
                                          <p:attrName>ppt_x</p:attrName>
                                        </p:attrNameLst>
                                      </p:cBhvr>
                                      <p:tavLst>
                                        <p:tav tm="0">
                                          <p:val>
                                            <p:strVal val="#ppt_x"/>
                                          </p:val>
                                        </p:tav>
                                        <p:tav tm="100000">
                                          <p:val>
                                            <p:strVal val="#ppt_x"/>
                                          </p:val>
                                        </p:tav>
                                      </p:tavLst>
                                    </p:anim>
                                    <p:anim calcmode="lin" valueType="num">
                                      <p:cBhvr>
                                        <p:cTn id="15" dur="1000" fill="hold"/>
                                        <p:tgtEl>
                                          <p:spTgt spid="12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500"/>
                                  </p:stCondLst>
                                  <p:childTnLst>
                                    <p:set>
                                      <p:cBhvr>
                                        <p:cTn id="17" dur="1" fill="hold">
                                          <p:stCondLst>
                                            <p:cond delay="0"/>
                                          </p:stCondLst>
                                        </p:cTn>
                                        <p:tgtEl>
                                          <p:spTgt spid="147"/>
                                        </p:tgtEl>
                                        <p:attrNameLst>
                                          <p:attrName>style.visibility</p:attrName>
                                        </p:attrNameLst>
                                      </p:cBhvr>
                                      <p:to>
                                        <p:strVal val="visible"/>
                                      </p:to>
                                    </p:set>
                                    <p:animEffect transition="in" filter="fade">
                                      <p:cBhvr>
                                        <p:cTn id="18" dur="1000"/>
                                        <p:tgtEl>
                                          <p:spTgt spid="147"/>
                                        </p:tgtEl>
                                      </p:cBhvr>
                                    </p:animEffect>
                                    <p:anim calcmode="lin" valueType="num">
                                      <p:cBhvr>
                                        <p:cTn id="19" dur="1000" fill="hold"/>
                                        <p:tgtEl>
                                          <p:spTgt spid="147"/>
                                        </p:tgtEl>
                                        <p:attrNameLst>
                                          <p:attrName>ppt_x</p:attrName>
                                        </p:attrNameLst>
                                      </p:cBhvr>
                                      <p:tavLst>
                                        <p:tav tm="0">
                                          <p:val>
                                            <p:strVal val="#ppt_x"/>
                                          </p:val>
                                        </p:tav>
                                        <p:tav tm="100000">
                                          <p:val>
                                            <p:strVal val="#ppt_x"/>
                                          </p:val>
                                        </p:tav>
                                      </p:tavLst>
                                    </p:anim>
                                    <p:anim calcmode="lin" valueType="num">
                                      <p:cBhvr>
                                        <p:cTn id="20" dur="1000" fill="hold"/>
                                        <p:tgtEl>
                                          <p:spTgt spid="1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215"/>
                                        </p:tgtEl>
                                        <p:attrNameLst>
                                          <p:attrName>style.visibility</p:attrName>
                                        </p:attrNameLst>
                                      </p:cBhvr>
                                      <p:to>
                                        <p:strVal val="visible"/>
                                      </p:to>
                                    </p:set>
                                    <p:animEffect transition="in" filter="fade">
                                      <p:cBhvr>
                                        <p:cTn id="23" dur="1000"/>
                                        <p:tgtEl>
                                          <p:spTgt spid="215"/>
                                        </p:tgtEl>
                                      </p:cBhvr>
                                    </p:animEffect>
                                    <p:anim calcmode="lin" valueType="num">
                                      <p:cBhvr>
                                        <p:cTn id="24" dur="1000" fill="hold"/>
                                        <p:tgtEl>
                                          <p:spTgt spid="215"/>
                                        </p:tgtEl>
                                        <p:attrNameLst>
                                          <p:attrName>ppt_x</p:attrName>
                                        </p:attrNameLst>
                                      </p:cBhvr>
                                      <p:tavLst>
                                        <p:tav tm="0">
                                          <p:val>
                                            <p:strVal val="#ppt_x"/>
                                          </p:val>
                                        </p:tav>
                                        <p:tav tm="100000">
                                          <p:val>
                                            <p:strVal val="#ppt_x"/>
                                          </p:val>
                                        </p:tav>
                                      </p:tavLst>
                                    </p:anim>
                                    <p:anim calcmode="lin" valueType="num">
                                      <p:cBhvr>
                                        <p:cTn id="25" dur="1000" fill="hold"/>
                                        <p:tgtEl>
                                          <p:spTgt spid="21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181"/>
                                        </p:tgtEl>
                                        <p:attrNameLst>
                                          <p:attrName>style.visibility</p:attrName>
                                        </p:attrNameLst>
                                      </p:cBhvr>
                                      <p:to>
                                        <p:strVal val="visible"/>
                                      </p:to>
                                    </p:set>
                                    <p:animEffect transition="in" filter="fade">
                                      <p:cBhvr>
                                        <p:cTn id="28" dur="1000"/>
                                        <p:tgtEl>
                                          <p:spTgt spid="181"/>
                                        </p:tgtEl>
                                      </p:cBhvr>
                                    </p:animEffect>
                                    <p:anim calcmode="lin" valueType="num">
                                      <p:cBhvr>
                                        <p:cTn id="29" dur="1000" fill="hold"/>
                                        <p:tgtEl>
                                          <p:spTgt spid="181"/>
                                        </p:tgtEl>
                                        <p:attrNameLst>
                                          <p:attrName>ppt_x</p:attrName>
                                        </p:attrNameLst>
                                      </p:cBhvr>
                                      <p:tavLst>
                                        <p:tav tm="0">
                                          <p:val>
                                            <p:strVal val="#ppt_x"/>
                                          </p:val>
                                        </p:tav>
                                        <p:tav tm="100000">
                                          <p:val>
                                            <p:strVal val="#ppt_x"/>
                                          </p:val>
                                        </p:tav>
                                      </p:tavLst>
                                    </p:anim>
                                    <p:anim calcmode="lin" valueType="num">
                                      <p:cBhvr>
                                        <p:cTn id="30" dur="1000" fill="hold"/>
                                        <p:tgtEl>
                                          <p:spTgt spid="18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500"/>
                                  </p:stCondLst>
                                  <p:childTnLst>
                                    <p:set>
                                      <p:cBhvr>
                                        <p:cTn id="32" dur="1" fill="hold">
                                          <p:stCondLst>
                                            <p:cond delay="0"/>
                                          </p:stCondLst>
                                        </p:cTn>
                                        <p:tgtEl>
                                          <p:spTgt spid="142"/>
                                        </p:tgtEl>
                                        <p:attrNameLst>
                                          <p:attrName>style.visibility</p:attrName>
                                        </p:attrNameLst>
                                      </p:cBhvr>
                                      <p:to>
                                        <p:strVal val="visible"/>
                                      </p:to>
                                    </p:set>
                                    <p:animEffect transition="in" filter="fade">
                                      <p:cBhvr>
                                        <p:cTn id="33" dur="1000"/>
                                        <p:tgtEl>
                                          <p:spTgt spid="142"/>
                                        </p:tgtEl>
                                      </p:cBhvr>
                                    </p:animEffect>
                                    <p:anim calcmode="lin" valueType="num">
                                      <p:cBhvr>
                                        <p:cTn id="34" dur="1000" fill="hold"/>
                                        <p:tgtEl>
                                          <p:spTgt spid="142"/>
                                        </p:tgtEl>
                                        <p:attrNameLst>
                                          <p:attrName>ppt_x</p:attrName>
                                        </p:attrNameLst>
                                      </p:cBhvr>
                                      <p:tavLst>
                                        <p:tav tm="0">
                                          <p:val>
                                            <p:strVal val="#ppt_x"/>
                                          </p:val>
                                        </p:tav>
                                        <p:tav tm="100000">
                                          <p:val>
                                            <p:strVal val="#ppt_x"/>
                                          </p:val>
                                        </p:tav>
                                      </p:tavLst>
                                    </p:anim>
                                    <p:anim calcmode="lin" valueType="num">
                                      <p:cBhvr>
                                        <p:cTn id="35" dur="1000" fill="hold"/>
                                        <p:tgtEl>
                                          <p:spTgt spid="14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500"/>
                                  </p:stCondLst>
                                  <p:childTnLst>
                                    <p:set>
                                      <p:cBhvr>
                                        <p:cTn id="37" dur="1" fill="hold">
                                          <p:stCondLst>
                                            <p:cond delay="0"/>
                                          </p:stCondLst>
                                        </p:cTn>
                                        <p:tgtEl>
                                          <p:spTgt spid="127"/>
                                        </p:tgtEl>
                                        <p:attrNameLst>
                                          <p:attrName>style.visibility</p:attrName>
                                        </p:attrNameLst>
                                      </p:cBhvr>
                                      <p:to>
                                        <p:strVal val="visible"/>
                                      </p:to>
                                    </p:set>
                                    <p:animEffect transition="in" filter="fade">
                                      <p:cBhvr>
                                        <p:cTn id="38" dur="1000"/>
                                        <p:tgtEl>
                                          <p:spTgt spid="127"/>
                                        </p:tgtEl>
                                      </p:cBhvr>
                                    </p:animEffect>
                                    <p:anim calcmode="lin" valueType="num">
                                      <p:cBhvr>
                                        <p:cTn id="39" dur="1000" fill="hold"/>
                                        <p:tgtEl>
                                          <p:spTgt spid="127"/>
                                        </p:tgtEl>
                                        <p:attrNameLst>
                                          <p:attrName>ppt_x</p:attrName>
                                        </p:attrNameLst>
                                      </p:cBhvr>
                                      <p:tavLst>
                                        <p:tav tm="0">
                                          <p:val>
                                            <p:strVal val="#ppt_x"/>
                                          </p:val>
                                        </p:tav>
                                        <p:tav tm="100000">
                                          <p:val>
                                            <p:strVal val="#ppt_x"/>
                                          </p:val>
                                        </p:tav>
                                      </p:tavLst>
                                    </p:anim>
                                    <p:anim calcmode="lin" valueType="num">
                                      <p:cBhvr>
                                        <p:cTn id="40" dur="1000" fill="hold"/>
                                        <p:tgtEl>
                                          <p:spTgt spid="12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500"/>
                                  </p:stCondLst>
                                  <p:childTnLst>
                                    <p:set>
                                      <p:cBhvr>
                                        <p:cTn id="42" dur="1" fill="hold">
                                          <p:stCondLst>
                                            <p:cond delay="0"/>
                                          </p:stCondLst>
                                        </p:cTn>
                                        <p:tgtEl>
                                          <p:spTgt spid="122"/>
                                        </p:tgtEl>
                                        <p:attrNameLst>
                                          <p:attrName>style.visibility</p:attrName>
                                        </p:attrNameLst>
                                      </p:cBhvr>
                                      <p:to>
                                        <p:strVal val="visible"/>
                                      </p:to>
                                    </p:set>
                                    <p:animEffect transition="in" filter="fade">
                                      <p:cBhvr>
                                        <p:cTn id="43" dur="1000"/>
                                        <p:tgtEl>
                                          <p:spTgt spid="122"/>
                                        </p:tgtEl>
                                      </p:cBhvr>
                                    </p:animEffect>
                                    <p:anim calcmode="lin" valueType="num">
                                      <p:cBhvr>
                                        <p:cTn id="44" dur="1000" fill="hold"/>
                                        <p:tgtEl>
                                          <p:spTgt spid="122"/>
                                        </p:tgtEl>
                                        <p:attrNameLst>
                                          <p:attrName>ppt_x</p:attrName>
                                        </p:attrNameLst>
                                      </p:cBhvr>
                                      <p:tavLst>
                                        <p:tav tm="0">
                                          <p:val>
                                            <p:strVal val="#ppt_x"/>
                                          </p:val>
                                        </p:tav>
                                        <p:tav tm="100000">
                                          <p:val>
                                            <p:strVal val="#ppt_x"/>
                                          </p:val>
                                        </p:tav>
                                      </p:tavLst>
                                    </p:anim>
                                    <p:anim calcmode="lin" valueType="num">
                                      <p:cBhvr>
                                        <p:cTn id="45" dur="1000" fill="hold"/>
                                        <p:tgtEl>
                                          <p:spTgt spid="1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000"/>
                                  </p:stCondLst>
                                  <p:childTnLst>
                                    <p:set>
                                      <p:cBhvr>
                                        <p:cTn id="47" dur="1" fill="hold">
                                          <p:stCondLst>
                                            <p:cond delay="0"/>
                                          </p:stCondLst>
                                        </p:cTn>
                                        <p:tgtEl>
                                          <p:spTgt spid="137"/>
                                        </p:tgtEl>
                                        <p:attrNameLst>
                                          <p:attrName>style.visibility</p:attrName>
                                        </p:attrNameLst>
                                      </p:cBhvr>
                                      <p:to>
                                        <p:strVal val="visible"/>
                                      </p:to>
                                    </p:set>
                                    <p:animEffect transition="in" filter="fade">
                                      <p:cBhvr>
                                        <p:cTn id="48" dur="1000"/>
                                        <p:tgtEl>
                                          <p:spTgt spid="137"/>
                                        </p:tgtEl>
                                      </p:cBhvr>
                                    </p:animEffect>
                                    <p:anim calcmode="lin" valueType="num">
                                      <p:cBhvr>
                                        <p:cTn id="49" dur="1000" fill="hold"/>
                                        <p:tgtEl>
                                          <p:spTgt spid="137"/>
                                        </p:tgtEl>
                                        <p:attrNameLst>
                                          <p:attrName>ppt_x</p:attrName>
                                        </p:attrNameLst>
                                      </p:cBhvr>
                                      <p:tavLst>
                                        <p:tav tm="0">
                                          <p:val>
                                            <p:strVal val="#ppt_x"/>
                                          </p:val>
                                        </p:tav>
                                        <p:tav tm="100000">
                                          <p:val>
                                            <p:strVal val="#ppt_x"/>
                                          </p:val>
                                        </p:tav>
                                      </p:tavLst>
                                    </p:anim>
                                    <p:anim calcmode="lin" valueType="num">
                                      <p:cBhvr>
                                        <p:cTn id="50" dur="1000" fill="hold"/>
                                        <p:tgtEl>
                                          <p:spTgt spid="137"/>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1000"/>
                                  </p:stCondLst>
                                  <p:childTnLst>
                                    <p:set>
                                      <p:cBhvr>
                                        <p:cTn id="52" dur="1" fill="hold">
                                          <p:stCondLst>
                                            <p:cond delay="0"/>
                                          </p:stCondLst>
                                        </p:cTn>
                                        <p:tgtEl>
                                          <p:spTgt spid="164"/>
                                        </p:tgtEl>
                                        <p:attrNameLst>
                                          <p:attrName>style.visibility</p:attrName>
                                        </p:attrNameLst>
                                      </p:cBhvr>
                                      <p:to>
                                        <p:strVal val="visible"/>
                                      </p:to>
                                    </p:set>
                                    <p:animEffect transition="in" filter="fade">
                                      <p:cBhvr>
                                        <p:cTn id="53" dur="1000"/>
                                        <p:tgtEl>
                                          <p:spTgt spid="164"/>
                                        </p:tgtEl>
                                      </p:cBhvr>
                                    </p:animEffect>
                                    <p:anim calcmode="lin" valueType="num">
                                      <p:cBhvr>
                                        <p:cTn id="54" dur="1000" fill="hold"/>
                                        <p:tgtEl>
                                          <p:spTgt spid="164"/>
                                        </p:tgtEl>
                                        <p:attrNameLst>
                                          <p:attrName>ppt_x</p:attrName>
                                        </p:attrNameLst>
                                      </p:cBhvr>
                                      <p:tavLst>
                                        <p:tav tm="0">
                                          <p:val>
                                            <p:strVal val="#ppt_x"/>
                                          </p:val>
                                        </p:tav>
                                        <p:tav tm="100000">
                                          <p:val>
                                            <p:strVal val="#ppt_x"/>
                                          </p:val>
                                        </p:tav>
                                      </p:tavLst>
                                    </p:anim>
                                    <p:anim calcmode="lin" valueType="num">
                                      <p:cBhvr>
                                        <p:cTn id="55" dur="1000" fill="hold"/>
                                        <p:tgtEl>
                                          <p:spTgt spid="164"/>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1000"/>
                                  </p:stCondLst>
                                  <p:childTnLst>
                                    <p:set>
                                      <p:cBhvr>
                                        <p:cTn id="57" dur="1" fill="hold">
                                          <p:stCondLst>
                                            <p:cond delay="0"/>
                                          </p:stCondLst>
                                        </p:cTn>
                                        <p:tgtEl>
                                          <p:spTgt spid="198"/>
                                        </p:tgtEl>
                                        <p:attrNameLst>
                                          <p:attrName>style.visibility</p:attrName>
                                        </p:attrNameLst>
                                      </p:cBhvr>
                                      <p:to>
                                        <p:strVal val="visible"/>
                                      </p:to>
                                    </p:set>
                                    <p:animEffect transition="in" filter="fade">
                                      <p:cBhvr>
                                        <p:cTn id="58" dur="1000"/>
                                        <p:tgtEl>
                                          <p:spTgt spid="198"/>
                                        </p:tgtEl>
                                      </p:cBhvr>
                                    </p:animEffect>
                                    <p:anim calcmode="lin" valueType="num">
                                      <p:cBhvr>
                                        <p:cTn id="59" dur="1000" fill="hold"/>
                                        <p:tgtEl>
                                          <p:spTgt spid="198"/>
                                        </p:tgtEl>
                                        <p:attrNameLst>
                                          <p:attrName>ppt_x</p:attrName>
                                        </p:attrNameLst>
                                      </p:cBhvr>
                                      <p:tavLst>
                                        <p:tav tm="0">
                                          <p:val>
                                            <p:strVal val="#ppt_x"/>
                                          </p:val>
                                        </p:tav>
                                        <p:tav tm="100000">
                                          <p:val>
                                            <p:strVal val="#ppt_x"/>
                                          </p:val>
                                        </p:tav>
                                      </p:tavLst>
                                    </p:anim>
                                    <p:anim calcmode="lin" valueType="num">
                                      <p:cBhvr>
                                        <p:cTn id="60" dur="1000" fill="hold"/>
                                        <p:tgtEl>
                                          <p:spTgt spid="19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117"/>
                                        </p:tgtEl>
                                        <p:attrNameLst>
                                          <p:attrName>style.visibility</p:attrName>
                                        </p:attrNameLst>
                                      </p:cBhvr>
                                      <p:to>
                                        <p:strVal val="visible"/>
                                      </p:to>
                                    </p:set>
                                    <p:animEffect transition="in" filter="fade">
                                      <p:cBhvr>
                                        <p:cTn id="63" dur="1000"/>
                                        <p:tgtEl>
                                          <p:spTgt spid="117"/>
                                        </p:tgtEl>
                                      </p:cBhvr>
                                    </p:animEffect>
                                    <p:anim calcmode="lin" valueType="num">
                                      <p:cBhvr>
                                        <p:cTn id="64" dur="1000" fill="hold"/>
                                        <p:tgtEl>
                                          <p:spTgt spid="117"/>
                                        </p:tgtEl>
                                        <p:attrNameLst>
                                          <p:attrName>ppt_x</p:attrName>
                                        </p:attrNameLst>
                                      </p:cBhvr>
                                      <p:tavLst>
                                        <p:tav tm="0">
                                          <p:val>
                                            <p:strVal val="#ppt_x"/>
                                          </p:val>
                                        </p:tav>
                                        <p:tav tm="100000">
                                          <p:val>
                                            <p:strVal val="#ppt_x"/>
                                          </p:val>
                                        </p:tav>
                                      </p:tavLst>
                                    </p:anim>
                                    <p:anim calcmode="lin" valueType="num">
                                      <p:cBhvr>
                                        <p:cTn id="65" dur="1000" fill="hold"/>
                                        <p:tgtEl>
                                          <p:spTgt spid="117"/>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1000"/>
                                  </p:stCondLst>
                                  <p:childTnLst>
                                    <p:set>
                                      <p:cBhvr>
                                        <p:cTn id="67" dur="1" fill="hold">
                                          <p:stCondLst>
                                            <p:cond delay="0"/>
                                          </p:stCondLst>
                                        </p:cTn>
                                        <p:tgtEl>
                                          <p:spTgt spid="232"/>
                                        </p:tgtEl>
                                        <p:attrNameLst>
                                          <p:attrName>style.visibility</p:attrName>
                                        </p:attrNameLst>
                                      </p:cBhvr>
                                      <p:to>
                                        <p:strVal val="visible"/>
                                      </p:to>
                                    </p:set>
                                    <p:animEffect transition="in" filter="fade">
                                      <p:cBhvr>
                                        <p:cTn id="68" dur="1000"/>
                                        <p:tgtEl>
                                          <p:spTgt spid="232"/>
                                        </p:tgtEl>
                                      </p:cBhvr>
                                    </p:animEffect>
                                    <p:anim calcmode="lin" valueType="num">
                                      <p:cBhvr>
                                        <p:cTn id="69" dur="1000" fill="hold"/>
                                        <p:tgtEl>
                                          <p:spTgt spid="232"/>
                                        </p:tgtEl>
                                        <p:attrNameLst>
                                          <p:attrName>ppt_x</p:attrName>
                                        </p:attrNameLst>
                                      </p:cBhvr>
                                      <p:tavLst>
                                        <p:tav tm="0">
                                          <p:val>
                                            <p:strVal val="#ppt_x"/>
                                          </p:val>
                                        </p:tav>
                                        <p:tav tm="100000">
                                          <p:val>
                                            <p:strVal val="#ppt_x"/>
                                          </p:val>
                                        </p:tav>
                                      </p:tavLst>
                                    </p:anim>
                                    <p:anim calcmode="lin" valueType="num">
                                      <p:cBhvr>
                                        <p:cTn id="70" dur="1000" fill="hold"/>
                                        <p:tgtEl>
                                          <p:spTgt spid="23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1000"/>
                                  </p:stCondLst>
                                  <p:childTnLst>
                                    <p:set>
                                      <p:cBhvr>
                                        <p:cTn id="72" dur="1" fill="hold">
                                          <p:stCondLst>
                                            <p:cond delay="0"/>
                                          </p:stCondLst>
                                        </p:cTn>
                                        <p:tgtEl>
                                          <p:spTgt spid="132"/>
                                        </p:tgtEl>
                                        <p:attrNameLst>
                                          <p:attrName>style.visibility</p:attrName>
                                        </p:attrNameLst>
                                      </p:cBhvr>
                                      <p:to>
                                        <p:strVal val="visible"/>
                                      </p:to>
                                    </p:set>
                                    <p:animEffect transition="in" filter="fade">
                                      <p:cBhvr>
                                        <p:cTn id="73" dur="1000"/>
                                        <p:tgtEl>
                                          <p:spTgt spid="132"/>
                                        </p:tgtEl>
                                      </p:cBhvr>
                                    </p:animEffect>
                                    <p:anim calcmode="lin" valueType="num">
                                      <p:cBhvr>
                                        <p:cTn id="74" dur="1000" fill="hold"/>
                                        <p:tgtEl>
                                          <p:spTgt spid="132"/>
                                        </p:tgtEl>
                                        <p:attrNameLst>
                                          <p:attrName>ppt_x</p:attrName>
                                        </p:attrNameLst>
                                      </p:cBhvr>
                                      <p:tavLst>
                                        <p:tav tm="0">
                                          <p:val>
                                            <p:strVal val="#ppt_x"/>
                                          </p:val>
                                        </p:tav>
                                        <p:tav tm="100000">
                                          <p:val>
                                            <p:strVal val="#ppt_x"/>
                                          </p:val>
                                        </p:tav>
                                      </p:tavLst>
                                    </p:anim>
                                    <p:anim calcmode="lin" valueType="num">
                                      <p:cBhvr>
                                        <p:cTn id="75" dur="1000" fill="hold"/>
                                        <p:tgtEl>
                                          <p:spTgt spid="1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17" grpId="0"/>
      <p:bldP spid="122" grpId="0"/>
      <p:bldP spid="127" grpId="0"/>
      <p:bldP spid="132" grpId="0"/>
      <p:bldP spid="137" grpId="0"/>
      <p:bldP spid="1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4882458" y="908720"/>
            <a:ext cx="244827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4" name="TextBox 30"/>
          <p:cNvSpPr txBox="1"/>
          <p:nvPr/>
        </p:nvSpPr>
        <p:spPr>
          <a:xfrm>
            <a:off x="4583038" y="416277"/>
            <a:ext cx="3047113" cy="49244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B30B0B"/>
                </a:solidFill>
                <a:effectLst/>
                <a:uLnTx/>
                <a:uFillTx/>
                <a:latin typeface="Arial"/>
                <a:ea typeface="微软雅黑"/>
                <a:cs typeface="+mn-ea"/>
                <a:sym typeface="+mn-lt"/>
              </a:rPr>
              <a:t>团队建设</a:t>
            </a:r>
            <a:endParaRPr kumimoji="0" lang="zh-CN" altLang="en-US" sz="2000" b="0" i="0" u="none" strike="noStrike" kern="1200" cap="none" spc="0" normalizeH="0" baseline="0" noProof="0" dirty="0">
              <a:ln>
                <a:noFill/>
              </a:ln>
              <a:solidFill>
                <a:srgbClr val="B30B0B"/>
              </a:solidFill>
              <a:effectLst/>
              <a:uLnTx/>
              <a:uFillTx/>
              <a:latin typeface="Arial"/>
              <a:ea typeface="微软雅黑"/>
              <a:cs typeface="+mn-ea"/>
              <a:sym typeface="+mn-lt"/>
            </a:endParaRPr>
          </a:p>
        </p:txBody>
      </p:sp>
      <p:grpSp>
        <p:nvGrpSpPr>
          <p:cNvPr id="129" name="组合 128"/>
          <p:cNvGrpSpPr/>
          <p:nvPr/>
        </p:nvGrpSpPr>
        <p:grpSpPr>
          <a:xfrm>
            <a:off x="478582" y="1484784"/>
            <a:ext cx="697860" cy="1291724"/>
            <a:chOff x="5262588" y="513303"/>
            <a:chExt cx="3290764" cy="6091138"/>
          </a:xfrm>
          <a:solidFill>
            <a:srgbClr val="C00000"/>
          </a:solidFill>
        </p:grpSpPr>
        <p:sp>
          <p:nvSpPr>
            <p:cNvPr id="130" name="Freeform 6"/>
            <p:cNvSpPr>
              <a:spLocks/>
            </p:cNvSpPr>
            <p:nvPr/>
          </p:nvSpPr>
          <p:spPr bwMode="auto">
            <a:xfrm>
              <a:off x="6740669" y="2952214"/>
              <a:ext cx="353788" cy="3652227"/>
            </a:xfrm>
            <a:custGeom>
              <a:avLst/>
              <a:gdLst>
                <a:gd name="T0" fmla="*/ 123 w 195"/>
                <a:gd name="T1" fmla="*/ 1162 h 2013"/>
                <a:gd name="T2" fmla="*/ 123 w 195"/>
                <a:gd name="T3" fmla="*/ 1587 h 2013"/>
                <a:gd name="T4" fmla="*/ 122 w 195"/>
                <a:gd name="T5" fmla="*/ 2010 h 2013"/>
                <a:gd name="T6" fmla="*/ 112 w 195"/>
                <a:gd name="T7" fmla="*/ 949 h 2013"/>
                <a:gd name="T8" fmla="*/ 103 w 195"/>
                <a:gd name="T9" fmla="*/ 2013 h 2013"/>
                <a:gd name="T10" fmla="*/ 94 w 195"/>
                <a:gd name="T11" fmla="*/ 949 h 2013"/>
                <a:gd name="T12" fmla="*/ 85 w 195"/>
                <a:gd name="T13" fmla="*/ 2010 h 2013"/>
                <a:gd name="T14" fmla="*/ 73 w 195"/>
                <a:gd name="T15" fmla="*/ 2003 h 2013"/>
                <a:gd name="T16" fmla="*/ 72 w 195"/>
                <a:gd name="T17" fmla="*/ 971 h 2013"/>
                <a:gd name="T18" fmla="*/ 64 w 195"/>
                <a:gd name="T19" fmla="*/ 949 h 2013"/>
                <a:gd name="T20" fmla="*/ 55 w 195"/>
                <a:gd name="T21" fmla="*/ 2011 h 2013"/>
                <a:gd name="T22" fmla="*/ 45 w 195"/>
                <a:gd name="T23" fmla="*/ 949 h 2013"/>
                <a:gd name="T24" fmla="*/ 35 w 195"/>
                <a:gd name="T25" fmla="*/ 2011 h 2013"/>
                <a:gd name="T26" fmla="*/ 33 w 195"/>
                <a:gd name="T27" fmla="*/ 1281 h 2013"/>
                <a:gd name="T28" fmla="*/ 45 w 195"/>
                <a:gd name="T29" fmla="*/ 838 h 2013"/>
                <a:gd name="T30" fmla="*/ 26 w 195"/>
                <a:gd name="T31" fmla="*/ 599 h 2013"/>
                <a:gd name="T32" fmla="*/ 67 w 195"/>
                <a:gd name="T33" fmla="*/ 471 h 2013"/>
                <a:gd name="T34" fmla="*/ 79 w 195"/>
                <a:gd name="T35" fmla="*/ 354 h 2013"/>
                <a:gd name="T36" fmla="*/ 68 w 195"/>
                <a:gd name="T37" fmla="*/ 237 h 2013"/>
                <a:gd name="T38" fmla="*/ 43 w 195"/>
                <a:gd name="T39" fmla="*/ 120 h 2013"/>
                <a:gd name="T40" fmla="*/ 76 w 195"/>
                <a:gd name="T41" fmla="*/ 13 h 2013"/>
                <a:gd name="T42" fmla="*/ 167 w 195"/>
                <a:gd name="T43" fmla="*/ 65 h 2013"/>
                <a:gd name="T44" fmla="*/ 127 w 195"/>
                <a:gd name="T45" fmla="*/ 144 h 2013"/>
                <a:gd name="T46" fmla="*/ 131 w 195"/>
                <a:gd name="T47" fmla="*/ 330 h 2013"/>
                <a:gd name="T48" fmla="*/ 109 w 195"/>
                <a:gd name="T49" fmla="*/ 438 h 2013"/>
                <a:gd name="T50" fmla="*/ 142 w 195"/>
                <a:gd name="T51" fmla="*/ 496 h 2013"/>
                <a:gd name="T52" fmla="*/ 167 w 195"/>
                <a:gd name="T53" fmla="*/ 599 h 2013"/>
                <a:gd name="T54" fmla="*/ 143 w 195"/>
                <a:gd name="T55" fmla="*/ 768 h 2013"/>
                <a:gd name="T56" fmla="*/ 161 w 195"/>
                <a:gd name="T57" fmla="*/ 883 h 2013"/>
                <a:gd name="T58" fmla="*/ 162 w 195"/>
                <a:gd name="T59" fmla="*/ 1974 h 2013"/>
                <a:gd name="T60" fmla="*/ 150 w 195"/>
                <a:gd name="T61" fmla="*/ 2011 h 2013"/>
                <a:gd name="T62" fmla="*/ 141 w 195"/>
                <a:gd name="T63" fmla="*/ 950 h 2013"/>
                <a:gd name="T64" fmla="*/ 131 w 195"/>
                <a:gd name="T65" fmla="*/ 2012 h 2013"/>
                <a:gd name="T66" fmla="*/ 123 w 195"/>
                <a:gd name="T67" fmla="*/ 949 h 2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13">
                  <a:moveTo>
                    <a:pt x="123" y="949"/>
                  </a:moveTo>
                  <a:cubicBezTo>
                    <a:pt x="123" y="1020"/>
                    <a:pt x="123" y="1091"/>
                    <a:pt x="123" y="1162"/>
                  </a:cubicBezTo>
                  <a:cubicBezTo>
                    <a:pt x="123" y="1232"/>
                    <a:pt x="123" y="1303"/>
                    <a:pt x="123" y="1374"/>
                  </a:cubicBezTo>
                  <a:cubicBezTo>
                    <a:pt x="123" y="1445"/>
                    <a:pt x="123" y="1516"/>
                    <a:pt x="123" y="1587"/>
                  </a:cubicBezTo>
                  <a:cubicBezTo>
                    <a:pt x="123" y="1658"/>
                    <a:pt x="123" y="1729"/>
                    <a:pt x="123" y="1799"/>
                  </a:cubicBezTo>
                  <a:cubicBezTo>
                    <a:pt x="123" y="1870"/>
                    <a:pt x="125" y="1940"/>
                    <a:pt x="122" y="2010"/>
                  </a:cubicBezTo>
                  <a:cubicBezTo>
                    <a:pt x="119" y="2010"/>
                    <a:pt x="115" y="2010"/>
                    <a:pt x="112" y="2010"/>
                  </a:cubicBezTo>
                  <a:cubicBezTo>
                    <a:pt x="112" y="1656"/>
                    <a:pt x="112" y="1303"/>
                    <a:pt x="112" y="949"/>
                  </a:cubicBezTo>
                  <a:cubicBezTo>
                    <a:pt x="109" y="949"/>
                    <a:pt x="106" y="949"/>
                    <a:pt x="103" y="949"/>
                  </a:cubicBezTo>
                  <a:cubicBezTo>
                    <a:pt x="103" y="1304"/>
                    <a:pt x="103" y="1658"/>
                    <a:pt x="103" y="2013"/>
                  </a:cubicBezTo>
                  <a:cubicBezTo>
                    <a:pt x="100" y="2013"/>
                    <a:pt x="97" y="2013"/>
                    <a:pt x="94" y="2013"/>
                  </a:cubicBezTo>
                  <a:cubicBezTo>
                    <a:pt x="94" y="1658"/>
                    <a:pt x="94" y="1303"/>
                    <a:pt x="94" y="949"/>
                  </a:cubicBezTo>
                  <a:cubicBezTo>
                    <a:pt x="91" y="949"/>
                    <a:pt x="88" y="949"/>
                    <a:pt x="85" y="949"/>
                  </a:cubicBezTo>
                  <a:cubicBezTo>
                    <a:pt x="85" y="1303"/>
                    <a:pt x="85" y="1657"/>
                    <a:pt x="85" y="2010"/>
                  </a:cubicBezTo>
                  <a:cubicBezTo>
                    <a:pt x="83" y="2011"/>
                    <a:pt x="81" y="2012"/>
                    <a:pt x="79" y="2012"/>
                  </a:cubicBezTo>
                  <a:cubicBezTo>
                    <a:pt x="77" y="2009"/>
                    <a:pt x="73" y="2006"/>
                    <a:pt x="73" y="2003"/>
                  </a:cubicBezTo>
                  <a:cubicBezTo>
                    <a:pt x="72" y="1997"/>
                    <a:pt x="72" y="1991"/>
                    <a:pt x="72" y="1985"/>
                  </a:cubicBezTo>
                  <a:cubicBezTo>
                    <a:pt x="72" y="1647"/>
                    <a:pt x="72" y="1309"/>
                    <a:pt x="72" y="971"/>
                  </a:cubicBezTo>
                  <a:cubicBezTo>
                    <a:pt x="72" y="964"/>
                    <a:pt x="71" y="956"/>
                    <a:pt x="71" y="949"/>
                  </a:cubicBezTo>
                  <a:cubicBezTo>
                    <a:pt x="69" y="949"/>
                    <a:pt x="66" y="949"/>
                    <a:pt x="64" y="949"/>
                  </a:cubicBezTo>
                  <a:cubicBezTo>
                    <a:pt x="64" y="1303"/>
                    <a:pt x="64" y="1657"/>
                    <a:pt x="64" y="2011"/>
                  </a:cubicBezTo>
                  <a:cubicBezTo>
                    <a:pt x="61" y="2011"/>
                    <a:pt x="58" y="2011"/>
                    <a:pt x="55" y="2011"/>
                  </a:cubicBezTo>
                  <a:cubicBezTo>
                    <a:pt x="55" y="1657"/>
                    <a:pt x="55" y="1303"/>
                    <a:pt x="55" y="949"/>
                  </a:cubicBezTo>
                  <a:cubicBezTo>
                    <a:pt x="52" y="949"/>
                    <a:pt x="49" y="949"/>
                    <a:pt x="45" y="949"/>
                  </a:cubicBezTo>
                  <a:cubicBezTo>
                    <a:pt x="45" y="1303"/>
                    <a:pt x="45" y="1657"/>
                    <a:pt x="45" y="2010"/>
                  </a:cubicBezTo>
                  <a:cubicBezTo>
                    <a:pt x="42" y="2010"/>
                    <a:pt x="39" y="2011"/>
                    <a:pt x="35" y="2011"/>
                  </a:cubicBezTo>
                  <a:cubicBezTo>
                    <a:pt x="34" y="1999"/>
                    <a:pt x="33" y="1987"/>
                    <a:pt x="33" y="1975"/>
                  </a:cubicBezTo>
                  <a:cubicBezTo>
                    <a:pt x="33" y="1744"/>
                    <a:pt x="33" y="1513"/>
                    <a:pt x="33" y="1281"/>
                  </a:cubicBezTo>
                  <a:cubicBezTo>
                    <a:pt x="32" y="1155"/>
                    <a:pt x="31" y="1028"/>
                    <a:pt x="32" y="901"/>
                  </a:cubicBezTo>
                  <a:cubicBezTo>
                    <a:pt x="33" y="880"/>
                    <a:pt x="42" y="859"/>
                    <a:pt x="45" y="838"/>
                  </a:cubicBezTo>
                  <a:cubicBezTo>
                    <a:pt x="51" y="791"/>
                    <a:pt x="61" y="744"/>
                    <a:pt x="26" y="703"/>
                  </a:cubicBezTo>
                  <a:cubicBezTo>
                    <a:pt x="0" y="674"/>
                    <a:pt x="0" y="628"/>
                    <a:pt x="26" y="599"/>
                  </a:cubicBezTo>
                  <a:cubicBezTo>
                    <a:pt x="45" y="578"/>
                    <a:pt x="51" y="556"/>
                    <a:pt x="49" y="529"/>
                  </a:cubicBezTo>
                  <a:cubicBezTo>
                    <a:pt x="47" y="508"/>
                    <a:pt x="50" y="489"/>
                    <a:pt x="67" y="471"/>
                  </a:cubicBezTo>
                  <a:cubicBezTo>
                    <a:pt x="79" y="460"/>
                    <a:pt x="82" y="438"/>
                    <a:pt x="83" y="420"/>
                  </a:cubicBezTo>
                  <a:cubicBezTo>
                    <a:pt x="85" y="398"/>
                    <a:pt x="82" y="376"/>
                    <a:pt x="79" y="354"/>
                  </a:cubicBezTo>
                  <a:cubicBezTo>
                    <a:pt x="79" y="348"/>
                    <a:pt x="73" y="342"/>
                    <a:pt x="68" y="337"/>
                  </a:cubicBezTo>
                  <a:cubicBezTo>
                    <a:pt x="30" y="303"/>
                    <a:pt x="29" y="271"/>
                    <a:pt x="68" y="237"/>
                  </a:cubicBezTo>
                  <a:cubicBezTo>
                    <a:pt x="83" y="223"/>
                    <a:pt x="84" y="205"/>
                    <a:pt x="83" y="187"/>
                  </a:cubicBezTo>
                  <a:cubicBezTo>
                    <a:pt x="80" y="159"/>
                    <a:pt x="64" y="138"/>
                    <a:pt x="43" y="120"/>
                  </a:cubicBezTo>
                  <a:cubicBezTo>
                    <a:pt x="8" y="88"/>
                    <a:pt x="8" y="81"/>
                    <a:pt x="42" y="47"/>
                  </a:cubicBezTo>
                  <a:cubicBezTo>
                    <a:pt x="53" y="36"/>
                    <a:pt x="65" y="24"/>
                    <a:pt x="76" y="13"/>
                  </a:cubicBezTo>
                  <a:cubicBezTo>
                    <a:pt x="89" y="2"/>
                    <a:pt x="103" y="0"/>
                    <a:pt x="116" y="13"/>
                  </a:cubicBezTo>
                  <a:cubicBezTo>
                    <a:pt x="133" y="30"/>
                    <a:pt x="150" y="48"/>
                    <a:pt x="167" y="65"/>
                  </a:cubicBezTo>
                  <a:cubicBezTo>
                    <a:pt x="179" y="78"/>
                    <a:pt x="178" y="91"/>
                    <a:pt x="167" y="103"/>
                  </a:cubicBezTo>
                  <a:cubicBezTo>
                    <a:pt x="154" y="117"/>
                    <a:pt x="139" y="130"/>
                    <a:pt x="127" y="144"/>
                  </a:cubicBezTo>
                  <a:cubicBezTo>
                    <a:pt x="99" y="176"/>
                    <a:pt x="102" y="217"/>
                    <a:pt x="134" y="244"/>
                  </a:cubicBezTo>
                  <a:cubicBezTo>
                    <a:pt x="162" y="268"/>
                    <a:pt x="162" y="308"/>
                    <a:pt x="131" y="330"/>
                  </a:cubicBezTo>
                  <a:cubicBezTo>
                    <a:pt x="114" y="343"/>
                    <a:pt x="108" y="358"/>
                    <a:pt x="110" y="378"/>
                  </a:cubicBezTo>
                  <a:cubicBezTo>
                    <a:pt x="112" y="398"/>
                    <a:pt x="110" y="418"/>
                    <a:pt x="109" y="438"/>
                  </a:cubicBezTo>
                  <a:cubicBezTo>
                    <a:pt x="109" y="455"/>
                    <a:pt x="110" y="470"/>
                    <a:pt x="130" y="477"/>
                  </a:cubicBezTo>
                  <a:cubicBezTo>
                    <a:pt x="135" y="479"/>
                    <a:pt x="140" y="489"/>
                    <a:pt x="142" y="496"/>
                  </a:cubicBezTo>
                  <a:cubicBezTo>
                    <a:pt x="144" y="507"/>
                    <a:pt x="144" y="518"/>
                    <a:pt x="143" y="530"/>
                  </a:cubicBezTo>
                  <a:cubicBezTo>
                    <a:pt x="141" y="556"/>
                    <a:pt x="148" y="579"/>
                    <a:pt x="167" y="599"/>
                  </a:cubicBezTo>
                  <a:cubicBezTo>
                    <a:pt x="195" y="629"/>
                    <a:pt x="194" y="674"/>
                    <a:pt x="165" y="706"/>
                  </a:cubicBezTo>
                  <a:cubicBezTo>
                    <a:pt x="148" y="724"/>
                    <a:pt x="143" y="743"/>
                    <a:pt x="143" y="768"/>
                  </a:cubicBezTo>
                  <a:cubicBezTo>
                    <a:pt x="143" y="801"/>
                    <a:pt x="142" y="834"/>
                    <a:pt x="159" y="865"/>
                  </a:cubicBezTo>
                  <a:cubicBezTo>
                    <a:pt x="161" y="870"/>
                    <a:pt x="161" y="877"/>
                    <a:pt x="161" y="883"/>
                  </a:cubicBezTo>
                  <a:cubicBezTo>
                    <a:pt x="161" y="895"/>
                    <a:pt x="161" y="907"/>
                    <a:pt x="161" y="919"/>
                  </a:cubicBezTo>
                  <a:cubicBezTo>
                    <a:pt x="161" y="1271"/>
                    <a:pt x="162" y="1622"/>
                    <a:pt x="162" y="1974"/>
                  </a:cubicBezTo>
                  <a:cubicBezTo>
                    <a:pt x="162" y="1987"/>
                    <a:pt x="160" y="1999"/>
                    <a:pt x="159" y="2012"/>
                  </a:cubicBezTo>
                  <a:cubicBezTo>
                    <a:pt x="156" y="2011"/>
                    <a:pt x="153" y="2011"/>
                    <a:pt x="150" y="2011"/>
                  </a:cubicBezTo>
                  <a:cubicBezTo>
                    <a:pt x="150" y="1657"/>
                    <a:pt x="150" y="1303"/>
                    <a:pt x="150" y="950"/>
                  </a:cubicBezTo>
                  <a:cubicBezTo>
                    <a:pt x="147" y="950"/>
                    <a:pt x="144" y="950"/>
                    <a:pt x="141" y="950"/>
                  </a:cubicBezTo>
                  <a:cubicBezTo>
                    <a:pt x="141" y="1304"/>
                    <a:pt x="141" y="1658"/>
                    <a:pt x="141" y="2012"/>
                  </a:cubicBezTo>
                  <a:cubicBezTo>
                    <a:pt x="138" y="2012"/>
                    <a:pt x="134" y="2012"/>
                    <a:pt x="131" y="2012"/>
                  </a:cubicBezTo>
                  <a:cubicBezTo>
                    <a:pt x="131" y="1658"/>
                    <a:pt x="131" y="1304"/>
                    <a:pt x="131" y="949"/>
                  </a:cubicBezTo>
                  <a:cubicBezTo>
                    <a:pt x="129" y="949"/>
                    <a:pt x="126" y="949"/>
                    <a:pt x="123" y="9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1" name="Freeform 7"/>
            <p:cNvSpPr>
              <a:spLocks noEditPoints="1"/>
            </p:cNvSpPr>
            <p:nvPr/>
          </p:nvSpPr>
          <p:spPr bwMode="auto">
            <a:xfrm>
              <a:off x="6505066" y="513303"/>
              <a:ext cx="812715" cy="1247083"/>
            </a:xfrm>
            <a:custGeom>
              <a:avLst/>
              <a:gdLst>
                <a:gd name="T0" fmla="*/ 85 w 448"/>
                <a:gd name="T1" fmla="*/ 140 h 687"/>
                <a:gd name="T2" fmla="*/ 225 w 448"/>
                <a:gd name="T3" fmla="*/ 0 h 687"/>
                <a:gd name="T4" fmla="*/ 366 w 448"/>
                <a:gd name="T5" fmla="*/ 145 h 687"/>
                <a:gd name="T6" fmla="*/ 300 w 448"/>
                <a:gd name="T7" fmla="*/ 210 h 687"/>
                <a:gd name="T8" fmla="*/ 258 w 448"/>
                <a:gd name="T9" fmla="*/ 253 h 687"/>
                <a:gd name="T10" fmla="*/ 237 w 448"/>
                <a:gd name="T11" fmla="*/ 306 h 687"/>
                <a:gd name="T12" fmla="*/ 295 w 448"/>
                <a:gd name="T13" fmla="*/ 342 h 687"/>
                <a:gd name="T14" fmla="*/ 338 w 448"/>
                <a:gd name="T15" fmla="*/ 335 h 687"/>
                <a:gd name="T16" fmla="*/ 381 w 448"/>
                <a:gd name="T17" fmla="*/ 328 h 687"/>
                <a:gd name="T18" fmla="*/ 446 w 448"/>
                <a:gd name="T19" fmla="*/ 389 h 687"/>
                <a:gd name="T20" fmla="*/ 388 w 448"/>
                <a:gd name="T21" fmla="*/ 461 h 687"/>
                <a:gd name="T22" fmla="*/ 345 w 448"/>
                <a:gd name="T23" fmla="*/ 456 h 687"/>
                <a:gd name="T24" fmla="*/ 242 w 448"/>
                <a:gd name="T25" fmla="*/ 481 h 687"/>
                <a:gd name="T26" fmla="*/ 246 w 448"/>
                <a:gd name="T27" fmla="*/ 534 h 687"/>
                <a:gd name="T28" fmla="*/ 291 w 448"/>
                <a:gd name="T29" fmla="*/ 579 h 687"/>
                <a:gd name="T30" fmla="*/ 292 w 448"/>
                <a:gd name="T31" fmla="*/ 631 h 687"/>
                <a:gd name="T32" fmla="*/ 249 w 448"/>
                <a:gd name="T33" fmla="*/ 673 h 687"/>
                <a:gd name="T34" fmla="*/ 205 w 448"/>
                <a:gd name="T35" fmla="*/ 673 h 687"/>
                <a:gd name="T36" fmla="*/ 157 w 448"/>
                <a:gd name="T37" fmla="*/ 625 h 687"/>
                <a:gd name="T38" fmla="*/ 158 w 448"/>
                <a:gd name="T39" fmla="*/ 583 h 687"/>
                <a:gd name="T40" fmla="*/ 193 w 448"/>
                <a:gd name="T41" fmla="*/ 548 h 687"/>
                <a:gd name="T42" fmla="*/ 216 w 448"/>
                <a:gd name="T43" fmla="*/ 504 h 687"/>
                <a:gd name="T44" fmla="*/ 212 w 448"/>
                <a:gd name="T45" fmla="*/ 486 h 687"/>
                <a:gd name="T46" fmla="*/ 132 w 448"/>
                <a:gd name="T47" fmla="*/ 457 h 687"/>
                <a:gd name="T48" fmla="*/ 87 w 448"/>
                <a:gd name="T49" fmla="*/ 466 h 687"/>
                <a:gd name="T50" fmla="*/ 15 w 448"/>
                <a:gd name="T51" fmla="*/ 437 h 687"/>
                <a:gd name="T52" fmla="*/ 22 w 448"/>
                <a:gd name="T53" fmla="*/ 356 h 687"/>
                <a:gd name="T54" fmla="*/ 61 w 448"/>
                <a:gd name="T55" fmla="*/ 335 h 687"/>
                <a:gd name="T56" fmla="*/ 110 w 448"/>
                <a:gd name="T57" fmla="*/ 339 h 687"/>
                <a:gd name="T58" fmla="*/ 197 w 448"/>
                <a:gd name="T59" fmla="*/ 323 h 687"/>
                <a:gd name="T60" fmla="*/ 205 w 448"/>
                <a:gd name="T61" fmla="*/ 264 h 687"/>
                <a:gd name="T62" fmla="*/ 100 w 448"/>
                <a:gd name="T63" fmla="*/ 157 h 687"/>
                <a:gd name="T64" fmla="*/ 85 w 448"/>
                <a:gd name="T65" fmla="*/ 140 h 687"/>
                <a:gd name="T66" fmla="*/ 81 w 448"/>
                <a:gd name="T67" fmla="*/ 440 h 687"/>
                <a:gd name="T68" fmla="*/ 127 w 448"/>
                <a:gd name="T69" fmla="*/ 425 h 687"/>
                <a:gd name="T70" fmla="*/ 125 w 448"/>
                <a:gd name="T71" fmla="*/ 373 h 687"/>
                <a:gd name="T72" fmla="*/ 77 w 448"/>
                <a:gd name="T73" fmla="*/ 364 h 687"/>
                <a:gd name="T74" fmla="*/ 39 w 448"/>
                <a:gd name="T75" fmla="*/ 402 h 687"/>
                <a:gd name="T76" fmla="*/ 81 w 448"/>
                <a:gd name="T77" fmla="*/ 440 h 687"/>
                <a:gd name="T78" fmla="*/ 375 w 448"/>
                <a:gd name="T79" fmla="*/ 435 h 687"/>
                <a:gd name="T80" fmla="*/ 409 w 448"/>
                <a:gd name="T81" fmla="*/ 410 h 687"/>
                <a:gd name="T82" fmla="*/ 406 w 448"/>
                <a:gd name="T83" fmla="*/ 371 h 687"/>
                <a:gd name="T84" fmla="*/ 363 w 448"/>
                <a:gd name="T85" fmla="*/ 360 h 687"/>
                <a:gd name="T86" fmla="*/ 318 w 448"/>
                <a:gd name="T87" fmla="*/ 375 h 687"/>
                <a:gd name="T88" fmla="*/ 317 w 448"/>
                <a:gd name="T89" fmla="*/ 417 h 687"/>
                <a:gd name="T90" fmla="*/ 375 w 448"/>
                <a:gd name="T91" fmla="*/ 43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8" h="687">
                  <a:moveTo>
                    <a:pt x="85" y="140"/>
                  </a:moveTo>
                  <a:cubicBezTo>
                    <a:pt x="132" y="93"/>
                    <a:pt x="179" y="46"/>
                    <a:pt x="225" y="0"/>
                  </a:cubicBezTo>
                  <a:cubicBezTo>
                    <a:pt x="271" y="48"/>
                    <a:pt x="317" y="95"/>
                    <a:pt x="366" y="145"/>
                  </a:cubicBezTo>
                  <a:cubicBezTo>
                    <a:pt x="347" y="164"/>
                    <a:pt x="323" y="187"/>
                    <a:pt x="300" y="210"/>
                  </a:cubicBezTo>
                  <a:cubicBezTo>
                    <a:pt x="286" y="225"/>
                    <a:pt x="272" y="239"/>
                    <a:pt x="258" y="253"/>
                  </a:cubicBezTo>
                  <a:cubicBezTo>
                    <a:pt x="243" y="268"/>
                    <a:pt x="229" y="287"/>
                    <a:pt x="237" y="306"/>
                  </a:cubicBezTo>
                  <a:cubicBezTo>
                    <a:pt x="247" y="328"/>
                    <a:pt x="269" y="341"/>
                    <a:pt x="295" y="342"/>
                  </a:cubicBezTo>
                  <a:cubicBezTo>
                    <a:pt x="309" y="342"/>
                    <a:pt x="324" y="338"/>
                    <a:pt x="338" y="335"/>
                  </a:cubicBezTo>
                  <a:cubicBezTo>
                    <a:pt x="352" y="333"/>
                    <a:pt x="367" y="328"/>
                    <a:pt x="381" y="328"/>
                  </a:cubicBezTo>
                  <a:cubicBezTo>
                    <a:pt x="420" y="327"/>
                    <a:pt x="444" y="350"/>
                    <a:pt x="446" y="389"/>
                  </a:cubicBezTo>
                  <a:cubicBezTo>
                    <a:pt x="448" y="429"/>
                    <a:pt x="426" y="458"/>
                    <a:pt x="388" y="461"/>
                  </a:cubicBezTo>
                  <a:cubicBezTo>
                    <a:pt x="374" y="462"/>
                    <a:pt x="359" y="461"/>
                    <a:pt x="345" y="456"/>
                  </a:cubicBezTo>
                  <a:cubicBezTo>
                    <a:pt x="313" y="446"/>
                    <a:pt x="265" y="457"/>
                    <a:pt x="242" y="481"/>
                  </a:cubicBezTo>
                  <a:cubicBezTo>
                    <a:pt x="230" y="494"/>
                    <a:pt x="231" y="519"/>
                    <a:pt x="246" y="534"/>
                  </a:cubicBezTo>
                  <a:cubicBezTo>
                    <a:pt x="261" y="550"/>
                    <a:pt x="276" y="564"/>
                    <a:pt x="291" y="579"/>
                  </a:cubicBezTo>
                  <a:cubicBezTo>
                    <a:pt x="310" y="598"/>
                    <a:pt x="310" y="612"/>
                    <a:pt x="292" y="631"/>
                  </a:cubicBezTo>
                  <a:cubicBezTo>
                    <a:pt x="278" y="645"/>
                    <a:pt x="264" y="659"/>
                    <a:pt x="249" y="673"/>
                  </a:cubicBezTo>
                  <a:cubicBezTo>
                    <a:pt x="234" y="687"/>
                    <a:pt x="220" y="687"/>
                    <a:pt x="205" y="673"/>
                  </a:cubicBezTo>
                  <a:cubicBezTo>
                    <a:pt x="189" y="658"/>
                    <a:pt x="173" y="642"/>
                    <a:pt x="157" y="625"/>
                  </a:cubicBezTo>
                  <a:cubicBezTo>
                    <a:pt x="143" y="610"/>
                    <a:pt x="144" y="598"/>
                    <a:pt x="158" y="583"/>
                  </a:cubicBezTo>
                  <a:cubicBezTo>
                    <a:pt x="170" y="571"/>
                    <a:pt x="183" y="561"/>
                    <a:pt x="193" y="548"/>
                  </a:cubicBezTo>
                  <a:cubicBezTo>
                    <a:pt x="203" y="535"/>
                    <a:pt x="209" y="519"/>
                    <a:pt x="216" y="504"/>
                  </a:cubicBezTo>
                  <a:cubicBezTo>
                    <a:pt x="218" y="499"/>
                    <a:pt x="215" y="490"/>
                    <a:pt x="212" y="486"/>
                  </a:cubicBezTo>
                  <a:cubicBezTo>
                    <a:pt x="190" y="462"/>
                    <a:pt x="165" y="449"/>
                    <a:pt x="132" y="457"/>
                  </a:cubicBezTo>
                  <a:cubicBezTo>
                    <a:pt x="117" y="461"/>
                    <a:pt x="102" y="464"/>
                    <a:pt x="87" y="466"/>
                  </a:cubicBezTo>
                  <a:cubicBezTo>
                    <a:pt x="58" y="470"/>
                    <a:pt x="31" y="465"/>
                    <a:pt x="15" y="437"/>
                  </a:cubicBezTo>
                  <a:cubicBezTo>
                    <a:pt x="0" y="410"/>
                    <a:pt x="4" y="381"/>
                    <a:pt x="22" y="356"/>
                  </a:cubicBezTo>
                  <a:cubicBezTo>
                    <a:pt x="30" y="346"/>
                    <a:pt x="47" y="338"/>
                    <a:pt x="61" y="335"/>
                  </a:cubicBezTo>
                  <a:cubicBezTo>
                    <a:pt x="76" y="333"/>
                    <a:pt x="94" y="335"/>
                    <a:pt x="110" y="339"/>
                  </a:cubicBezTo>
                  <a:cubicBezTo>
                    <a:pt x="142" y="347"/>
                    <a:pt x="170" y="342"/>
                    <a:pt x="197" y="323"/>
                  </a:cubicBezTo>
                  <a:cubicBezTo>
                    <a:pt x="222" y="306"/>
                    <a:pt x="227" y="286"/>
                    <a:pt x="205" y="264"/>
                  </a:cubicBezTo>
                  <a:cubicBezTo>
                    <a:pt x="171" y="227"/>
                    <a:pt x="135" y="192"/>
                    <a:pt x="100" y="157"/>
                  </a:cubicBezTo>
                  <a:cubicBezTo>
                    <a:pt x="95" y="151"/>
                    <a:pt x="90" y="145"/>
                    <a:pt x="85" y="140"/>
                  </a:cubicBezTo>
                  <a:close/>
                  <a:moveTo>
                    <a:pt x="81" y="440"/>
                  </a:moveTo>
                  <a:cubicBezTo>
                    <a:pt x="97" y="435"/>
                    <a:pt x="113" y="432"/>
                    <a:pt x="127" y="425"/>
                  </a:cubicBezTo>
                  <a:cubicBezTo>
                    <a:pt x="151" y="411"/>
                    <a:pt x="150" y="385"/>
                    <a:pt x="125" y="373"/>
                  </a:cubicBezTo>
                  <a:cubicBezTo>
                    <a:pt x="111" y="367"/>
                    <a:pt x="94" y="364"/>
                    <a:pt x="77" y="364"/>
                  </a:cubicBezTo>
                  <a:cubicBezTo>
                    <a:pt x="54" y="363"/>
                    <a:pt x="38" y="380"/>
                    <a:pt x="39" y="402"/>
                  </a:cubicBezTo>
                  <a:cubicBezTo>
                    <a:pt x="39" y="425"/>
                    <a:pt x="54" y="438"/>
                    <a:pt x="81" y="440"/>
                  </a:cubicBezTo>
                  <a:close/>
                  <a:moveTo>
                    <a:pt x="375" y="435"/>
                  </a:moveTo>
                  <a:cubicBezTo>
                    <a:pt x="386" y="428"/>
                    <a:pt x="402" y="422"/>
                    <a:pt x="409" y="410"/>
                  </a:cubicBezTo>
                  <a:cubicBezTo>
                    <a:pt x="414" y="400"/>
                    <a:pt x="411" y="382"/>
                    <a:pt x="406" y="371"/>
                  </a:cubicBezTo>
                  <a:cubicBezTo>
                    <a:pt x="397" y="354"/>
                    <a:pt x="379" y="356"/>
                    <a:pt x="363" y="360"/>
                  </a:cubicBezTo>
                  <a:cubicBezTo>
                    <a:pt x="348" y="364"/>
                    <a:pt x="332" y="368"/>
                    <a:pt x="318" y="375"/>
                  </a:cubicBezTo>
                  <a:cubicBezTo>
                    <a:pt x="301" y="383"/>
                    <a:pt x="300" y="409"/>
                    <a:pt x="317" y="417"/>
                  </a:cubicBezTo>
                  <a:cubicBezTo>
                    <a:pt x="334" y="424"/>
                    <a:pt x="352" y="428"/>
                    <a:pt x="375" y="4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2" name="Freeform 9"/>
            <p:cNvSpPr>
              <a:spLocks/>
            </p:cNvSpPr>
            <p:nvPr/>
          </p:nvSpPr>
          <p:spPr bwMode="auto">
            <a:xfrm>
              <a:off x="7653150" y="1861688"/>
              <a:ext cx="900202" cy="961597"/>
            </a:xfrm>
            <a:custGeom>
              <a:avLst/>
              <a:gdLst>
                <a:gd name="T0" fmla="*/ 496 w 496"/>
                <a:gd name="T1" fmla="*/ 273 h 530"/>
                <a:gd name="T2" fmla="*/ 461 w 496"/>
                <a:gd name="T3" fmla="*/ 431 h 530"/>
                <a:gd name="T4" fmla="*/ 298 w 496"/>
                <a:gd name="T5" fmla="*/ 526 h 530"/>
                <a:gd name="T6" fmla="*/ 25 w 496"/>
                <a:gd name="T7" fmla="*/ 426 h 530"/>
                <a:gd name="T8" fmla="*/ 11 w 496"/>
                <a:gd name="T9" fmla="*/ 410 h 530"/>
                <a:gd name="T10" fmla="*/ 10 w 496"/>
                <a:gd name="T11" fmla="*/ 379 h 530"/>
                <a:gd name="T12" fmla="*/ 42 w 496"/>
                <a:gd name="T13" fmla="*/ 371 h 530"/>
                <a:gd name="T14" fmla="*/ 107 w 496"/>
                <a:gd name="T15" fmla="*/ 410 h 530"/>
                <a:gd name="T16" fmla="*/ 279 w 496"/>
                <a:gd name="T17" fmla="*/ 467 h 530"/>
                <a:gd name="T18" fmla="*/ 418 w 496"/>
                <a:gd name="T19" fmla="*/ 358 h 530"/>
                <a:gd name="T20" fmla="*/ 416 w 496"/>
                <a:gd name="T21" fmla="*/ 172 h 530"/>
                <a:gd name="T22" fmla="*/ 258 w 496"/>
                <a:gd name="T23" fmla="*/ 74 h 530"/>
                <a:gd name="T24" fmla="*/ 71 w 496"/>
                <a:gd name="T25" fmla="*/ 150 h 530"/>
                <a:gd name="T26" fmla="*/ 47 w 496"/>
                <a:gd name="T27" fmla="*/ 167 h 530"/>
                <a:gd name="T28" fmla="*/ 11 w 496"/>
                <a:gd name="T29" fmla="*/ 163 h 530"/>
                <a:gd name="T30" fmla="*/ 13 w 496"/>
                <a:gd name="T31" fmla="*/ 126 h 530"/>
                <a:gd name="T32" fmla="*/ 15 w 496"/>
                <a:gd name="T33" fmla="*/ 124 h 530"/>
                <a:gd name="T34" fmla="*/ 335 w 496"/>
                <a:gd name="T35" fmla="*/ 19 h 530"/>
                <a:gd name="T36" fmla="*/ 469 w 496"/>
                <a:gd name="T37" fmla="*/ 127 h 530"/>
                <a:gd name="T38" fmla="*/ 496 w 496"/>
                <a:gd name="T39" fmla="*/ 27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530">
                  <a:moveTo>
                    <a:pt x="496" y="273"/>
                  </a:moveTo>
                  <a:cubicBezTo>
                    <a:pt x="495" y="327"/>
                    <a:pt x="487" y="381"/>
                    <a:pt x="461" y="431"/>
                  </a:cubicBezTo>
                  <a:cubicBezTo>
                    <a:pt x="426" y="496"/>
                    <a:pt x="369" y="524"/>
                    <a:pt x="298" y="526"/>
                  </a:cubicBezTo>
                  <a:cubicBezTo>
                    <a:pt x="194" y="530"/>
                    <a:pt x="104" y="492"/>
                    <a:pt x="25" y="426"/>
                  </a:cubicBezTo>
                  <a:cubicBezTo>
                    <a:pt x="20" y="422"/>
                    <a:pt x="13" y="416"/>
                    <a:pt x="11" y="410"/>
                  </a:cubicBezTo>
                  <a:cubicBezTo>
                    <a:pt x="8" y="400"/>
                    <a:pt x="7" y="388"/>
                    <a:pt x="10" y="379"/>
                  </a:cubicBezTo>
                  <a:cubicBezTo>
                    <a:pt x="16" y="367"/>
                    <a:pt x="30" y="365"/>
                    <a:pt x="42" y="371"/>
                  </a:cubicBezTo>
                  <a:cubicBezTo>
                    <a:pt x="64" y="384"/>
                    <a:pt x="85" y="397"/>
                    <a:pt x="107" y="410"/>
                  </a:cubicBezTo>
                  <a:cubicBezTo>
                    <a:pt x="160" y="442"/>
                    <a:pt x="214" y="469"/>
                    <a:pt x="279" y="467"/>
                  </a:cubicBezTo>
                  <a:cubicBezTo>
                    <a:pt x="355" y="465"/>
                    <a:pt x="397" y="432"/>
                    <a:pt x="418" y="358"/>
                  </a:cubicBezTo>
                  <a:cubicBezTo>
                    <a:pt x="437" y="295"/>
                    <a:pt x="436" y="233"/>
                    <a:pt x="416" y="172"/>
                  </a:cubicBezTo>
                  <a:cubicBezTo>
                    <a:pt x="393" y="100"/>
                    <a:pt x="334" y="65"/>
                    <a:pt x="258" y="74"/>
                  </a:cubicBezTo>
                  <a:cubicBezTo>
                    <a:pt x="188" y="82"/>
                    <a:pt x="127" y="110"/>
                    <a:pt x="71" y="150"/>
                  </a:cubicBezTo>
                  <a:cubicBezTo>
                    <a:pt x="63" y="156"/>
                    <a:pt x="55" y="162"/>
                    <a:pt x="47" y="167"/>
                  </a:cubicBezTo>
                  <a:cubicBezTo>
                    <a:pt x="34" y="175"/>
                    <a:pt x="21" y="176"/>
                    <a:pt x="11" y="163"/>
                  </a:cubicBezTo>
                  <a:cubicBezTo>
                    <a:pt x="0" y="150"/>
                    <a:pt x="3" y="138"/>
                    <a:pt x="13" y="126"/>
                  </a:cubicBezTo>
                  <a:cubicBezTo>
                    <a:pt x="14" y="125"/>
                    <a:pt x="14" y="125"/>
                    <a:pt x="15" y="124"/>
                  </a:cubicBezTo>
                  <a:cubicBezTo>
                    <a:pt x="106" y="42"/>
                    <a:pt x="211" y="0"/>
                    <a:pt x="335" y="19"/>
                  </a:cubicBezTo>
                  <a:cubicBezTo>
                    <a:pt x="400" y="29"/>
                    <a:pt x="444" y="67"/>
                    <a:pt x="469" y="127"/>
                  </a:cubicBezTo>
                  <a:cubicBezTo>
                    <a:pt x="489" y="173"/>
                    <a:pt x="496" y="221"/>
                    <a:pt x="496" y="2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3" name="Freeform 10"/>
            <p:cNvSpPr>
              <a:spLocks/>
            </p:cNvSpPr>
            <p:nvPr/>
          </p:nvSpPr>
          <p:spPr bwMode="auto">
            <a:xfrm>
              <a:off x="5262588" y="1887013"/>
              <a:ext cx="915551" cy="943179"/>
            </a:xfrm>
            <a:custGeom>
              <a:avLst/>
              <a:gdLst>
                <a:gd name="T0" fmla="*/ 224 w 505"/>
                <a:gd name="T1" fmla="*/ 1 h 520"/>
                <a:gd name="T2" fmla="*/ 486 w 505"/>
                <a:gd name="T3" fmla="*/ 106 h 520"/>
                <a:gd name="T4" fmla="*/ 494 w 505"/>
                <a:gd name="T5" fmla="*/ 150 h 520"/>
                <a:gd name="T6" fmla="*/ 451 w 505"/>
                <a:gd name="T7" fmla="*/ 149 h 520"/>
                <a:gd name="T8" fmla="*/ 275 w 505"/>
                <a:gd name="T9" fmla="*/ 65 h 520"/>
                <a:gd name="T10" fmla="*/ 192 w 505"/>
                <a:gd name="T11" fmla="*/ 65 h 520"/>
                <a:gd name="T12" fmla="*/ 80 w 505"/>
                <a:gd name="T13" fmla="*/ 187 h 520"/>
                <a:gd name="T14" fmla="*/ 83 w 505"/>
                <a:gd name="T15" fmla="*/ 336 h 520"/>
                <a:gd name="T16" fmla="*/ 242 w 505"/>
                <a:gd name="T17" fmla="*/ 453 h 520"/>
                <a:gd name="T18" fmla="*/ 439 w 505"/>
                <a:gd name="T19" fmla="*/ 373 h 520"/>
                <a:gd name="T20" fmla="*/ 462 w 505"/>
                <a:gd name="T21" fmla="*/ 357 h 520"/>
                <a:gd name="T22" fmla="*/ 494 w 505"/>
                <a:gd name="T23" fmla="*/ 364 h 520"/>
                <a:gd name="T24" fmla="*/ 495 w 505"/>
                <a:gd name="T25" fmla="*/ 397 h 520"/>
                <a:gd name="T26" fmla="*/ 489 w 505"/>
                <a:gd name="T27" fmla="*/ 404 h 520"/>
                <a:gd name="T28" fmla="*/ 191 w 505"/>
                <a:gd name="T29" fmla="*/ 511 h 520"/>
                <a:gd name="T30" fmla="*/ 33 w 505"/>
                <a:gd name="T31" fmla="*/ 390 h 520"/>
                <a:gd name="T32" fmla="*/ 23 w 505"/>
                <a:gd name="T33" fmla="*/ 152 h 520"/>
                <a:gd name="T34" fmla="*/ 224 w 505"/>
                <a:gd name="T35" fmla="*/ 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5" h="520">
                  <a:moveTo>
                    <a:pt x="224" y="1"/>
                  </a:moveTo>
                  <a:cubicBezTo>
                    <a:pt x="326" y="0"/>
                    <a:pt x="411" y="41"/>
                    <a:pt x="486" y="106"/>
                  </a:cubicBezTo>
                  <a:cubicBezTo>
                    <a:pt x="503" y="121"/>
                    <a:pt x="505" y="136"/>
                    <a:pt x="494" y="150"/>
                  </a:cubicBezTo>
                  <a:cubicBezTo>
                    <a:pt x="483" y="162"/>
                    <a:pt x="470" y="163"/>
                    <a:pt x="451" y="149"/>
                  </a:cubicBezTo>
                  <a:cubicBezTo>
                    <a:pt x="398" y="109"/>
                    <a:pt x="342" y="75"/>
                    <a:pt x="275" y="65"/>
                  </a:cubicBezTo>
                  <a:cubicBezTo>
                    <a:pt x="248" y="61"/>
                    <a:pt x="219" y="60"/>
                    <a:pt x="192" y="65"/>
                  </a:cubicBezTo>
                  <a:cubicBezTo>
                    <a:pt x="130" y="75"/>
                    <a:pt x="90" y="119"/>
                    <a:pt x="80" y="187"/>
                  </a:cubicBezTo>
                  <a:cubicBezTo>
                    <a:pt x="73" y="237"/>
                    <a:pt x="72" y="286"/>
                    <a:pt x="83" y="336"/>
                  </a:cubicBezTo>
                  <a:cubicBezTo>
                    <a:pt x="101" y="416"/>
                    <a:pt x="160" y="460"/>
                    <a:pt x="242" y="453"/>
                  </a:cubicBezTo>
                  <a:cubicBezTo>
                    <a:pt x="316" y="447"/>
                    <a:pt x="380" y="416"/>
                    <a:pt x="439" y="373"/>
                  </a:cubicBezTo>
                  <a:cubicBezTo>
                    <a:pt x="447" y="367"/>
                    <a:pt x="454" y="361"/>
                    <a:pt x="462" y="357"/>
                  </a:cubicBezTo>
                  <a:cubicBezTo>
                    <a:pt x="474" y="351"/>
                    <a:pt x="488" y="351"/>
                    <a:pt x="494" y="364"/>
                  </a:cubicBezTo>
                  <a:cubicBezTo>
                    <a:pt x="498" y="373"/>
                    <a:pt x="496" y="385"/>
                    <a:pt x="495" y="397"/>
                  </a:cubicBezTo>
                  <a:cubicBezTo>
                    <a:pt x="495" y="399"/>
                    <a:pt x="492" y="402"/>
                    <a:pt x="489" y="404"/>
                  </a:cubicBezTo>
                  <a:cubicBezTo>
                    <a:pt x="404" y="479"/>
                    <a:pt x="307" y="520"/>
                    <a:pt x="191" y="511"/>
                  </a:cubicBezTo>
                  <a:cubicBezTo>
                    <a:pt x="113" y="505"/>
                    <a:pt x="60" y="464"/>
                    <a:pt x="33" y="390"/>
                  </a:cubicBezTo>
                  <a:cubicBezTo>
                    <a:pt x="5" y="312"/>
                    <a:pt x="0" y="233"/>
                    <a:pt x="23" y="152"/>
                  </a:cubicBezTo>
                  <a:cubicBezTo>
                    <a:pt x="53" y="46"/>
                    <a:pt x="113" y="1"/>
                    <a:pt x="2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4" name="Freeform 12"/>
            <p:cNvSpPr>
              <a:spLocks/>
            </p:cNvSpPr>
            <p:nvPr/>
          </p:nvSpPr>
          <p:spPr bwMode="auto">
            <a:xfrm>
              <a:off x="7791289" y="2142570"/>
              <a:ext cx="560996" cy="417485"/>
            </a:xfrm>
            <a:custGeom>
              <a:avLst/>
              <a:gdLst>
                <a:gd name="T0" fmla="*/ 168 w 309"/>
                <a:gd name="T1" fmla="*/ 229 h 230"/>
                <a:gd name="T2" fmla="*/ 27 w 309"/>
                <a:gd name="T3" fmla="*/ 186 h 230"/>
                <a:gd name="T4" fmla="*/ 11 w 309"/>
                <a:gd name="T5" fmla="*/ 166 h 230"/>
                <a:gd name="T6" fmla="*/ 13 w 309"/>
                <a:gd name="T7" fmla="*/ 137 h 230"/>
                <a:gd name="T8" fmla="*/ 41 w 309"/>
                <a:gd name="T9" fmla="*/ 135 h 230"/>
                <a:gd name="T10" fmla="*/ 137 w 309"/>
                <a:gd name="T11" fmla="*/ 172 h 230"/>
                <a:gd name="T12" fmla="*/ 166 w 309"/>
                <a:gd name="T13" fmla="*/ 180 h 230"/>
                <a:gd name="T14" fmla="*/ 234 w 309"/>
                <a:gd name="T15" fmla="*/ 154 h 230"/>
                <a:gd name="T16" fmla="*/ 224 w 309"/>
                <a:gd name="T17" fmla="*/ 74 h 230"/>
                <a:gd name="T18" fmla="*/ 175 w 309"/>
                <a:gd name="T19" fmla="*/ 59 h 230"/>
                <a:gd name="T20" fmla="*/ 44 w 309"/>
                <a:gd name="T21" fmla="*/ 95 h 230"/>
                <a:gd name="T22" fmla="*/ 7 w 309"/>
                <a:gd name="T23" fmla="*/ 87 h 230"/>
                <a:gd name="T24" fmla="*/ 25 w 309"/>
                <a:gd name="T25" fmla="*/ 46 h 230"/>
                <a:gd name="T26" fmla="*/ 83 w 309"/>
                <a:gd name="T27" fmla="*/ 26 h 230"/>
                <a:gd name="T28" fmla="*/ 127 w 309"/>
                <a:gd name="T29" fmla="*/ 13 h 230"/>
                <a:gd name="T30" fmla="*/ 214 w 309"/>
                <a:gd name="T31" fmla="*/ 11 h 230"/>
                <a:gd name="T32" fmla="*/ 286 w 309"/>
                <a:gd name="T33" fmla="*/ 163 h 230"/>
                <a:gd name="T34" fmla="*/ 168 w 309"/>
                <a:gd name="T35" fmla="*/ 22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 h="230">
                  <a:moveTo>
                    <a:pt x="168" y="229"/>
                  </a:moveTo>
                  <a:cubicBezTo>
                    <a:pt x="122" y="229"/>
                    <a:pt x="73" y="211"/>
                    <a:pt x="27" y="186"/>
                  </a:cubicBezTo>
                  <a:cubicBezTo>
                    <a:pt x="20" y="182"/>
                    <a:pt x="13" y="174"/>
                    <a:pt x="11" y="166"/>
                  </a:cubicBezTo>
                  <a:cubicBezTo>
                    <a:pt x="9" y="157"/>
                    <a:pt x="8" y="144"/>
                    <a:pt x="13" y="137"/>
                  </a:cubicBezTo>
                  <a:cubicBezTo>
                    <a:pt x="17" y="132"/>
                    <a:pt x="32" y="132"/>
                    <a:pt x="41" y="135"/>
                  </a:cubicBezTo>
                  <a:cubicBezTo>
                    <a:pt x="73" y="147"/>
                    <a:pt x="105" y="160"/>
                    <a:pt x="137" y="172"/>
                  </a:cubicBezTo>
                  <a:cubicBezTo>
                    <a:pt x="147" y="176"/>
                    <a:pt x="157" y="178"/>
                    <a:pt x="166" y="180"/>
                  </a:cubicBezTo>
                  <a:cubicBezTo>
                    <a:pt x="197" y="187"/>
                    <a:pt x="221" y="177"/>
                    <a:pt x="234" y="154"/>
                  </a:cubicBezTo>
                  <a:cubicBezTo>
                    <a:pt x="247" y="131"/>
                    <a:pt x="243" y="94"/>
                    <a:pt x="224" y="74"/>
                  </a:cubicBezTo>
                  <a:cubicBezTo>
                    <a:pt x="211" y="59"/>
                    <a:pt x="194" y="54"/>
                    <a:pt x="175" y="59"/>
                  </a:cubicBezTo>
                  <a:cubicBezTo>
                    <a:pt x="131" y="71"/>
                    <a:pt x="88" y="82"/>
                    <a:pt x="44" y="95"/>
                  </a:cubicBezTo>
                  <a:cubicBezTo>
                    <a:pt x="30" y="99"/>
                    <a:pt x="16" y="106"/>
                    <a:pt x="7" y="87"/>
                  </a:cubicBezTo>
                  <a:cubicBezTo>
                    <a:pt x="0" y="71"/>
                    <a:pt x="7" y="53"/>
                    <a:pt x="25" y="46"/>
                  </a:cubicBezTo>
                  <a:cubicBezTo>
                    <a:pt x="44" y="38"/>
                    <a:pt x="64" y="33"/>
                    <a:pt x="83" y="26"/>
                  </a:cubicBezTo>
                  <a:cubicBezTo>
                    <a:pt x="98" y="22"/>
                    <a:pt x="114" y="19"/>
                    <a:pt x="127" y="13"/>
                  </a:cubicBezTo>
                  <a:cubicBezTo>
                    <a:pt x="156" y="0"/>
                    <a:pt x="185" y="5"/>
                    <a:pt x="214" y="11"/>
                  </a:cubicBezTo>
                  <a:cubicBezTo>
                    <a:pt x="274" y="23"/>
                    <a:pt x="309" y="98"/>
                    <a:pt x="286" y="163"/>
                  </a:cubicBezTo>
                  <a:cubicBezTo>
                    <a:pt x="269" y="209"/>
                    <a:pt x="235" y="230"/>
                    <a:pt x="168"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5" name="Freeform 13"/>
            <p:cNvSpPr>
              <a:spLocks/>
            </p:cNvSpPr>
            <p:nvPr/>
          </p:nvSpPr>
          <p:spPr bwMode="auto">
            <a:xfrm>
              <a:off x="5510470" y="2154081"/>
              <a:ext cx="527996" cy="415183"/>
            </a:xfrm>
            <a:custGeom>
              <a:avLst/>
              <a:gdLst>
                <a:gd name="T0" fmla="*/ 129 w 291"/>
                <a:gd name="T1" fmla="*/ 2 h 229"/>
                <a:gd name="T2" fmla="*/ 261 w 291"/>
                <a:gd name="T3" fmla="*/ 37 h 229"/>
                <a:gd name="T4" fmla="*/ 276 w 291"/>
                <a:gd name="T5" fmla="*/ 48 h 229"/>
                <a:gd name="T6" fmla="*/ 280 w 291"/>
                <a:gd name="T7" fmla="*/ 83 h 229"/>
                <a:gd name="T8" fmla="*/ 251 w 291"/>
                <a:gd name="T9" fmla="*/ 89 h 229"/>
                <a:gd name="T10" fmla="*/ 164 w 291"/>
                <a:gd name="T11" fmla="*/ 60 h 229"/>
                <a:gd name="T12" fmla="*/ 98 w 291"/>
                <a:gd name="T13" fmla="*/ 54 h 229"/>
                <a:gd name="T14" fmla="*/ 52 w 291"/>
                <a:gd name="T15" fmla="*/ 128 h 229"/>
                <a:gd name="T16" fmla="*/ 121 w 291"/>
                <a:gd name="T17" fmla="*/ 174 h 229"/>
                <a:gd name="T18" fmla="*/ 249 w 291"/>
                <a:gd name="T19" fmla="*/ 131 h 229"/>
                <a:gd name="T20" fmla="*/ 282 w 291"/>
                <a:gd name="T21" fmla="*/ 134 h 229"/>
                <a:gd name="T22" fmla="*/ 277 w 291"/>
                <a:gd name="T23" fmla="*/ 174 h 229"/>
                <a:gd name="T24" fmla="*/ 252 w 291"/>
                <a:gd name="T25" fmla="*/ 186 h 229"/>
                <a:gd name="T26" fmla="*/ 127 w 291"/>
                <a:gd name="T27" fmla="*/ 225 h 229"/>
                <a:gd name="T28" fmla="*/ 41 w 291"/>
                <a:gd name="T29" fmla="*/ 205 h 229"/>
                <a:gd name="T30" fmla="*/ 2 w 291"/>
                <a:gd name="T31" fmla="*/ 139 h 229"/>
                <a:gd name="T32" fmla="*/ 2 w 291"/>
                <a:gd name="T33" fmla="*/ 87 h 229"/>
                <a:gd name="T34" fmla="*/ 129 w 291"/>
                <a:gd name="T35" fmla="*/ 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1" h="229">
                  <a:moveTo>
                    <a:pt x="129" y="2"/>
                  </a:moveTo>
                  <a:cubicBezTo>
                    <a:pt x="168" y="2"/>
                    <a:pt x="215" y="17"/>
                    <a:pt x="261" y="37"/>
                  </a:cubicBezTo>
                  <a:cubicBezTo>
                    <a:pt x="267" y="39"/>
                    <a:pt x="275" y="43"/>
                    <a:pt x="276" y="48"/>
                  </a:cubicBezTo>
                  <a:cubicBezTo>
                    <a:pt x="280" y="59"/>
                    <a:pt x="284" y="73"/>
                    <a:pt x="280" y="83"/>
                  </a:cubicBezTo>
                  <a:cubicBezTo>
                    <a:pt x="278" y="88"/>
                    <a:pt x="260" y="92"/>
                    <a:pt x="251" y="89"/>
                  </a:cubicBezTo>
                  <a:cubicBezTo>
                    <a:pt x="221" y="81"/>
                    <a:pt x="193" y="67"/>
                    <a:pt x="164" y="60"/>
                  </a:cubicBezTo>
                  <a:cubicBezTo>
                    <a:pt x="143" y="54"/>
                    <a:pt x="119" y="51"/>
                    <a:pt x="98" y="54"/>
                  </a:cubicBezTo>
                  <a:cubicBezTo>
                    <a:pt x="62" y="59"/>
                    <a:pt x="45" y="91"/>
                    <a:pt x="52" y="128"/>
                  </a:cubicBezTo>
                  <a:cubicBezTo>
                    <a:pt x="59" y="164"/>
                    <a:pt x="85" y="184"/>
                    <a:pt x="121" y="174"/>
                  </a:cubicBezTo>
                  <a:cubicBezTo>
                    <a:pt x="164" y="163"/>
                    <a:pt x="206" y="146"/>
                    <a:pt x="249" y="131"/>
                  </a:cubicBezTo>
                  <a:cubicBezTo>
                    <a:pt x="261" y="126"/>
                    <a:pt x="273" y="119"/>
                    <a:pt x="282" y="134"/>
                  </a:cubicBezTo>
                  <a:cubicBezTo>
                    <a:pt x="290" y="148"/>
                    <a:pt x="291" y="163"/>
                    <a:pt x="277" y="174"/>
                  </a:cubicBezTo>
                  <a:cubicBezTo>
                    <a:pt x="270" y="179"/>
                    <a:pt x="261" y="184"/>
                    <a:pt x="252" y="186"/>
                  </a:cubicBezTo>
                  <a:cubicBezTo>
                    <a:pt x="211" y="200"/>
                    <a:pt x="170" y="219"/>
                    <a:pt x="127" y="225"/>
                  </a:cubicBezTo>
                  <a:cubicBezTo>
                    <a:pt x="99" y="229"/>
                    <a:pt x="68" y="217"/>
                    <a:pt x="41" y="205"/>
                  </a:cubicBezTo>
                  <a:cubicBezTo>
                    <a:pt x="15" y="194"/>
                    <a:pt x="5" y="167"/>
                    <a:pt x="2" y="139"/>
                  </a:cubicBezTo>
                  <a:cubicBezTo>
                    <a:pt x="0" y="122"/>
                    <a:pt x="0" y="104"/>
                    <a:pt x="2" y="87"/>
                  </a:cubicBezTo>
                  <a:cubicBezTo>
                    <a:pt x="10" y="32"/>
                    <a:pt x="53" y="0"/>
                    <a:pt x="1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6" name="Freeform 17"/>
            <p:cNvSpPr>
              <a:spLocks/>
            </p:cNvSpPr>
            <p:nvPr/>
          </p:nvSpPr>
          <p:spPr bwMode="auto">
            <a:xfrm>
              <a:off x="7281711" y="2718146"/>
              <a:ext cx="482717" cy="482717"/>
            </a:xfrm>
            <a:custGeom>
              <a:avLst/>
              <a:gdLst>
                <a:gd name="T0" fmla="*/ 7 w 266"/>
                <a:gd name="T1" fmla="*/ 125 h 266"/>
                <a:gd name="T2" fmla="*/ 40 w 266"/>
                <a:gd name="T3" fmla="*/ 141 h 266"/>
                <a:gd name="T4" fmla="*/ 90 w 266"/>
                <a:gd name="T5" fmla="*/ 187 h 266"/>
                <a:gd name="T6" fmla="*/ 157 w 266"/>
                <a:gd name="T7" fmla="*/ 221 h 266"/>
                <a:gd name="T8" fmla="*/ 212 w 266"/>
                <a:gd name="T9" fmla="*/ 207 h 266"/>
                <a:gd name="T10" fmla="*/ 218 w 266"/>
                <a:gd name="T11" fmla="*/ 155 h 266"/>
                <a:gd name="T12" fmla="*/ 146 w 266"/>
                <a:gd name="T13" fmla="*/ 48 h 266"/>
                <a:gd name="T14" fmla="*/ 129 w 266"/>
                <a:gd name="T15" fmla="*/ 26 h 266"/>
                <a:gd name="T16" fmla="*/ 131 w 266"/>
                <a:gd name="T17" fmla="*/ 5 h 266"/>
                <a:gd name="T18" fmla="*/ 156 w 266"/>
                <a:gd name="T19" fmla="*/ 5 h 266"/>
                <a:gd name="T20" fmla="*/ 252 w 266"/>
                <a:gd name="T21" fmla="*/ 123 h 266"/>
                <a:gd name="T22" fmla="*/ 228 w 266"/>
                <a:gd name="T23" fmla="*/ 236 h 266"/>
                <a:gd name="T24" fmla="*/ 124 w 266"/>
                <a:gd name="T25" fmla="*/ 252 h 266"/>
                <a:gd name="T26" fmla="*/ 8 w 266"/>
                <a:gd name="T27" fmla="*/ 163 h 266"/>
                <a:gd name="T28" fmla="*/ 0 w 266"/>
                <a:gd name="T29" fmla="*/ 131 h 266"/>
                <a:gd name="T30" fmla="*/ 7 w 266"/>
                <a:gd name="T31" fmla="*/ 12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266">
                  <a:moveTo>
                    <a:pt x="7" y="125"/>
                  </a:moveTo>
                  <a:cubicBezTo>
                    <a:pt x="18" y="131"/>
                    <a:pt x="31" y="134"/>
                    <a:pt x="40" y="141"/>
                  </a:cubicBezTo>
                  <a:cubicBezTo>
                    <a:pt x="58" y="155"/>
                    <a:pt x="72" y="174"/>
                    <a:pt x="90" y="187"/>
                  </a:cubicBezTo>
                  <a:cubicBezTo>
                    <a:pt x="111" y="201"/>
                    <a:pt x="134" y="212"/>
                    <a:pt x="157" y="221"/>
                  </a:cubicBezTo>
                  <a:cubicBezTo>
                    <a:pt x="177" y="229"/>
                    <a:pt x="197" y="223"/>
                    <a:pt x="212" y="207"/>
                  </a:cubicBezTo>
                  <a:cubicBezTo>
                    <a:pt x="226" y="191"/>
                    <a:pt x="228" y="172"/>
                    <a:pt x="218" y="155"/>
                  </a:cubicBezTo>
                  <a:cubicBezTo>
                    <a:pt x="195" y="118"/>
                    <a:pt x="171" y="83"/>
                    <a:pt x="146" y="48"/>
                  </a:cubicBezTo>
                  <a:cubicBezTo>
                    <a:pt x="141" y="40"/>
                    <a:pt x="133" y="34"/>
                    <a:pt x="129" y="26"/>
                  </a:cubicBezTo>
                  <a:cubicBezTo>
                    <a:pt x="127" y="20"/>
                    <a:pt x="128" y="7"/>
                    <a:pt x="131" y="5"/>
                  </a:cubicBezTo>
                  <a:cubicBezTo>
                    <a:pt x="138" y="2"/>
                    <a:pt x="151" y="0"/>
                    <a:pt x="156" y="5"/>
                  </a:cubicBezTo>
                  <a:cubicBezTo>
                    <a:pt x="196" y="38"/>
                    <a:pt x="234" y="73"/>
                    <a:pt x="252" y="123"/>
                  </a:cubicBezTo>
                  <a:cubicBezTo>
                    <a:pt x="266" y="165"/>
                    <a:pt x="259" y="204"/>
                    <a:pt x="228" y="236"/>
                  </a:cubicBezTo>
                  <a:cubicBezTo>
                    <a:pt x="198" y="266"/>
                    <a:pt x="161" y="266"/>
                    <a:pt x="124" y="252"/>
                  </a:cubicBezTo>
                  <a:cubicBezTo>
                    <a:pt x="76" y="234"/>
                    <a:pt x="39" y="202"/>
                    <a:pt x="8" y="163"/>
                  </a:cubicBezTo>
                  <a:cubicBezTo>
                    <a:pt x="1" y="156"/>
                    <a:pt x="2" y="142"/>
                    <a:pt x="0" y="131"/>
                  </a:cubicBezTo>
                  <a:cubicBezTo>
                    <a:pt x="2" y="129"/>
                    <a:pt x="4" y="127"/>
                    <a:pt x="7"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7" name="Freeform 18"/>
            <p:cNvSpPr>
              <a:spLocks/>
            </p:cNvSpPr>
            <p:nvPr/>
          </p:nvSpPr>
          <p:spPr bwMode="auto">
            <a:xfrm>
              <a:off x="6066093" y="2719681"/>
              <a:ext cx="484252" cy="488089"/>
            </a:xfrm>
            <a:custGeom>
              <a:avLst/>
              <a:gdLst>
                <a:gd name="T0" fmla="*/ 144 w 267"/>
                <a:gd name="T1" fmla="*/ 9 h 269"/>
                <a:gd name="T2" fmla="*/ 126 w 267"/>
                <a:gd name="T3" fmla="*/ 41 h 269"/>
                <a:gd name="T4" fmla="*/ 70 w 267"/>
                <a:gd name="T5" fmla="*/ 106 h 269"/>
                <a:gd name="T6" fmla="*/ 47 w 267"/>
                <a:gd name="T7" fmla="*/ 159 h 269"/>
                <a:gd name="T8" fmla="*/ 63 w 267"/>
                <a:gd name="T9" fmla="*/ 213 h 269"/>
                <a:gd name="T10" fmla="*/ 115 w 267"/>
                <a:gd name="T11" fmla="*/ 218 h 269"/>
                <a:gd name="T12" fmla="*/ 224 w 267"/>
                <a:gd name="T13" fmla="*/ 144 h 269"/>
                <a:gd name="T14" fmla="*/ 259 w 267"/>
                <a:gd name="T15" fmla="*/ 122 h 269"/>
                <a:gd name="T16" fmla="*/ 253 w 267"/>
                <a:gd name="T17" fmla="*/ 171 h 269"/>
                <a:gd name="T18" fmla="*/ 160 w 267"/>
                <a:gd name="T19" fmla="*/ 245 h 269"/>
                <a:gd name="T20" fmla="*/ 39 w 267"/>
                <a:gd name="T21" fmla="*/ 233 h 269"/>
                <a:gd name="T22" fmla="*/ 17 w 267"/>
                <a:gd name="T23" fmla="*/ 124 h 269"/>
                <a:gd name="T24" fmla="*/ 107 w 267"/>
                <a:gd name="T25" fmla="*/ 7 h 269"/>
                <a:gd name="T26" fmla="*/ 138 w 267"/>
                <a:gd name="T27" fmla="*/ 0 h 269"/>
                <a:gd name="T28" fmla="*/ 144 w 267"/>
                <a:gd name="T29" fmla="*/ 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7" h="269">
                  <a:moveTo>
                    <a:pt x="144" y="9"/>
                  </a:moveTo>
                  <a:cubicBezTo>
                    <a:pt x="138" y="20"/>
                    <a:pt x="134" y="32"/>
                    <a:pt x="126" y="41"/>
                  </a:cubicBezTo>
                  <a:cubicBezTo>
                    <a:pt x="108" y="63"/>
                    <a:pt x="87" y="83"/>
                    <a:pt x="70" y="106"/>
                  </a:cubicBezTo>
                  <a:cubicBezTo>
                    <a:pt x="59" y="122"/>
                    <a:pt x="52" y="140"/>
                    <a:pt x="47" y="159"/>
                  </a:cubicBezTo>
                  <a:cubicBezTo>
                    <a:pt x="40" y="179"/>
                    <a:pt x="46" y="198"/>
                    <a:pt x="63" y="213"/>
                  </a:cubicBezTo>
                  <a:cubicBezTo>
                    <a:pt x="79" y="226"/>
                    <a:pt x="99" y="228"/>
                    <a:pt x="115" y="218"/>
                  </a:cubicBezTo>
                  <a:cubicBezTo>
                    <a:pt x="153" y="195"/>
                    <a:pt x="188" y="169"/>
                    <a:pt x="224" y="144"/>
                  </a:cubicBezTo>
                  <a:cubicBezTo>
                    <a:pt x="235" y="137"/>
                    <a:pt x="246" y="130"/>
                    <a:pt x="259" y="122"/>
                  </a:cubicBezTo>
                  <a:cubicBezTo>
                    <a:pt x="267" y="144"/>
                    <a:pt x="267" y="159"/>
                    <a:pt x="253" y="171"/>
                  </a:cubicBezTo>
                  <a:cubicBezTo>
                    <a:pt x="222" y="196"/>
                    <a:pt x="193" y="223"/>
                    <a:pt x="160" y="245"/>
                  </a:cubicBezTo>
                  <a:cubicBezTo>
                    <a:pt x="124" y="269"/>
                    <a:pt x="71" y="261"/>
                    <a:pt x="39" y="233"/>
                  </a:cubicBezTo>
                  <a:cubicBezTo>
                    <a:pt x="7" y="206"/>
                    <a:pt x="0" y="169"/>
                    <a:pt x="17" y="124"/>
                  </a:cubicBezTo>
                  <a:cubicBezTo>
                    <a:pt x="35" y="75"/>
                    <a:pt x="68" y="38"/>
                    <a:pt x="107" y="7"/>
                  </a:cubicBezTo>
                  <a:cubicBezTo>
                    <a:pt x="114" y="1"/>
                    <a:pt x="127" y="2"/>
                    <a:pt x="138" y="0"/>
                  </a:cubicBezTo>
                  <a:cubicBezTo>
                    <a:pt x="140" y="3"/>
                    <a:pt x="142" y="6"/>
                    <a:pt x="14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8" name="Freeform 19"/>
            <p:cNvSpPr>
              <a:spLocks/>
            </p:cNvSpPr>
            <p:nvPr/>
          </p:nvSpPr>
          <p:spPr bwMode="auto">
            <a:xfrm>
              <a:off x="6066093" y="1509435"/>
              <a:ext cx="491159" cy="495764"/>
            </a:xfrm>
            <a:custGeom>
              <a:avLst/>
              <a:gdLst>
                <a:gd name="T0" fmla="*/ 44 w 271"/>
                <a:gd name="T1" fmla="*/ 105 h 273"/>
                <a:gd name="T2" fmla="*/ 67 w 271"/>
                <a:gd name="T3" fmla="*/ 157 h 273"/>
                <a:gd name="T4" fmla="*/ 126 w 271"/>
                <a:gd name="T5" fmla="*/ 224 h 273"/>
                <a:gd name="T6" fmla="*/ 139 w 271"/>
                <a:gd name="T7" fmla="*/ 259 h 273"/>
                <a:gd name="T8" fmla="*/ 99 w 271"/>
                <a:gd name="T9" fmla="*/ 257 h 273"/>
                <a:gd name="T10" fmla="*/ 9 w 271"/>
                <a:gd name="T11" fmla="*/ 108 h 273"/>
                <a:gd name="T12" fmla="*/ 95 w 271"/>
                <a:gd name="T13" fmla="*/ 3 h 273"/>
                <a:gd name="T14" fmla="*/ 178 w 271"/>
                <a:gd name="T15" fmla="*/ 34 h 273"/>
                <a:gd name="T16" fmla="*/ 262 w 271"/>
                <a:gd name="T17" fmla="*/ 105 h 273"/>
                <a:gd name="T18" fmla="*/ 268 w 271"/>
                <a:gd name="T19" fmla="*/ 132 h 273"/>
                <a:gd name="T20" fmla="*/ 238 w 271"/>
                <a:gd name="T21" fmla="*/ 133 h 273"/>
                <a:gd name="T22" fmla="*/ 193 w 271"/>
                <a:gd name="T23" fmla="*/ 94 h 273"/>
                <a:gd name="T24" fmla="*/ 108 w 271"/>
                <a:gd name="T25" fmla="*/ 44 h 273"/>
                <a:gd name="T26" fmla="*/ 44 w 271"/>
                <a:gd name="T27"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1" h="273">
                  <a:moveTo>
                    <a:pt x="44" y="105"/>
                  </a:moveTo>
                  <a:cubicBezTo>
                    <a:pt x="49" y="116"/>
                    <a:pt x="55" y="139"/>
                    <a:pt x="67" y="157"/>
                  </a:cubicBezTo>
                  <a:cubicBezTo>
                    <a:pt x="84" y="181"/>
                    <a:pt x="106" y="202"/>
                    <a:pt x="126" y="224"/>
                  </a:cubicBezTo>
                  <a:cubicBezTo>
                    <a:pt x="136" y="235"/>
                    <a:pt x="149" y="247"/>
                    <a:pt x="139" y="259"/>
                  </a:cubicBezTo>
                  <a:cubicBezTo>
                    <a:pt x="128" y="273"/>
                    <a:pt x="112" y="267"/>
                    <a:pt x="99" y="257"/>
                  </a:cubicBezTo>
                  <a:cubicBezTo>
                    <a:pt x="53" y="217"/>
                    <a:pt x="21" y="168"/>
                    <a:pt x="9" y="108"/>
                  </a:cubicBezTo>
                  <a:cubicBezTo>
                    <a:pt x="0" y="58"/>
                    <a:pt x="45" y="0"/>
                    <a:pt x="95" y="3"/>
                  </a:cubicBezTo>
                  <a:cubicBezTo>
                    <a:pt x="123" y="5"/>
                    <a:pt x="153" y="19"/>
                    <a:pt x="178" y="34"/>
                  </a:cubicBezTo>
                  <a:cubicBezTo>
                    <a:pt x="209" y="54"/>
                    <a:pt x="235" y="80"/>
                    <a:pt x="262" y="105"/>
                  </a:cubicBezTo>
                  <a:cubicBezTo>
                    <a:pt x="267" y="110"/>
                    <a:pt x="271" y="125"/>
                    <a:pt x="268" y="132"/>
                  </a:cubicBezTo>
                  <a:cubicBezTo>
                    <a:pt x="261" y="145"/>
                    <a:pt x="247" y="140"/>
                    <a:pt x="238" y="133"/>
                  </a:cubicBezTo>
                  <a:cubicBezTo>
                    <a:pt x="222" y="121"/>
                    <a:pt x="207" y="108"/>
                    <a:pt x="193" y="94"/>
                  </a:cubicBezTo>
                  <a:cubicBezTo>
                    <a:pt x="168" y="71"/>
                    <a:pt x="142" y="51"/>
                    <a:pt x="108" y="44"/>
                  </a:cubicBezTo>
                  <a:cubicBezTo>
                    <a:pt x="74" y="37"/>
                    <a:pt x="44" y="60"/>
                    <a:pt x="44"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39" name="Freeform 20"/>
            <p:cNvSpPr>
              <a:spLocks/>
            </p:cNvSpPr>
            <p:nvPr/>
          </p:nvSpPr>
          <p:spPr bwMode="auto">
            <a:xfrm>
              <a:off x="7281711" y="1511737"/>
              <a:ext cx="480415" cy="476578"/>
            </a:xfrm>
            <a:custGeom>
              <a:avLst/>
              <a:gdLst>
                <a:gd name="T0" fmla="*/ 124 w 265"/>
                <a:gd name="T1" fmla="*/ 257 h 263"/>
                <a:gd name="T2" fmla="*/ 142 w 265"/>
                <a:gd name="T3" fmla="*/ 223 h 263"/>
                <a:gd name="T4" fmla="*/ 196 w 265"/>
                <a:gd name="T5" fmla="*/ 159 h 263"/>
                <a:gd name="T6" fmla="*/ 220 w 265"/>
                <a:gd name="T7" fmla="*/ 107 h 263"/>
                <a:gd name="T8" fmla="*/ 156 w 265"/>
                <a:gd name="T9" fmla="*/ 44 h 263"/>
                <a:gd name="T10" fmla="*/ 81 w 265"/>
                <a:gd name="T11" fmla="*/ 85 h 263"/>
                <a:gd name="T12" fmla="*/ 35 w 265"/>
                <a:gd name="T13" fmla="*/ 129 h 263"/>
                <a:gd name="T14" fmla="*/ 5 w 265"/>
                <a:gd name="T15" fmla="*/ 135 h 263"/>
                <a:gd name="T16" fmla="*/ 5 w 265"/>
                <a:gd name="T17" fmla="*/ 106 h 263"/>
                <a:gd name="T18" fmla="*/ 134 w 265"/>
                <a:gd name="T19" fmla="*/ 10 h 263"/>
                <a:gd name="T20" fmla="*/ 231 w 265"/>
                <a:gd name="T21" fmla="*/ 30 h 263"/>
                <a:gd name="T22" fmla="*/ 255 w 265"/>
                <a:gd name="T23" fmla="*/ 128 h 263"/>
                <a:gd name="T24" fmla="*/ 161 w 265"/>
                <a:gd name="T25" fmla="*/ 257 h 263"/>
                <a:gd name="T26" fmla="*/ 128 w 265"/>
                <a:gd name="T27" fmla="*/ 262 h 263"/>
                <a:gd name="T28" fmla="*/ 124 w 265"/>
                <a:gd name="T29"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5" h="263">
                  <a:moveTo>
                    <a:pt x="124" y="257"/>
                  </a:moveTo>
                  <a:cubicBezTo>
                    <a:pt x="130" y="245"/>
                    <a:pt x="134" y="233"/>
                    <a:pt x="142" y="223"/>
                  </a:cubicBezTo>
                  <a:cubicBezTo>
                    <a:pt x="159" y="201"/>
                    <a:pt x="180" y="182"/>
                    <a:pt x="196" y="159"/>
                  </a:cubicBezTo>
                  <a:cubicBezTo>
                    <a:pt x="207" y="144"/>
                    <a:pt x="216" y="125"/>
                    <a:pt x="220" y="107"/>
                  </a:cubicBezTo>
                  <a:cubicBezTo>
                    <a:pt x="231" y="64"/>
                    <a:pt x="198" y="31"/>
                    <a:pt x="156" y="44"/>
                  </a:cubicBezTo>
                  <a:cubicBezTo>
                    <a:pt x="129" y="53"/>
                    <a:pt x="105" y="69"/>
                    <a:pt x="81" y="85"/>
                  </a:cubicBezTo>
                  <a:cubicBezTo>
                    <a:pt x="64" y="97"/>
                    <a:pt x="52" y="116"/>
                    <a:pt x="35" y="129"/>
                  </a:cubicBezTo>
                  <a:cubicBezTo>
                    <a:pt x="28" y="134"/>
                    <a:pt x="15" y="133"/>
                    <a:pt x="5" y="135"/>
                  </a:cubicBezTo>
                  <a:cubicBezTo>
                    <a:pt x="5" y="126"/>
                    <a:pt x="0" y="112"/>
                    <a:pt x="5" y="106"/>
                  </a:cubicBezTo>
                  <a:cubicBezTo>
                    <a:pt x="40" y="63"/>
                    <a:pt x="79" y="26"/>
                    <a:pt x="134" y="10"/>
                  </a:cubicBezTo>
                  <a:cubicBezTo>
                    <a:pt x="170" y="0"/>
                    <a:pt x="204" y="4"/>
                    <a:pt x="231" y="30"/>
                  </a:cubicBezTo>
                  <a:cubicBezTo>
                    <a:pt x="259" y="57"/>
                    <a:pt x="265" y="91"/>
                    <a:pt x="255" y="128"/>
                  </a:cubicBezTo>
                  <a:cubicBezTo>
                    <a:pt x="240" y="182"/>
                    <a:pt x="202" y="221"/>
                    <a:pt x="161" y="257"/>
                  </a:cubicBezTo>
                  <a:cubicBezTo>
                    <a:pt x="154" y="263"/>
                    <a:pt x="139" y="261"/>
                    <a:pt x="128" y="262"/>
                  </a:cubicBezTo>
                  <a:cubicBezTo>
                    <a:pt x="127" y="261"/>
                    <a:pt x="125" y="259"/>
                    <a:pt x="124"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0" name="Freeform 25"/>
            <p:cNvSpPr>
              <a:spLocks/>
            </p:cNvSpPr>
            <p:nvPr/>
          </p:nvSpPr>
          <p:spPr bwMode="auto">
            <a:xfrm>
              <a:off x="6773669" y="2182476"/>
              <a:ext cx="286254" cy="317718"/>
            </a:xfrm>
            <a:custGeom>
              <a:avLst/>
              <a:gdLst>
                <a:gd name="T0" fmla="*/ 158 w 158"/>
                <a:gd name="T1" fmla="*/ 89 h 175"/>
                <a:gd name="T2" fmla="*/ 80 w 158"/>
                <a:gd name="T3" fmla="*/ 174 h 175"/>
                <a:gd name="T4" fmla="*/ 61 w 158"/>
                <a:gd name="T5" fmla="*/ 168 h 175"/>
                <a:gd name="T6" fmla="*/ 16 w 158"/>
                <a:gd name="T7" fmla="*/ 124 h 175"/>
                <a:gd name="T8" fmla="*/ 15 w 158"/>
                <a:gd name="T9" fmla="*/ 66 h 175"/>
                <a:gd name="T10" fmla="*/ 23 w 158"/>
                <a:gd name="T11" fmla="*/ 56 h 175"/>
                <a:gd name="T12" fmla="*/ 127 w 158"/>
                <a:gd name="T13" fmla="*/ 54 h 175"/>
                <a:gd name="T14" fmla="*/ 158 w 158"/>
                <a:gd name="T15" fmla="*/ 8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75">
                  <a:moveTo>
                    <a:pt x="158" y="89"/>
                  </a:moveTo>
                  <a:cubicBezTo>
                    <a:pt x="157" y="114"/>
                    <a:pt x="96" y="175"/>
                    <a:pt x="80" y="174"/>
                  </a:cubicBezTo>
                  <a:cubicBezTo>
                    <a:pt x="73" y="174"/>
                    <a:pt x="66" y="172"/>
                    <a:pt x="61" y="168"/>
                  </a:cubicBezTo>
                  <a:cubicBezTo>
                    <a:pt x="45" y="154"/>
                    <a:pt x="29" y="140"/>
                    <a:pt x="16" y="124"/>
                  </a:cubicBezTo>
                  <a:cubicBezTo>
                    <a:pt x="0" y="105"/>
                    <a:pt x="1" y="86"/>
                    <a:pt x="15" y="66"/>
                  </a:cubicBezTo>
                  <a:cubicBezTo>
                    <a:pt x="18" y="62"/>
                    <a:pt x="20" y="59"/>
                    <a:pt x="23" y="56"/>
                  </a:cubicBezTo>
                  <a:cubicBezTo>
                    <a:pt x="83" y="0"/>
                    <a:pt x="81" y="8"/>
                    <a:pt x="127" y="54"/>
                  </a:cubicBezTo>
                  <a:cubicBezTo>
                    <a:pt x="140" y="67"/>
                    <a:pt x="150" y="80"/>
                    <a:pt x="158"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1" name="Freeform 26"/>
            <p:cNvSpPr>
              <a:spLocks/>
            </p:cNvSpPr>
            <p:nvPr/>
          </p:nvSpPr>
          <p:spPr bwMode="auto">
            <a:xfrm>
              <a:off x="7142038" y="1832525"/>
              <a:ext cx="300835" cy="303137"/>
            </a:xfrm>
            <a:custGeom>
              <a:avLst/>
              <a:gdLst>
                <a:gd name="T0" fmla="*/ 0 w 166"/>
                <a:gd name="T1" fmla="*/ 82 h 167"/>
                <a:gd name="T2" fmla="*/ 12 w 166"/>
                <a:gd name="T3" fmla="*/ 63 h 167"/>
                <a:gd name="T4" fmla="*/ 60 w 166"/>
                <a:gd name="T5" fmla="*/ 15 h 167"/>
                <a:gd name="T6" fmla="*/ 102 w 166"/>
                <a:gd name="T7" fmla="*/ 14 h 167"/>
                <a:gd name="T8" fmla="*/ 150 w 166"/>
                <a:gd name="T9" fmla="*/ 62 h 167"/>
                <a:gd name="T10" fmla="*/ 151 w 166"/>
                <a:gd name="T11" fmla="*/ 103 h 167"/>
                <a:gd name="T12" fmla="*/ 101 w 166"/>
                <a:gd name="T13" fmla="*/ 154 h 167"/>
                <a:gd name="T14" fmla="*/ 65 w 166"/>
                <a:gd name="T15" fmla="*/ 156 h 167"/>
                <a:gd name="T16" fmla="*/ 7 w 166"/>
                <a:gd name="T17" fmla="*/ 98 h 167"/>
                <a:gd name="T18" fmla="*/ 0 w 166"/>
                <a:gd name="T19" fmla="*/ 8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7">
                  <a:moveTo>
                    <a:pt x="0" y="82"/>
                  </a:moveTo>
                  <a:cubicBezTo>
                    <a:pt x="4" y="76"/>
                    <a:pt x="7" y="68"/>
                    <a:pt x="12" y="63"/>
                  </a:cubicBezTo>
                  <a:cubicBezTo>
                    <a:pt x="28" y="46"/>
                    <a:pt x="44" y="30"/>
                    <a:pt x="60" y="15"/>
                  </a:cubicBezTo>
                  <a:cubicBezTo>
                    <a:pt x="75" y="0"/>
                    <a:pt x="87" y="0"/>
                    <a:pt x="102" y="14"/>
                  </a:cubicBezTo>
                  <a:cubicBezTo>
                    <a:pt x="119" y="29"/>
                    <a:pt x="134" y="46"/>
                    <a:pt x="150" y="62"/>
                  </a:cubicBezTo>
                  <a:cubicBezTo>
                    <a:pt x="163" y="75"/>
                    <a:pt x="166" y="89"/>
                    <a:pt x="151" y="103"/>
                  </a:cubicBezTo>
                  <a:cubicBezTo>
                    <a:pt x="135" y="120"/>
                    <a:pt x="118" y="138"/>
                    <a:pt x="101" y="154"/>
                  </a:cubicBezTo>
                  <a:cubicBezTo>
                    <a:pt x="90" y="165"/>
                    <a:pt x="77" y="167"/>
                    <a:pt x="65" y="156"/>
                  </a:cubicBezTo>
                  <a:cubicBezTo>
                    <a:pt x="45" y="138"/>
                    <a:pt x="26" y="118"/>
                    <a:pt x="7" y="98"/>
                  </a:cubicBezTo>
                  <a:cubicBezTo>
                    <a:pt x="4" y="95"/>
                    <a:pt x="3" y="89"/>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2" name="Freeform 27"/>
            <p:cNvSpPr>
              <a:spLocks/>
            </p:cNvSpPr>
            <p:nvPr/>
          </p:nvSpPr>
          <p:spPr bwMode="auto">
            <a:xfrm>
              <a:off x="6394556" y="2213941"/>
              <a:ext cx="299300" cy="291626"/>
            </a:xfrm>
            <a:custGeom>
              <a:avLst/>
              <a:gdLst>
                <a:gd name="T0" fmla="*/ 81 w 165"/>
                <a:gd name="T1" fmla="*/ 0 h 161"/>
                <a:gd name="T2" fmla="*/ 99 w 165"/>
                <a:gd name="T3" fmla="*/ 7 h 161"/>
                <a:gd name="T4" fmla="*/ 155 w 165"/>
                <a:gd name="T5" fmla="*/ 64 h 161"/>
                <a:gd name="T6" fmla="*/ 154 w 165"/>
                <a:gd name="T7" fmla="*/ 96 h 161"/>
                <a:gd name="T8" fmla="*/ 99 w 165"/>
                <a:gd name="T9" fmla="*/ 151 h 161"/>
                <a:gd name="T10" fmla="*/ 65 w 165"/>
                <a:gd name="T11" fmla="*/ 151 h 161"/>
                <a:gd name="T12" fmla="*/ 10 w 165"/>
                <a:gd name="T13" fmla="*/ 97 h 161"/>
                <a:gd name="T14" fmla="*/ 9 w 165"/>
                <a:gd name="T15" fmla="*/ 62 h 161"/>
                <a:gd name="T16" fmla="*/ 64 w 165"/>
                <a:gd name="T17" fmla="*/ 7 h 161"/>
                <a:gd name="T18" fmla="*/ 81 w 165"/>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1">
                  <a:moveTo>
                    <a:pt x="81" y="0"/>
                  </a:moveTo>
                  <a:cubicBezTo>
                    <a:pt x="87" y="2"/>
                    <a:pt x="95" y="3"/>
                    <a:pt x="99" y="7"/>
                  </a:cubicBezTo>
                  <a:cubicBezTo>
                    <a:pt x="118" y="26"/>
                    <a:pt x="137" y="45"/>
                    <a:pt x="155" y="64"/>
                  </a:cubicBezTo>
                  <a:cubicBezTo>
                    <a:pt x="165" y="75"/>
                    <a:pt x="163" y="86"/>
                    <a:pt x="154" y="96"/>
                  </a:cubicBezTo>
                  <a:cubicBezTo>
                    <a:pt x="136" y="114"/>
                    <a:pt x="118" y="133"/>
                    <a:pt x="99" y="151"/>
                  </a:cubicBezTo>
                  <a:cubicBezTo>
                    <a:pt x="88" y="161"/>
                    <a:pt x="75" y="161"/>
                    <a:pt x="65" y="151"/>
                  </a:cubicBezTo>
                  <a:cubicBezTo>
                    <a:pt x="46" y="134"/>
                    <a:pt x="27" y="115"/>
                    <a:pt x="10" y="97"/>
                  </a:cubicBezTo>
                  <a:cubicBezTo>
                    <a:pt x="0" y="86"/>
                    <a:pt x="0" y="73"/>
                    <a:pt x="9" y="62"/>
                  </a:cubicBezTo>
                  <a:cubicBezTo>
                    <a:pt x="27" y="43"/>
                    <a:pt x="46" y="25"/>
                    <a:pt x="64" y="7"/>
                  </a:cubicBezTo>
                  <a:cubicBezTo>
                    <a:pt x="68" y="3"/>
                    <a:pt x="75"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3" name="Freeform 28"/>
            <p:cNvSpPr>
              <a:spLocks/>
            </p:cNvSpPr>
            <p:nvPr/>
          </p:nvSpPr>
          <p:spPr bwMode="auto">
            <a:xfrm>
              <a:off x="6579508" y="2396591"/>
              <a:ext cx="295463" cy="292393"/>
            </a:xfrm>
            <a:custGeom>
              <a:avLst/>
              <a:gdLst>
                <a:gd name="T0" fmla="*/ 81 w 163"/>
                <a:gd name="T1" fmla="*/ 161 h 161"/>
                <a:gd name="T2" fmla="*/ 62 w 163"/>
                <a:gd name="T3" fmla="*/ 151 h 161"/>
                <a:gd name="T4" fmla="*/ 13 w 163"/>
                <a:gd name="T5" fmla="*/ 101 h 161"/>
                <a:gd name="T6" fmla="*/ 11 w 163"/>
                <a:gd name="T7" fmla="*/ 64 h 161"/>
                <a:gd name="T8" fmla="*/ 59 w 163"/>
                <a:gd name="T9" fmla="*/ 16 h 161"/>
                <a:gd name="T10" fmla="*/ 108 w 163"/>
                <a:gd name="T11" fmla="*/ 17 h 161"/>
                <a:gd name="T12" fmla="*/ 154 w 163"/>
                <a:gd name="T13" fmla="*/ 64 h 161"/>
                <a:gd name="T14" fmla="*/ 159 w 163"/>
                <a:gd name="T15" fmla="*/ 90 h 161"/>
                <a:gd name="T16" fmla="*/ 95 w 163"/>
                <a:gd name="T17" fmla="*/ 157 h 161"/>
                <a:gd name="T18" fmla="*/ 81 w 163"/>
                <a:gd name="T19"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1">
                  <a:moveTo>
                    <a:pt x="81" y="161"/>
                  </a:moveTo>
                  <a:cubicBezTo>
                    <a:pt x="76" y="158"/>
                    <a:pt x="68" y="156"/>
                    <a:pt x="62" y="151"/>
                  </a:cubicBezTo>
                  <a:cubicBezTo>
                    <a:pt x="45" y="135"/>
                    <a:pt x="29" y="118"/>
                    <a:pt x="13" y="101"/>
                  </a:cubicBezTo>
                  <a:cubicBezTo>
                    <a:pt x="2" y="90"/>
                    <a:pt x="0" y="76"/>
                    <a:pt x="11" y="64"/>
                  </a:cubicBezTo>
                  <a:cubicBezTo>
                    <a:pt x="26" y="47"/>
                    <a:pt x="42" y="31"/>
                    <a:pt x="59" y="16"/>
                  </a:cubicBezTo>
                  <a:cubicBezTo>
                    <a:pt x="76" y="0"/>
                    <a:pt x="91" y="1"/>
                    <a:pt x="108" y="17"/>
                  </a:cubicBezTo>
                  <a:cubicBezTo>
                    <a:pt x="124" y="32"/>
                    <a:pt x="140" y="47"/>
                    <a:pt x="154" y="64"/>
                  </a:cubicBezTo>
                  <a:cubicBezTo>
                    <a:pt x="159" y="70"/>
                    <a:pt x="163" y="85"/>
                    <a:pt x="159" y="90"/>
                  </a:cubicBezTo>
                  <a:cubicBezTo>
                    <a:pt x="139" y="113"/>
                    <a:pt x="117" y="135"/>
                    <a:pt x="95" y="157"/>
                  </a:cubicBezTo>
                  <a:cubicBezTo>
                    <a:pt x="92" y="159"/>
                    <a:pt x="87" y="159"/>
                    <a:pt x="8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5" name="Freeform 29"/>
            <p:cNvSpPr>
              <a:spLocks/>
            </p:cNvSpPr>
            <p:nvPr/>
          </p:nvSpPr>
          <p:spPr bwMode="auto">
            <a:xfrm>
              <a:off x="6769832" y="2585380"/>
              <a:ext cx="290091" cy="287021"/>
            </a:xfrm>
            <a:custGeom>
              <a:avLst/>
              <a:gdLst>
                <a:gd name="T0" fmla="*/ 160 w 160"/>
                <a:gd name="T1" fmla="*/ 78 h 158"/>
                <a:gd name="T2" fmla="*/ 82 w 160"/>
                <a:gd name="T3" fmla="*/ 158 h 158"/>
                <a:gd name="T4" fmla="*/ 64 w 160"/>
                <a:gd name="T5" fmla="*/ 152 h 158"/>
                <a:gd name="T6" fmla="*/ 11 w 160"/>
                <a:gd name="T7" fmla="*/ 99 h 158"/>
                <a:gd name="T8" fmla="*/ 13 w 160"/>
                <a:gd name="T9" fmla="*/ 60 h 158"/>
                <a:gd name="T10" fmla="*/ 65 w 160"/>
                <a:gd name="T11" fmla="*/ 8 h 158"/>
                <a:gd name="T12" fmla="*/ 88 w 160"/>
                <a:gd name="T13" fmla="*/ 3 h 158"/>
                <a:gd name="T14" fmla="*/ 157 w 160"/>
                <a:gd name="T15" fmla="*/ 69 h 158"/>
                <a:gd name="T16" fmla="*/ 160 w 160"/>
                <a:gd name="T17" fmla="*/ 7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58">
                  <a:moveTo>
                    <a:pt x="160" y="78"/>
                  </a:moveTo>
                  <a:cubicBezTo>
                    <a:pt x="159" y="95"/>
                    <a:pt x="98" y="158"/>
                    <a:pt x="82" y="158"/>
                  </a:cubicBezTo>
                  <a:cubicBezTo>
                    <a:pt x="76" y="158"/>
                    <a:pt x="68" y="156"/>
                    <a:pt x="64" y="152"/>
                  </a:cubicBezTo>
                  <a:cubicBezTo>
                    <a:pt x="46" y="135"/>
                    <a:pt x="27" y="118"/>
                    <a:pt x="11" y="99"/>
                  </a:cubicBezTo>
                  <a:cubicBezTo>
                    <a:pt x="0" y="86"/>
                    <a:pt x="0" y="72"/>
                    <a:pt x="13" y="60"/>
                  </a:cubicBezTo>
                  <a:cubicBezTo>
                    <a:pt x="30" y="42"/>
                    <a:pt x="47" y="24"/>
                    <a:pt x="65" y="8"/>
                  </a:cubicBezTo>
                  <a:cubicBezTo>
                    <a:pt x="71" y="4"/>
                    <a:pt x="84" y="0"/>
                    <a:pt x="88" y="3"/>
                  </a:cubicBezTo>
                  <a:cubicBezTo>
                    <a:pt x="112" y="24"/>
                    <a:pt x="134" y="46"/>
                    <a:pt x="157" y="69"/>
                  </a:cubicBezTo>
                  <a:cubicBezTo>
                    <a:pt x="159" y="71"/>
                    <a:pt x="159" y="76"/>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6" name="Freeform 30"/>
            <p:cNvSpPr>
              <a:spLocks/>
            </p:cNvSpPr>
            <p:nvPr/>
          </p:nvSpPr>
          <p:spPr bwMode="auto">
            <a:xfrm>
              <a:off x="6586415" y="2764960"/>
              <a:ext cx="296230" cy="293928"/>
            </a:xfrm>
            <a:custGeom>
              <a:avLst/>
              <a:gdLst>
                <a:gd name="T0" fmla="*/ 82 w 163"/>
                <a:gd name="T1" fmla="*/ 162 h 162"/>
                <a:gd name="T2" fmla="*/ 76 w 163"/>
                <a:gd name="T3" fmla="*/ 162 h 162"/>
                <a:gd name="T4" fmla="*/ 1 w 163"/>
                <a:gd name="T5" fmla="*/ 85 h 162"/>
                <a:gd name="T6" fmla="*/ 10 w 163"/>
                <a:gd name="T7" fmla="*/ 62 h 162"/>
                <a:gd name="T8" fmla="*/ 58 w 163"/>
                <a:gd name="T9" fmla="*/ 14 h 162"/>
                <a:gd name="T10" fmla="*/ 99 w 163"/>
                <a:gd name="T11" fmla="*/ 14 h 162"/>
                <a:gd name="T12" fmla="*/ 148 w 163"/>
                <a:gd name="T13" fmla="*/ 63 h 162"/>
                <a:gd name="T14" fmla="*/ 150 w 163"/>
                <a:gd name="T15" fmla="*/ 102 h 162"/>
                <a:gd name="T16" fmla="*/ 96 w 163"/>
                <a:gd name="T17" fmla="*/ 155 h 162"/>
                <a:gd name="T18" fmla="*/ 82 w 163"/>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2">
                  <a:moveTo>
                    <a:pt x="82" y="162"/>
                  </a:moveTo>
                  <a:cubicBezTo>
                    <a:pt x="77" y="162"/>
                    <a:pt x="77" y="162"/>
                    <a:pt x="76" y="162"/>
                  </a:cubicBezTo>
                  <a:cubicBezTo>
                    <a:pt x="60" y="161"/>
                    <a:pt x="0" y="101"/>
                    <a:pt x="1" y="85"/>
                  </a:cubicBezTo>
                  <a:cubicBezTo>
                    <a:pt x="1" y="77"/>
                    <a:pt x="5" y="68"/>
                    <a:pt x="10" y="62"/>
                  </a:cubicBezTo>
                  <a:cubicBezTo>
                    <a:pt x="25" y="45"/>
                    <a:pt x="42" y="29"/>
                    <a:pt x="58" y="14"/>
                  </a:cubicBezTo>
                  <a:cubicBezTo>
                    <a:pt x="71" y="1"/>
                    <a:pt x="85" y="0"/>
                    <a:pt x="99" y="14"/>
                  </a:cubicBezTo>
                  <a:cubicBezTo>
                    <a:pt x="115" y="30"/>
                    <a:pt x="132" y="46"/>
                    <a:pt x="148" y="63"/>
                  </a:cubicBezTo>
                  <a:cubicBezTo>
                    <a:pt x="160" y="75"/>
                    <a:pt x="163" y="88"/>
                    <a:pt x="150" y="102"/>
                  </a:cubicBezTo>
                  <a:cubicBezTo>
                    <a:pt x="132" y="120"/>
                    <a:pt x="114" y="138"/>
                    <a:pt x="96" y="155"/>
                  </a:cubicBezTo>
                  <a:cubicBezTo>
                    <a:pt x="92" y="160"/>
                    <a:pt x="85" y="161"/>
                    <a:pt x="82"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7" name="Freeform 31"/>
            <p:cNvSpPr>
              <a:spLocks/>
            </p:cNvSpPr>
            <p:nvPr/>
          </p:nvSpPr>
          <p:spPr bwMode="auto">
            <a:xfrm>
              <a:off x="6399928" y="2587682"/>
              <a:ext cx="288556" cy="291626"/>
            </a:xfrm>
            <a:custGeom>
              <a:avLst/>
              <a:gdLst>
                <a:gd name="T0" fmla="*/ 159 w 159"/>
                <a:gd name="T1" fmla="*/ 80 h 161"/>
                <a:gd name="T2" fmla="*/ 150 w 159"/>
                <a:gd name="T3" fmla="*/ 97 h 161"/>
                <a:gd name="T4" fmla="*/ 97 w 159"/>
                <a:gd name="T5" fmla="*/ 151 h 161"/>
                <a:gd name="T6" fmla="*/ 61 w 159"/>
                <a:gd name="T7" fmla="*/ 150 h 161"/>
                <a:gd name="T8" fmla="*/ 14 w 159"/>
                <a:gd name="T9" fmla="*/ 104 h 161"/>
                <a:gd name="T10" fmla="*/ 15 w 159"/>
                <a:gd name="T11" fmla="*/ 53 h 161"/>
                <a:gd name="T12" fmla="*/ 62 w 159"/>
                <a:gd name="T13" fmla="*/ 7 h 161"/>
                <a:gd name="T14" fmla="*/ 89 w 159"/>
                <a:gd name="T15" fmla="*/ 4 h 161"/>
                <a:gd name="T16" fmla="*/ 153 w 159"/>
                <a:gd name="T17" fmla="*/ 64 h 161"/>
                <a:gd name="T18" fmla="*/ 159 w 159"/>
                <a:gd name="T19"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1">
                  <a:moveTo>
                    <a:pt x="159" y="80"/>
                  </a:moveTo>
                  <a:cubicBezTo>
                    <a:pt x="156" y="86"/>
                    <a:pt x="155" y="93"/>
                    <a:pt x="150" y="97"/>
                  </a:cubicBezTo>
                  <a:cubicBezTo>
                    <a:pt x="133" y="115"/>
                    <a:pt x="115" y="134"/>
                    <a:pt x="97" y="151"/>
                  </a:cubicBezTo>
                  <a:cubicBezTo>
                    <a:pt x="86" y="161"/>
                    <a:pt x="72" y="161"/>
                    <a:pt x="61" y="150"/>
                  </a:cubicBezTo>
                  <a:cubicBezTo>
                    <a:pt x="44" y="136"/>
                    <a:pt x="28" y="120"/>
                    <a:pt x="14" y="104"/>
                  </a:cubicBezTo>
                  <a:cubicBezTo>
                    <a:pt x="0" y="88"/>
                    <a:pt x="0" y="69"/>
                    <a:pt x="15" y="53"/>
                  </a:cubicBezTo>
                  <a:cubicBezTo>
                    <a:pt x="29" y="37"/>
                    <a:pt x="45" y="21"/>
                    <a:pt x="62" y="7"/>
                  </a:cubicBezTo>
                  <a:cubicBezTo>
                    <a:pt x="68" y="2"/>
                    <a:pt x="84" y="0"/>
                    <a:pt x="89" y="4"/>
                  </a:cubicBezTo>
                  <a:cubicBezTo>
                    <a:pt x="112" y="23"/>
                    <a:pt x="132" y="44"/>
                    <a:pt x="153" y="64"/>
                  </a:cubicBezTo>
                  <a:cubicBezTo>
                    <a:pt x="156" y="68"/>
                    <a:pt x="157" y="74"/>
                    <a:pt x="15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8" name="Freeform 32"/>
            <p:cNvSpPr>
              <a:spLocks/>
            </p:cNvSpPr>
            <p:nvPr/>
          </p:nvSpPr>
          <p:spPr bwMode="auto">
            <a:xfrm>
              <a:off x="6203464" y="2028222"/>
              <a:ext cx="303137" cy="293928"/>
            </a:xfrm>
            <a:custGeom>
              <a:avLst/>
              <a:gdLst>
                <a:gd name="T0" fmla="*/ 86 w 167"/>
                <a:gd name="T1" fmla="*/ 0 h 162"/>
                <a:gd name="T2" fmla="*/ 103 w 167"/>
                <a:gd name="T3" fmla="*/ 9 h 162"/>
                <a:gd name="T4" fmla="*/ 157 w 167"/>
                <a:gd name="T5" fmla="*/ 63 h 162"/>
                <a:gd name="T6" fmla="*/ 158 w 167"/>
                <a:gd name="T7" fmla="*/ 93 h 162"/>
                <a:gd name="T8" fmla="*/ 99 w 167"/>
                <a:gd name="T9" fmla="*/ 152 h 162"/>
                <a:gd name="T10" fmla="*/ 64 w 167"/>
                <a:gd name="T11" fmla="*/ 149 h 162"/>
                <a:gd name="T12" fmla="*/ 12 w 167"/>
                <a:gd name="T13" fmla="*/ 97 h 162"/>
                <a:gd name="T14" fmla="*/ 10 w 167"/>
                <a:gd name="T15" fmla="*/ 64 h 162"/>
                <a:gd name="T16" fmla="*/ 65 w 167"/>
                <a:gd name="T17" fmla="*/ 9 h 162"/>
                <a:gd name="T18" fmla="*/ 86 w 167"/>
                <a:gd name="T1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2">
                  <a:moveTo>
                    <a:pt x="86" y="0"/>
                  </a:moveTo>
                  <a:cubicBezTo>
                    <a:pt x="92" y="3"/>
                    <a:pt x="98" y="5"/>
                    <a:pt x="103" y="9"/>
                  </a:cubicBezTo>
                  <a:cubicBezTo>
                    <a:pt x="121" y="27"/>
                    <a:pt x="139" y="45"/>
                    <a:pt x="157" y="63"/>
                  </a:cubicBezTo>
                  <a:cubicBezTo>
                    <a:pt x="166" y="72"/>
                    <a:pt x="167" y="83"/>
                    <a:pt x="158" y="93"/>
                  </a:cubicBezTo>
                  <a:cubicBezTo>
                    <a:pt x="139" y="113"/>
                    <a:pt x="120" y="134"/>
                    <a:pt x="99" y="152"/>
                  </a:cubicBezTo>
                  <a:cubicBezTo>
                    <a:pt x="88" y="162"/>
                    <a:pt x="75" y="159"/>
                    <a:pt x="64" y="149"/>
                  </a:cubicBezTo>
                  <a:cubicBezTo>
                    <a:pt x="47" y="132"/>
                    <a:pt x="29" y="115"/>
                    <a:pt x="12" y="97"/>
                  </a:cubicBezTo>
                  <a:cubicBezTo>
                    <a:pt x="3" y="87"/>
                    <a:pt x="0" y="74"/>
                    <a:pt x="10" y="64"/>
                  </a:cubicBezTo>
                  <a:cubicBezTo>
                    <a:pt x="27" y="45"/>
                    <a:pt x="46" y="27"/>
                    <a:pt x="65" y="9"/>
                  </a:cubicBezTo>
                  <a:cubicBezTo>
                    <a:pt x="70" y="5"/>
                    <a:pt x="78" y="3"/>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49" name="Freeform 33"/>
            <p:cNvSpPr>
              <a:spLocks/>
            </p:cNvSpPr>
            <p:nvPr/>
          </p:nvSpPr>
          <p:spPr bwMode="auto">
            <a:xfrm>
              <a:off x="6960156" y="2034361"/>
              <a:ext cx="284719" cy="286254"/>
            </a:xfrm>
            <a:custGeom>
              <a:avLst/>
              <a:gdLst>
                <a:gd name="T0" fmla="*/ 81 w 157"/>
                <a:gd name="T1" fmla="*/ 0 h 158"/>
                <a:gd name="T2" fmla="*/ 96 w 157"/>
                <a:gd name="T3" fmla="*/ 5 h 158"/>
                <a:gd name="T4" fmla="*/ 152 w 157"/>
                <a:gd name="T5" fmla="*/ 61 h 158"/>
                <a:gd name="T6" fmla="*/ 150 w 157"/>
                <a:gd name="T7" fmla="*/ 91 h 158"/>
                <a:gd name="T8" fmla="*/ 95 w 157"/>
                <a:gd name="T9" fmla="*/ 148 h 158"/>
                <a:gd name="T10" fmla="*/ 60 w 157"/>
                <a:gd name="T11" fmla="*/ 147 h 158"/>
                <a:gd name="T12" fmla="*/ 8 w 157"/>
                <a:gd name="T13" fmla="*/ 94 h 158"/>
                <a:gd name="T14" fmla="*/ 4 w 157"/>
                <a:gd name="T15" fmla="*/ 63 h 158"/>
                <a:gd name="T16" fmla="*/ 62 w 157"/>
                <a:gd name="T17" fmla="*/ 5 h 158"/>
                <a:gd name="T18" fmla="*/ 81 w 157"/>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158">
                  <a:moveTo>
                    <a:pt x="81" y="0"/>
                  </a:moveTo>
                  <a:cubicBezTo>
                    <a:pt x="86" y="1"/>
                    <a:pt x="92" y="2"/>
                    <a:pt x="96" y="5"/>
                  </a:cubicBezTo>
                  <a:cubicBezTo>
                    <a:pt x="115" y="23"/>
                    <a:pt x="135" y="41"/>
                    <a:pt x="152" y="61"/>
                  </a:cubicBezTo>
                  <a:cubicBezTo>
                    <a:pt x="157" y="67"/>
                    <a:pt x="156" y="85"/>
                    <a:pt x="150" y="91"/>
                  </a:cubicBezTo>
                  <a:cubicBezTo>
                    <a:pt x="134" y="112"/>
                    <a:pt x="114" y="130"/>
                    <a:pt x="95" y="148"/>
                  </a:cubicBezTo>
                  <a:cubicBezTo>
                    <a:pt x="84" y="158"/>
                    <a:pt x="71" y="157"/>
                    <a:pt x="60" y="147"/>
                  </a:cubicBezTo>
                  <a:cubicBezTo>
                    <a:pt x="42" y="130"/>
                    <a:pt x="24" y="114"/>
                    <a:pt x="8" y="94"/>
                  </a:cubicBezTo>
                  <a:cubicBezTo>
                    <a:pt x="2" y="87"/>
                    <a:pt x="0" y="69"/>
                    <a:pt x="4" y="63"/>
                  </a:cubicBezTo>
                  <a:cubicBezTo>
                    <a:pt x="21" y="42"/>
                    <a:pt x="42" y="24"/>
                    <a:pt x="62" y="5"/>
                  </a:cubicBezTo>
                  <a:cubicBezTo>
                    <a:pt x="66" y="1"/>
                    <a:pt x="74"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0" name="Freeform 34"/>
            <p:cNvSpPr>
              <a:spLocks/>
            </p:cNvSpPr>
            <p:nvPr/>
          </p:nvSpPr>
          <p:spPr bwMode="auto">
            <a:xfrm>
              <a:off x="6018512" y="2206267"/>
              <a:ext cx="293928" cy="295463"/>
            </a:xfrm>
            <a:custGeom>
              <a:avLst/>
              <a:gdLst>
                <a:gd name="T0" fmla="*/ 162 w 162"/>
                <a:gd name="T1" fmla="*/ 80 h 163"/>
                <a:gd name="T2" fmla="*/ 83 w 162"/>
                <a:gd name="T3" fmla="*/ 162 h 163"/>
                <a:gd name="T4" fmla="*/ 65 w 162"/>
                <a:gd name="T5" fmla="*/ 155 h 163"/>
                <a:gd name="T6" fmla="*/ 12 w 162"/>
                <a:gd name="T7" fmla="*/ 103 h 163"/>
                <a:gd name="T8" fmla="*/ 13 w 162"/>
                <a:gd name="T9" fmla="*/ 64 h 163"/>
                <a:gd name="T10" fmla="*/ 62 w 162"/>
                <a:gd name="T11" fmla="*/ 14 h 163"/>
                <a:gd name="T12" fmla="*/ 103 w 162"/>
                <a:gd name="T13" fmla="*/ 13 h 163"/>
                <a:gd name="T14" fmla="*/ 155 w 162"/>
                <a:gd name="T15" fmla="*/ 66 h 163"/>
                <a:gd name="T16" fmla="*/ 162 w 162"/>
                <a:gd name="T17" fmla="*/ 8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63">
                  <a:moveTo>
                    <a:pt x="162" y="80"/>
                  </a:moveTo>
                  <a:cubicBezTo>
                    <a:pt x="162" y="101"/>
                    <a:pt x="100" y="163"/>
                    <a:pt x="83" y="162"/>
                  </a:cubicBezTo>
                  <a:cubicBezTo>
                    <a:pt x="77" y="162"/>
                    <a:pt x="69" y="159"/>
                    <a:pt x="65" y="155"/>
                  </a:cubicBezTo>
                  <a:cubicBezTo>
                    <a:pt x="47" y="138"/>
                    <a:pt x="30" y="120"/>
                    <a:pt x="12" y="103"/>
                  </a:cubicBezTo>
                  <a:cubicBezTo>
                    <a:pt x="0" y="90"/>
                    <a:pt x="1" y="76"/>
                    <a:pt x="13" y="64"/>
                  </a:cubicBezTo>
                  <a:cubicBezTo>
                    <a:pt x="29" y="47"/>
                    <a:pt x="46" y="30"/>
                    <a:pt x="62" y="14"/>
                  </a:cubicBezTo>
                  <a:cubicBezTo>
                    <a:pt x="75" y="2"/>
                    <a:pt x="89" y="0"/>
                    <a:pt x="103" y="13"/>
                  </a:cubicBezTo>
                  <a:cubicBezTo>
                    <a:pt x="120" y="31"/>
                    <a:pt x="138" y="48"/>
                    <a:pt x="155" y="66"/>
                  </a:cubicBezTo>
                  <a:cubicBezTo>
                    <a:pt x="159" y="70"/>
                    <a:pt x="161" y="77"/>
                    <a:pt x="16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1" name="Freeform 35"/>
            <p:cNvSpPr>
              <a:spLocks/>
            </p:cNvSpPr>
            <p:nvPr/>
          </p:nvSpPr>
          <p:spPr bwMode="auto">
            <a:xfrm>
              <a:off x="7517314" y="2215476"/>
              <a:ext cx="292393" cy="292393"/>
            </a:xfrm>
            <a:custGeom>
              <a:avLst/>
              <a:gdLst>
                <a:gd name="T0" fmla="*/ 76 w 161"/>
                <a:gd name="T1" fmla="*/ 0 h 161"/>
                <a:gd name="T2" fmla="*/ 159 w 161"/>
                <a:gd name="T3" fmla="*/ 79 h 161"/>
                <a:gd name="T4" fmla="*/ 150 w 161"/>
                <a:gd name="T5" fmla="*/ 98 h 161"/>
                <a:gd name="T6" fmla="*/ 99 w 161"/>
                <a:gd name="T7" fmla="*/ 149 h 161"/>
                <a:gd name="T8" fmla="*/ 62 w 161"/>
                <a:gd name="T9" fmla="*/ 149 h 161"/>
                <a:gd name="T10" fmla="*/ 14 w 161"/>
                <a:gd name="T11" fmla="*/ 101 h 161"/>
                <a:gd name="T12" fmla="*/ 16 w 161"/>
                <a:gd name="T13" fmla="*/ 53 h 161"/>
                <a:gd name="T14" fmla="*/ 61 w 161"/>
                <a:gd name="T15" fmla="*/ 8 h 161"/>
                <a:gd name="T16" fmla="*/ 76 w 161"/>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1">
                  <a:moveTo>
                    <a:pt x="76" y="0"/>
                  </a:moveTo>
                  <a:cubicBezTo>
                    <a:pt x="98" y="0"/>
                    <a:pt x="161" y="61"/>
                    <a:pt x="159" y="79"/>
                  </a:cubicBezTo>
                  <a:cubicBezTo>
                    <a:pt x="159" y="85"/>
                    <a:pt x="155" y="93"/>
                    <a:pt x="150" y="98"/>
                  </a:cubicBezTo>
                  <a:cubicBezTo>
                    <a:pt x="134" y="115"/>
                    <a:pt x="116" y="132"/>
                    <a:pt x="99" y="149"/>
                  </a:cubicBezTo>
                  <a:cubicBezTo>
                    <a:pt x="87" y="160"/>
                    <a:pt x="74" y="161"/>
                    <a:pt x="62" y="149"/>
                  </a:cubicBezTo>
                  <a:cubicBezTo>
                    <a:pt x="45" y="134"/>
                    <a:pt x="29" y="118"/>
                    <a:pt x="14" y="101"/>
                  </a:cubicBezTo>
                  <a:cubicBezTo>
                    <a:pt x="0" y="84"/>
                    <a:pt x="1" y="70"/>
                    <a:pt x="16" y="53"/>
                  </a:cubicBezTo>
                  <a:cubicBezTo>
                    <a:pt x="30" y="38"/>
                    <a:pt x="45" y="23"/>
                    <a:pt x="61" y="8"/>
                  </a:cubicBezTo>
                  <a:cubicBezTo>
                    <a:pt x="66" y="4"/>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2" name="Freeform 36"/>
            <p:cNvSpPr>
              <a:spLocks/>
            </p:cNvSpPr>
            <p:nvPr/>
          </p:nvSpPr>
          <p:spPr bwMode="auto">
            <a:xfrm>
              <a:off x="6951714" y="2393521"/>
              <a:ext cx="304672" cy="295463"/>
            </a:xfrm>
            <a:custGeom>
              <a:avLst/>
              <a:gdLst>
                <a:gd name="T0" fmla="*/ 83 w 168"/>
                <a:gd name="T1" fmla="*/ 163 h 163"/>
                <a:gd name="T2" fmla="*/ 64 w 168"/>
                <a:gd name="T3" fmla="*/ 153 h 163"/>
                <a:gd name="T4" fmla="*/ 15 w 168"/>
                <a:gd name="T5" fmla="*/ 106 h 163"/>
                <a:gd name="T6" fmla="*/ 16 w 168"/>
                <a:gd name="T7" fmla="*/ 60 h 163"/>
                <a:gd name="T8" fmla="*/ 61 w 168"/>
                <a:gd name="T9" fmla="*/ 15 h 163"/>
                <a:gd name="T10" fmla="*/ 105 w 168"/>
                <a:gd name="T11" fmla="*/ 14 h 163"/>
                <a:gd name="T12" fmla="*/ 153 w 168"/>
                <a:gd name="T13" fmla="*/ 63 h 163"/>
                <a:gd name="T14" fmla="*/ 156 w 168"/>
                <a:gd name="T15" fmla="*/ 99 h 163"/>
                <a:gd name="T16" fmla="*/ 100 w 168"/>
                <a:gd name="T17" fmla="*/ 156 h 163"/>
                <a:gd name="T18" fmla="*/ 83 w 168"/>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3">
                  <a:moveTo>
                    <a:pt x="83" y="163"/>
                  </a:moveTo>
                  <a:cubicBezTo>
                    <a:pt x="76" y="160"/>
                    <a:pt x="69" y="158"/>
                    <a:pt x="64" y="153"/>
                  </a:cubicBezTo>
                  <a:cubicBezTo>
                    <a:pt x="47" y="138"/>
                    <a:pt x="31" y="122"/>
                    <a:pt x="15" y="106"/>
                  </a:cubicBezTo>
                  <a:cubicBezTo>
                    <a:pt x="0" y="90"/>
                    <a:pt x="1" y="76"/>
                    <a:pt x="16" y="60"/>
                  </a:cubicBezTo>
                  <a:cubicBezTo>
                    <a:pt x="31" y="45"/>
                    <a:pt x="46" y="30"/>
                    <a:pt x="61" y="15"/>
                  </a:cubicBezTo>
                  <a:cubicBezTo>
                    <a:pt x="77" y="0"/>
                    <a:pt x="89" y="0"/>
                    <a:pt x="105" y="14"/>
                  </a:cubicBezTo>
                  <a:cubicBezTo>
                    <a:pt x="121" y="30"/>
                    <a:pt x="137" y="46"/>
                    <a:pt x="153" y="63"/>
                  </a:cubicBezTo>
                  <a:cubicBezTo>
                    <a:pt x="163" y="74"/>
                    <a:pt x="168" y="87"/>
                    <a:pt x="156" y="99"/>
                  </a:cubicBezTo>
                  <a:cubicBezTo>
                    <a:pt x="138" y="119"/>
                    <a:pt x="119" y="138"/>
                    <a:pt x="100" y="156"/>
                  </a:cubicBezTo>
                  <a:cubicBezTo>
                    <a:pt x="96" y="160"/>
                    <a:pt x="89" y="161"/>
                    <a:pt x="8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3" name="Freeform 37"/>
            <p:cNvSpPr>
              <a:spLocks/>
            </p:cNvSpPr>
            <p:nvPr/>
          </p:nvSpPr>
          <p:spPr bwMode="auto">
            <a:xfrm>
              <a:off x="6396091" y="1830991"/>
              <a:ext cx="292393" cy="304672"/>
            </a:xfrm>
            <a:custGeom>
              <a:avLst/>
              <a:gdLst>
                <a:gd name="T0" fmla="*/ 161 w 161"/>
                <a:gd name="T1" fmla="*/ 86 h 168"/>
                <a:gd name="T2" fmla="*/ 150 w 161"/>
                <a:gd name="T3" fmla="*/ 105 h 168"/>
                <a:gd name="T4" fmla="*/ 101 w 161"/>
                <a:gd name="T5" fmla="*/ 155 h 168"/>
                <a:gd name="T6" fmla="*/ 62 w 161"/>
                <a:gd name="T7" fmla="*/ 156 h 168"/>
                <a:gd name="T8" fmla="*/ 15 w 161"/>
                <a:gd name="T9" fmla="*/ 108 h 168"/>
                <a:gd name="T10" fmla="*/ 16 w 161"/>
                <a:gd name="T11" fmla="*/ 60 h 168"/>
                <a:gd name="T12" fmla="*/ 63 w 161"/>
                <a:gd name="T13" fmla="*/ 14 h 168"/>
                <a:gd name="T14" fmla="*/ 95 w 161"/>
                <a:gd name="T15" fmla="*/ 11 h 168"/>
                <a:gd name="T16" fmla="*/ 154 w 161"/>
                <a:gd name="T17" fmla="*/ 69 h 168"/>
                <a:gd name="T18" fmla="*/ 161 w 161"/>
                <a:gd name="T19" fmla="*/ 8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8">
                  <a:moveTo>
                    <a:pt x="161" y="86"/>
                  </a:moveTo>
                  <a:cubicBezTo>
                    <a:pt x="158" y="92"/>
                    <a:pt x="155" y="100"/>
                    <a:pt x="150" y="105"/>
                  </a:cubicBezTo>
                  <a:cubicBezTo>
                    <a:pt x="134" y="122"/>
                    <a:pt x="118" y="139"/>
                    <a:pt x="101" y="155"/>
                  </a:cubicBezTo>
                  <a:cubicBezTo>
                    <a:pt x="89" y="167"/>
                    <a:pt x="74" y="168"/>
                    <a:pt x="62" y="156"/>
                  </a:cubicBezTo>
                  <a:cubicBezTo>
                    <a:pt x="45" y="141"/>
                    <a:pt x="29" y="125"/>
                    <a:pt x="15" y="108"/>
                  </a:cubicBezTo>
                  <a:cubicBezTo>
                    <a:pt x="0" y="91"/>
                    <a:pt x="1" y="76"/>
                    <a:pt x="16" y="60"/>
                  </a:cubicBezTo>
                  <a:cubicBezTo>
                    <a:pt x="31" y="44"/>
                    <a:pt x="47" y="29"/>
                    <a:pt x="63" y="14"/>
                  </a:cubicBezTo>
                  <a:cubicBezTo>
                    <a:pt x="72" y="5"/>
                    <a:pt x="84" y="0"/>
                    <a:pt x="95" y="11"/>
                  </a:cubicBezTo>
                  <a:cubicBezTo>
                    <a:pt x="115" y="30"/>
                    <a:pt x="135" y="49"/>
                    <a:pt x="154" y="69"/>
                  </a:cubicBezTo>
                  <a:cubicBezTo>
                    <a:pt x="158" y="73"/>
                    <a:pt x="158" y="79"/>
                    <a:pt x="161"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4" name="Freeform 38"/>
            <p:cNvSpPr>
              <a:spLocks/>
            </p:cNvSpPr>
            <p:nvPr/>
          </p:nvSpPr>
          <p:spPr bwMode="auto">
            <a:xfrm>
              <a:off x="6584880" y="2032059"/>
              <a:ext cx="293928" cy="288556"/>
            </a:xfrm>
            <a:custGeom>
              <a:avLst/>
              <a:gdLst>
                <a:gd name="T0" fmla="*/ 80 w 162"/>
                <a:gd name="T1" fmla="*/ 0 h 159"/>
                <a:gd name="T2" fmla="*/ 106 w 162"/>
                <a:gd name="T3" fmla="*/ 13 h 159"/>
                <a:gd name="T4" fmla="*/ 151 w 162"/>
                <a:gd name="T5" fmla="*/ 58 h 159"/>
                <a:gd name="T6" fmla="*/ 151 w 162"/>
                <a:gd name="T7" fmla="*/ 94 h 159"/>
                <a:gd name="T8" fmla="*/ 97 w 162"/>
                <a:gd name="T9" fmla="*/ 149 h 159"/>
                <a:gd name="T10" fmla="*/ 62 w 162"/>
                <a:gd name="T11" fmla="*/ 149 h 159"/>
                <a:gd name="T12" fmla="*/ 14 w 162"/>
                <a:gd name="T13" fmla="*/ 101 h 159"/>
                <a:gd name="T14" fmla="*/ 15 w 162"/>
                <a:gd name="T15" fmla="*/ 51 h 159"/>
                <a:gd name="T16" fmla="*/ 56 w 162"/>
                <a:gd name="T17" fmla="*/ 10 h 159"/>
                <a:gd name="T18" fmla="*/ 80 w 162"/>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80" y="0"/>
                  </a:moveTo>
                  <a:cubicBezTo>
                    <a:pt x="89" y="4"/>
                    <a:pt x="100" y="7"/>
                    <a:pt x="106" y="13"/>
                  </a:cubicBezTo>
                  <a:cubicBezTo>
                    <a:pt x="122" y="27"/>
                    <a:pt x="137" y="43"/>
                    <a:pt x="151" y="58"/>
                  </a:cubicBezTo>
                  <a:cubicBezTo>
                    <a:pt x="162" y="70"/>
                    <a:pt x="162" y="82"/>
                    <a:pt x="151" y="94"/>
                  </a:cubicBezTo>
                  <a:cubicBezTo>
                    <a:pt x="133" y="112"/>
                    <a:pt x="116" y="131"/>
                    <a:pt x="97" y="149"/>
                  </a:cubicBezTo>
                  <a:cubicBezTo>
                    <a:pt x="86" y="158"/>
                    <a:pt x="73" y="159"/>
                    <a:pt x="62" y="149"/>
                  </a:cubicBezTo>
                  <a:cubicBezTo>
                    <a:pt x="46" y="134"/>
                    <a:pt x="29" y="118"/>
                    <a:pt x="14" y="101"/>
                  </a:cubicBezTo>
                  <a:cubicBezTo>
                    <a:pt x="0" y="85"/>
                    <a:pt x="1" y="67"/>
                    <a:pt x="15" y="51"/>
                  </a:cubicBezTo>
                  <a:cubicBezTo>
                    <a:pt x="28" y="36"/>
                    <a:pt x="41" y="23"/>
                    <a:pt x="56" y="10"/>
                  </a:cubicBezTo>
                  <a:cubicBezTo>
                    <a:pt x="62" y="5"/>
                    <a:pt x="71" y="4"/>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5" name="Freeform 39"/>
            <p:cNvSpPr>
              <a:spLocks/>
            </p:cNvSpPr>
            <p:nvPr/>
          </p:nvSpPr>
          <p:spPr bwMode="auto">
            <a:xfrm>
              <a:off x="6958621" y="2775704"/>
              <a:ext cx="286254" cy="285486"/>
            </a:xfrm>
            <a:custGeom>
              <a:avLst/>
              <a:gdLst>
                <a:gd name="T0" fmla="*/ 82 w 158"/>
                <a:gd name="T1" fmla="*/ 157 h 157"/>
                <a:gd name="T2" fmla="*/ 0 w 158"/>
                <a:gd name="T3" fmla="*/ 78 h 157"/>
                <a:gd name="T4" fmla="*/ 1 w 158"/>
                <a:gd name="T5" fmla="*/ 72 h 157"/>
                <a:gd name="T6" fmla="*/ 75 w 158"/>
                <a:gd name="T7" fmla="*/ 2 h 157"/>
                <a:gd name="T8" fmla="*/ 97 w 158"/>
                <a:gd name="T9" fmla="*/ 7 h 157"/>
                <a:gd name="T10" fmla="*/ 151 w 158"/>
                <a:gd name="T11" fmla="*/ 62 h 157"/>
                <a:gd name="T12" fmla="*/ 154 w 158"/>
                <a:gd name="T13" fmla="*/ 88 h 157"/>
                <a:gd name="T14" fmla="*/ 92 w 158"/>
                <a:gd name="T15" fmla="*/ 153 h 157"/>
                <a:gd name="T16" fmla="*/ 82 w 158"/>
                <a:gd name="T17"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7">
                  <a:moveTo>
                    <a:pt x="82" y="157"/>
                  </a:moveTo>
                  <a:cubicBezTo>
                    <a:pt x="62" y="156"/>
                    <a:pt x="0" y="94"/>
                    <a:pt x="0" y="78"/>
                  </a:cubicBezTo>
                  <a:cubicBezTo>
                    <a:pt x="0" y="76"/>
                    <a:pt x="0" y="73"/>
                    <a:pt x="1" y="72"/>
                  </a:cubicBezTo>
                  <a:cubicBezTo>
                    <a:pt x="21" y="43"/>
                    <a:pt x="42" y="16"/>
                    <a:pt x="75" y="2"/>
                  </a:cubicBezTo>
                  <a:cubicBezTo>
                    <a:pt x="81" y="0"/>
                    <a:pt x="92" y="3"/>
                    <a:pt x="97" y="7"/>
                  </a:cubicBezTo>
                  <a:cubicBezTo>
                    <a:pt x="116" y="24"/>
                    <a:pt x="135" y="43"/>
                    <a:pt x="151" y="62"/>
                  </a:cubicBezTo>
                  <a:cubicBezTo>
                    <a:pt x="156" y="68"/>
                    <a:pt x="158" y="83"/>
                    <a:pt x="154" y="88"/>
                  </a:cubicBezTo>
                  <a:cubicBezTo>
                    <a:pt x="135" y="111"/>
                    <a:pt x="113" y="132"/>
                    <a:pt x="92" y="153"/>
                  </a:cubicBezTo>
                  <a:cubicBezTo>
                    <a:pt x="89" y="156"/>
                    <a:pt x="84" y="156"/>
                    <a:pt x="82"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6" name="Freeform 40"/>
            <p:cNvSpPr>
              <a:spLocks/>
            </p:cNvSpPr>
            <p:nvPr/>
          </p:nvSpPr>
          <p:spPr bwMode="auto">
            <a:xfrm>
              <a:off x="6769832" y="1832525"/>
              <a:ext cx="292393" cy="301602"/>
            </a:xfrm>
            <a:custGeom>
              <a:avLst/>
              <a:gdLst>
                <a:gd name="T0" fmla="*/ 161 w 161"/>
                <a:gd name="T1" fmla="*/ 84 h 166"/>
                <a:gd name="T2" fmla="*/ 152 w 161"/>
                <a:gd name="T3" fmla="*/ 102 h 166"/>
                <a:gd name="T4" fmla="*/ 98 w 161"/>
                <a:gd name="T5" fmla="*/ 155 h 166"/>
                <a:gd name="T6" fmla="*/ 63 w 161"/>
                <a:gd name="T7" fmla="*/ 156 h 166"/>
                <a:gd name="T8" fmla="*/ 15 w 161"/>
                <a:gd name="T9" fmla="*/ 108 h 166"/>
                <a:gd name="T10" fmla="*/ 16 w 161"/>
                <a:gd name="T11" fmla="*/ 58 h 166"/>
                <a:gd name="T12" fmla="*/ 61 w 161"/>
                <a:gd name="T13" fmla="*/ 13 h 166"/>
                <a:gd name="T14" fmla="*/ 95 w 161"/>
                <a:gd name="T15" fmla="*/ 10 h 166"/>
                <a:gd name="T16" fmla="*/ 154 w 161"/>
                <a:gd name="T17" fmla="*/ 69 h 166"/>
                <a:gd name="T18" fmla="*/ 161 w 161"/>
                <a:gd name="T19" fmla="*/ 8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6">
                  <a:moveTo>
                    <a:pt x="161" y="84"/>
                  </a:moveTo>
                  <a:cubicBezTo>
                    <a:pt x="158" y="90"/>
                    <a:pt x="156" y="97"/>
                    <a:pt x="152" y="102"/>
                  </a:cubicBezTo>
                  <a:cubicBezTo>
                    <a:pt x="135" y="120"/>
                    <a:pt x="117" y="138"/>
                    <a:pt x="98" y="155"/>
                  </a:cubicBezTo>
                  <a:cubicBezTo>
                    <a:pt x="87" y="166"/>
                    <a:pt x="74" y="166"/>
                    <a:pt x="63" y="156"/>
                  </a:cubicBezTo>
                  <a:cubicBezTo>
                    <a:pt x="46" y="140"/>
                    <a:pt x="30" y="125"/>
                    <a:pt x="15" y="108"/>
                  </a:cubicBezTo>
                  <a:cubicBezTo>
                    <a:pt x="0" y="90"/>
                    <a:pt x="1" y="75"/>
                    <a:pt x="16" y="58"/>
                  </a:cubicBezTo>
                  <a:cubicBezTo>
                    <a:pt x="31" y="43"/>
                    <a:pt x="46" y="28"/>
                    <a:pt x="61" y="13"/>
                  </a:cubicBezTo>
                  <a:cubicBezTo>
                    <a:pt x="72" y="3"/>
                    <a:pt x="84" y="0"/>
                    <a:pt x="95" y="10"/>
                  </a:cubicBezTo>
                  <a:cubicBezTo>
                    <a:pt x="116" y="29"/>
                    <a:pt x="135" y="49"/>
                    <a:pt x="154" y="69"/>
                  </a:cubicBezTo>
                  <a:cubicBezTo>
                    <a:pt x="158" y="72"/>
                    <a:pt x="159" y="78"/>
                    <a:pt x="161"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7" name="Freeform 41"/>
            <p:cNvSpPr>
              <a:spLocks/>
            </p:cNvSpPr>
            <p:nvPr/>
          </p:nvSpPr>
          <p:spPr bwMode="auto">
            <a:xfrm>
              <a:off x="6590252" y="1647573"/>
              <a:ext cx="283184" cy="295463"/>
            </a:xfrm>
            <a:custGeom>
              <a:avLst/>
              <a:gdLst>
                <a:gd name="T0" fmla="*/ 78 w 156"/>
                <a:gd name="T1" fmla="*/ 163 h 163"/>
                <a:gd name="T2" fmla="*/ 71 w 156"/>
                <a:gd name="T3" fmla="*/ 161 h 163"/>
                <a:gd name="T4" fmla="*/ 2 w 156"/>
                <a:gd name="T5" fmla="*/ 87 h 163"/>
                <a:gd name="T6" fmla="*/ 8 w 156"/>
                <a:gd name="T7" fmla="*/ 64 h 163"/>
                <a:gd name="T8" fmla="*/ 62 w 156"/>
                <a:gd name="T9" fmla="*/ 10 h 163"/>
                <a:gd name="T10" fmla="*/ 90 w 156"/>
                <a:gd name="T11" fmla="*/ 9 h 163"/>
                <a:gd name="T12" fmla="*/ 150 w 156"/>
                <a:gd name="T13" fmla="*/ 67 h 163"/>
                <a:gd name="T14" fmla="*/ 151 w 156"/>
                <a:gd name="T15" fmla="*/ 96 h 163"/>
                <a:gd name="T16" fmla="*/ 90 w 156"/>
                <a:gd name="T17" fmla="*/ 158 h 163"/>
                <a:gd name="T18" fmla="*/ 78 w 156"/>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63">
                  <a:moveTo>
                    <a:pt x="78" y="163"/>
                  </a:moveTo>
                  <a:cubicBezTo>
                    <a:pt x="74" y="162"/>
                    <a:pt x="72" y="162"/>
                    <a:pt x="71" y="161"/>
                  </a:cubicBezTo>
                  <a:cubicBezTo>
                    <a:pt x="42" y="141"/>
                    <a:pt x="14" y="121"/>
                    <a:pt x="2" y="87"/>
                  </a:cubicBezTo>
                  <a:cubicBezTo>
                    <a:pt x="0" y="80"/>
                    <a:pt x="4" y="69"/>
                    <a:pt x="8" y="64"/>
                  </a:cubicBezTo>
                  <a:cubicBezTo>
                    <a:pt x="25" y="45"/>
                    <a:pt x="44" y="27"/>
                    <a:pt x="62" y="10"/>
                  </a:cubicBezTo>
                  <a:cubicBezTo>
                    <a:pt x="71" y="1"/>
                    <a:pt x="81" y="0"/>
                    <a:pt x="90" y="9"/>
                  </a:cubicBezTo>
                  <a:cubicBezTo>
                    <a:pt x="110" y="28"/>
                    <a:pt x="131" y="46"/>
                    <a:pt x="150" y="67"/>
                  </a:cubicBezTo>
                  <a:cubicBezTo>
                    <a:pt x="155" y="73"/>
                    <a:pt x="156" y="90"/>
                    <a:pt x="151" y="96"/>
                  </a:cubicBezTo>
                  <a:cubicBezTo>
                    <a:pt x="132" y="118"/>
                    <a:pt x="111" y="138"/>
                    <a:pt x="90" y="158"/>
                  </a:cubicBezTo>
                  <a:cubicBezTo>
                    <a:pt x="87" y="161"/>
                    <a:pt x="81" y="162"/>
                    <a:pt x="78"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8" name="Freeform 42"/>
            <p:cNvSpPr>
              <a:spLocks/>
            </p:cNvSpPr>
            <p:nvPr/>
          </p:nvSpPr>
          <p:spPr bwMode="auto">
            <a:xfrm>
              <a:off x="6963993" y="1651411"/>
              <a:ext cx="279347" cy="290091"/>
            </a:xfrm>
            <a:custGeom>
              <a:avLst/>
              <a:gdLst>
                <a:gd name="T0" fmla="*/ 0 w 154"/>
                <a:gd name="T1" fmla="*/ 80 h 160"/>
                <a:gd name="T2" fmla="*/ 2 w 154"/>
                <a:gd name="T3" fmla="*/ 71 h 160"/>
                <a:gd name="T4" fmla="*/ 71 w 154"/>
                <a:gd name="T5" fmla="*/ 3 h 160"/>
                <a:gd name="T6" fmla="*/ 94 w 154"/>
                <a:gd name="T7" fmla="*/ 9 h 160"/>
                <a:gd name="T8" fmla="*/ 148 w 154"/>
                <a:gd name="T9" fmla="*/ 64 h 160"/>
                <a:gd name="T10" fmla="*/ 149 w 154"/>
                <a:gd name="T11" fmla="*/ 96 h 160"/>
                <a:gd name="T12" fmla="*/ 90 w 154"/>
                <a:gd name="T13" fmla="*/ 155 h 160"/>
                <a:gd name="T14" fmla="*/ 65 w 154"/>
                <a:gd name="T15" fmla="*/ 156 h 160"/>
                <a:gd name="T16" fmla="*/ 5 w 154"/>
                <a:gd name="T17" fmla="*/ 95 h 160"/>
                <a:gd name="T18" fmla="*/ 0 w 154"/>
                <a:gd name="T19"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60">
                  <a:moveTo>
                    <a:pt x="0" y="80"/>
                  </a:moveTo>
                  <a:cubicBezTo>
                    <a:pt x="1" y="76"/>
                    <a:pt x="0" y="72"/>
                    <a:pt x="2" y="71"/>
                  </a:cubicBezTo>
                  <a:cubicBezTo>
                    <a:pt x="24" y="48"/>
                    <a:pt x="47" y="25"/>
                    <a:pt x="71" y="3"/>
                  </a:cubicBezTo>
                  <a:cubicBezTo>
                    <a:pt x="74" y="0"/>
                    <a:pt x="88" y="4"/>
                    <a:pt x="94" y="9"/>
                  </a:cubicBezTo>
                  <a:cubicBezTo>
                    <a:pt x="113" y="26"/>
                    <a:pt x="132" y="44"/>
                    <a:pt x="148" y="64"/>
                  </a:cubicBezTo>
                  <a:cubicBezTo>
                    <a:pt x="154" y="71"/>
                    <a:pt x="154" y="89"/>
                    <a:pt x="149" y="96"/>
                  </a:cubicBezTo>
                  <a:cubicBezTo>
                    <a:pt x="131" y="117"/>
                    <a:pt x="111" y="137"/>
                    <a:pt x="90" y="155"/>
                  </a:cubicBezTo>
                  <a:cubicBezTo>
                    <a:pt x="85" y="159"/>
                    <a:pt x="70" y="160"/>
                    <a:pt x="65" y="156"/>
                  </a:cubicBezTo>
                  <a:cubicBezTo>
                    <a:pt x="44" y="137"/>
                    <a:pt x="24" y="116"/>
                    <a:pt x="5" y="95"/>
                  </a:cubicBezTo>
                  <a:cubicBezTo>
                    <a:pt x="1" y="92"/>
                    <a:pt x="1" y="84"/>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59" name="Freeform 43"/>
            <p:cNvSpPr>
              <a:spLocks/>
            </p:cNvSpPr>
            <p:nvPr/>
          </p:nvSpPr>
          <p:spPr bwMode="auto">
            <a:xfrm>
              <a:off x="7147410" y="2585380"/>
              <a:ext cx="277812" cy="288556"/>
            </a:xfrm>
            <a:custGeom>
              <a:avLst/>
              <a:gdLst>
                <a:gd name="T0" fmla="*/ 76 w 153"/>
                <a:gd name="T1" fmla="*/ 0 h 159"/>
                <a:gd name="T2" fmla="*/ 82 w 153"/>
                <a:gd name="T3" fmla="*/ 1 h 159"/>
                <a:gd name="T4" fmla="*/ 153 w 153"/>
                <a:gd name="T5" fmla="*/ 77 h 159"/>
                <a:gd name="T6" fmla="*/ 153 w 153"/>
                <a:gd name="T7" fmla="*/ 87 h 159"/>
                <a:gd name="T8" fmla="*/ 81 w 153"/>
                <a:gd name="T9" fmla="*/ 158 h 159"/>
                <a:gd name="T10" fmla="*/ 61 w 153"/>
                <a:gd name="T11" fmla="*/ 151 h 159"/>
                <a:gd name="T12" fmla="*/ 8 w 153"/>
                <a:gd name="T13" fmla="*/ 98 h 159"/>
                <a:gd name="T14" fmla="*/ 5 w 153"/>
                <a:gd name="T15" fmla="*/ 66 h 159"/>
                <a:gd name="T16" fmla="*/ 65 w 153"/>
                <a:gd name="T17" fmla="*/ 5 h 159"/>
                <a:gd name="T18" fmla="*/ 76 w 153"/>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59">
                  <a:moveTo>
                    <a:pt x="76" y="0"/>
                  </a:moveTo>
                  <a:cubicBezTo>
                    <a:pt x="79" y="1"/>
                    <a:pt x="80" y="1"/>
                    <a:pt x="82" y="1"/>
                  </a:cubicBezTo>
                  <a:cubicBezTo>
                    <a:pt x="100" y="4"/>
                    <a:pt x="152" y="59"/>
                    <a:pt x="153" y="77"/>
                  </a:cubicBezTo>
                  <a:cubicBezTo>
                    <a:pt x="153" y="80"/>
                    <a:pt x="153" y="84"/>
                    <a:pt x="153" y="87"/>
                  </a:cubicBezTo>
                  <a:cubicBezTo>
                    <a:pt x="150" y="103"/>
                    <a:pt x="97" y="157"/>
                    <a:pt x="81" y="158"/>
                  </a:cubicBezTo>
                  <a:cubicBezTo>
                    <a:pt x="74" y="159"/>
                    <a:pt x="66" y="155"/>
                    <a:pt x="61" y="151"/>
                  </a:cubicBezTo>
                  <a:cubicBezTo>
                    <a:pt x="43" y="134"/>
                    <a:pt x="23" y="117"/>
                    <a:pt x="8" y="98"/>
                  </a:cubicBezTo>
                  <a:cubicBezTo>
                    <a:pt x="2" y="91"/>
                    <a:pt x="0" y="72"/>
                    <a:pt x="5" y="66"/>
                  </a:cubicBezTo>
                  <a:cubicBezTo>
                    <a:pt x="23" y="44"/>
                    <a:pt x="44" y="25"/>
                    <a:pt x="65" y="5"/>
                  </a:cubicBezTo>
                  <a:cubicBezTo>
                    <a:pt x="68" y="2"/>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60" name="Freeform 44"/>
            <p:cNvSpPr>
              <a:spLocks/>
            </p:cNvSpPr>
            <p:nvPr/>
          </p:nvSpPr>
          <p:spPr bwMode="auto">
            <a:xfrm>
              <a:off x="7143573" y="2206267"/>
              <a:ext cx="288556" cy="297765"/>
            </a:xfrm>
            <a:custGeom>
              <a:avLst/>
              <a:gdLst>
                <a:gd name="T0" fmla="*/ 80 w 159"/>
                <a:gd name="T1" fmla="*/ 164 h 164"/>
                <a:gd name="T2" fmla="*/ 60 w 159"/>
                <a:gd name="T3" fmla="*/ 153 h 164"/>
                <a:gd name="T4" fmla="*/ 14 w 159"/>
                <a:gd name="T5" fmla="*/ 106 h 164"/>
                <a:gd name="T6" fmla="*/ 15 w 159"/>
                <a:gd name="T7" fmla="*/ 60 h 164"/>
                <a:gd name="T8" fmla="*/ 62 w 159"/>
                <a:gd name="T9" fmla="*/ 13 h 164"/>
                <a:gd name="T10" fmla="*/ 95 w 159"/>
                <a:gd name="T11" fmla="*/ 10 h 164"/>
                <a:gd name="T12" fmla="*/ 154 w 159"/>
                <a:gd name="T13" fmla="*/ 69 h 164"/>
                <a:gd name="T14" fmla="*/ 154 w 159"/>
                <a:gd name="T15" fmla="*/ 97 h 164"/>
                <a:gd name="T16" fmla="*/ 96 w 159"/>
                <a:gd name="T17" fmla="*/ 157 h 164"/>
                <a:gd name="T18" fmla="*/ 80 w 159"/>
                <a:gd name="T19"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4">
                  <a:moveTo>
                    <a:pt x="80" y="164"/>
                  </a:moveTo>
                  <a:cubicBezTo>
                    <a:pt x="74" y="160"/>
                    <a:pt x="66" y="158"/>
                    <a:pt x="60" y="153"/>
                  </a:cubicBezTo>
                  <a:cubicBezTo>
                    <a:pt x="44" y="138"/>
                    <a:pt x="28" y="123"/>
                    <a:pt x="14" y="106"/>
                  </a:cubicBezTo>
                  <a:cubicBezTo>
                    <a:pt x="0" y="90"/>
                    <a:pt x="0" y="76"/>
                    <a:pt x="15" y="60"/>
                  </a:cubicBezTo>
                  <a:cubicBezTo>
                    <a:pt x="30" y="44"/>
                    <a:pt x="46" y="28"/>
                    <a:pt x="62" y="13"/>
                  </a:cubicBezTo>
                  <a:cubicBezTo>
                    <a:pt x="72" y="3"/>
                    <a:pt x="84" y="0"/>
                    <a:pt x="95" y="10"/>
                  </a:cubicBezTo>
                  <a:cubicBezTo>
                    <a:pt x="115" y="29"/>
                    <a:pt x="136" y="48"/>
                    <a:pt x="154" y="69"/>
                  </a:cubicBezTo>
                  <a:cubicBezTo>
                    <a:pt x="159" y="74"/>
                    <a:pt x="159" y="91"/>
                    <a:pt x="154" y="97"/>
                  </a:cubicBezTo>
                  <a:cubicBezTo>
                    <a:pt x="137" y="118"/>
                    <a:pt x="116" y="137"/>
                    <a:pt x="96" y="157"/>
                  </a:cubicBezTo>
                  <a:cubicBezTo>
                    <a:pt x="93" y="160"/>
                    <a:pt x="87" y="161"/>
                    <a:pt x="80"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61" name="Freeform 45"/>
            <p:cNvSpPr>
              <a:spLocks/>
            </p:cNvSpPr>
            <p:nvPr/>
          </p:nvSpPr>
          <p:spPr bwMode="auto">
            <a:xfrm>
              <a:off x="6205766" y="2400428"/>
              <a:ext cx="290091" cy="288556"/>
            </a:xfrm>
            <a:custGeom>
              <a:avLst/>
              <a:gdLst>
                <a:gd name="T0" fmla="*/ 160 w 160"/>
                <a:gd name="T1" fmla="*/ 78 h 159"/>
                <a:gd name="T2" fmla="*/ 158 w 160"/>
                <a:gd name="T3" fmla="*/ 89 h 159"/>
                <a:gd name="T4" fmla="*/ 90 w 160"/>
                <a:gd name="T5" fmla="*/ 155 h 159"/>
                <a:gd name="T6" fmla="*/ 63 w 160"/>
                <a:gd name="T7" fmla="*/ 149 h 159"/>
                <a:gd name="T8" fmla="*/ 11 w 160"/>
                <a:gd name="T9" fmla="*/ 97 h 159"/>
                <a:gd name="T10" fmla="*/ 11 w 160"/>
                <a:gd name="T11" fmla="*/ 61 h 159"/>
                <a:gd name="T12" fmla="*/ 66 w 160"/>
                <a:gd name="T13" fmla="*/ 7 h 159"/>
                <a:gd name="T14" fmla="*/ 95 w 160"/>
                <a:gd name="T15" fmla="*/ 4 h 159"/>
                <a:gd name="T16" fmla="*/ 155 w 160"/>
                <a:gd name="T17" fmla="*/ 65 h 159"/>
                <a:gd name="T18" fmla="*/ 160 w 160"/>
                <a:gd name="T19" fmla="*/ 7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59">
                  <a:moveTo>
                    <a:pt x="160" y="78"/>
                  </a:moveTo>
                  <a:cubicBezTo>
                    <a:pt x="159" y="83"/>
                    <a:pt x="160" y="87"/>
                    <a:pt x="158" y="89"/>
                  </a:cubicBezTo>
                  <a:cubicBezTo>
                    <a:pt x="135" y="112"/>
                    <a:pt x="114" y="135"/>
                    <a:pt x="90" y="155"/>
                  </a:cubicBezTo>
                  <a:cubicBezTo>
                    <a:pt x="86" y="159"/>
                    <a:pt x="70" y="154"/>
                    <a:pt x="63" y="149"/>
                  </a:cubicBezTo>
                  <a:cubicBezTo>
                    <a:pt x="45" y="133"/>
                    <a:pt x="28" y="115"/>
                    <a:pt x="11" y="97"/>
                  </a:cubicBezTo>
                  <a:cubicBezTo>
                    <a:pt x="1" y="86"/>
                    <a:pt x="0" y="72"/>
                    <a:pt x="11" y="61"/>
                  </a:cubicBezTo>
                  <a:cubicBezTo>
                    <a:pt x="29" y="42"/>
                    <a:pt x="46" y="23"/>
                    <a:pt x="66" y="7"/>
                  </a:cubicBezTo>
                  <a:cubicBezTo>
                    <a:pt x="73" y="2"/>
                    <a:pt x="89" y="0"/>
                    <a:pt x="95" y="4"/>
                  </a:cubicBezTo>
                  <a:cubicBezTo>
                    <a:pt x="116" y="22"/>
                    <a:pt x="135" y="44"/>
                    <a:pt x="155" y="65"/>
                  </a:cubicBezTo>
                  <a:cubicBezTo>
                    <a:pt x="158" y="68"/>
                    <a:pt x="158" y="74"/>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62" name="Freeform 46"/>
            <p:cNvSpPr>
              <a:spLocks/>
            </p:cNvSpPr>
            <p:nvPr/>
          </p:nvSpPr>
          <p:spPr bwMode="auto">
            <a:xfrm>
              <a:off x="7332362" y="2405800"/>
              <a:ext cx="288556" cy="287021"/>
            </a:xfrm>
            <a:custGeom>
              <a:avLst/>
              <a:gdLst>
                <a:gd name="T0" fmla="*/ 79 w 159"/>
                <a:gd name="T1" fmla="*/ 0 h 158"/>
                <a:gd name="T2" fmla="*/ 83 w 159"/>
                <a:gd name="T3" fmla="*/ 0 h 158"/>
                <a:gd name="T4" fmla="*/ 159 w 159"/>
                <a:gd name="T5" fmla="*/ 75 h 158"/>
                <a:gd name="T6" fmla="*/ 150 w 159"/>
                <a:gd name="T7" fmla="*/ 94 h 158"/>
                <a:gd name="T8" fmla="*/ 98 w 159"/>
                <a:gd name="T9" fmla="*/ 147 h 158"/>
                <a:gd name="T10" fmla="*/ 61 w 159"/>
                <a:gd name="T11" fmla="*/ 147 h 158"/>
                <a:gd name="T12" fmla="*/ 8 w 159"/>
                <a:gd name="T13" fmla="*/ 93 h 158"/>
                <a:gd name="T14" fmla="*/ 4 w 159"/>
                <a:gd name="T15" fmla="*/ 65 h 158"/>
                <a:gd name="T16" fmla="*/ 64 w 159"/>
                <a:gd name="T17" fmla="*/ 4 h 158"/>
                <a:gd name="T18" fmla="*/ 79 w 159"/>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58">
                  <a:moveTo>
                    <a:pt x="79" y="0"/>
                  </a:moveTo>
                  <a:cubicBezTo>
                    <a:pt x="82" y="0"/>
                    <a:pt x="83" y="0"/>
                    <a:pt x="83" y="0"/>
                  </a:cubicBezTo>
                  <a:cubicBezTo>
                    <a:pt x="99" y="1"/>
                    <a:pt x="159" y="60"/>
                    <a:pt x="159" y="75"/>
                  </a:cubicBezTo>
                  <a:cubicBezTo>
                    <a:pt x="158" y="82"/>
                    <a:pt x="155" y="89"/>
                    <a:pt x="150" y="94"/>
                  </a:cubicBezTo>
                  <a:cubicBezTo>
                    <a:pt x="133" y="112"/>
                    <a:pt x="116" y="130"/>
                    <a:pt x="98" y="147"/>
                  </a:cubicBezTo>
                  <a:cubicBezTo>
                    <a:pt x="86" y="158"/>
                    <a:pt x="73" y="158"/>
                    <a:pt x="61" y="147"/>
                  </a:cubicBezTo>
                  <a:cubicBezTo>
                    <a:pt x="42" y="130"/>
                    <a:pt x="24" y="113"/>
                    <a:pt x="8" y="93"/>
                  </a:cubicBezTo>
                  <a:cubicBezTo>
                    <a:pt x="2" y="87"/>
                    <a:pt x="0" y="70"/>
                    <a:pt x="4" y="65"/>
                  </a:cubicBezTo>
                  <a:cubicBezTo>
                    <a:pt x="22" y="43"/>
                    <a:pt x="44" y="24"/>
                    <a:pt x="64" y="4"/>
                  </a:cubicBezTo>
                  <a:cubicBezTo>
                    <a:pt x="68" y="1"/>
                    <a:pt x="75" y="1"/>
                    <a:pt x="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63" name="Freeform 47"/>
            <p:cNvSpPr>
              <a:spLocks/>
            </p:cNvSpPr>
            <p:nvPr/>
          </p:nvSpPr>
          <p:spPr bwMode="auto">
            <a:xfrm>
              <a:off x="7325455" y="2034361"/>
              <a:ext cx="293160" cy="286254"/>
            </a:xfrm>
            <a:custGeom>
              <a:avLst/>
              <a:gdLst>
                <a:gd name="T0" fmla="*/ 82 w 162"/>
                <a:gd name="T1" fmla="*/ 0 h 158"/>
                <a:gd name="T2" fmla="*/ 88 w 162"/>
                <a:gd name="T3" fmla="*/ 0 h 158"/>
                <a:gd name="T4" fmla="*/ 162 w 162"/>
                <a:gd name="T5" fmla="*/ 74 h 158"/>
                <a:gd name="T6" fmla="*/ 152 w 162"/>
                <a:gd name="T7" fmla="*/ 96 h 158"/>
                <a:gd name="T8" fmla="*/ 105 w 162"/>
                <a:gd name="T9" fmla="*/ 145 h 158"/>
                <a:gd name="T10" fmla="*/ 62 w 162"/>
                <a:gd name="T11" fmla="*/ 144 h 158"/>
                <a:gd name="T12" fmla="*/ 13 w 162"/>
                <a:gd name="T13" fmla="*/ 95 h 158"/>
                <a:gd name="T14" fmla="*/ 10 w 162"/>
                <a:gd name="T15" fmla="*/ 60 h 158"/>
                <a:gd name="T16" fmla="*/ 65 w 162"/>
                <a:gd name="T17" fmla="*/ 6 h 158"/>
                <a:gd name="T18" fmla="*/ 82 w 162"/>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8">
                  <a:moveTo>
                    <a:pt x="82" y="0"/>
                  </a:moveTo>
                  <a:cubicBezTo>
                    <a:pt x="87" y="0"/>
                    <a:pt x="87" y="0"/>
                    <a:pt x="88" y="0"/>
                  </a:cubicBezTo>
                  <a:cubicBezTo>
                    <a:pt x="104" y="1"/>
                    <a:pt x="162" y="58"/>
                    <a:pt x="162" y="74"/>
                  </a:cubicBezTo>
                  <a:cubicBezTo>
                    <a:pt x="162" y="81"/>
                    <a:pt x="158" y="91"/>
                    <a:pt x="152" y="96"/>
                  </a:cubicBezTo>
                  <a:cubicBezTo>
                    <a:pt x="137" y="113"/>
                    <a:pt x="121" y="129"/>
                    <a:pt x="105" y="145"/>
                  </a:cubicBezTo>
                  <a:cubicBezTo>
                    <a:pt x="91" y="158"/>
                    <a:pt x="76" y="157"/>
                    <a:pt x="62" y="144"/>
                  </a:cubicBezTo>
                  <a:cubicBezTo>
                    <a:pt x="45" y="128"/>
                    <a:pt x="29" y="111"/>
                    <a:pt x="13" y="95"/>
                  </a:cubicBezTo>
                  <a:cubicBezTo>
                    <a:pt x="3" y="84"/>
                    <a:pt x="0" y="71"/>
                    <a:pt x="10" y="60"/>
                  </a:cubicBezTo>
                  <a:cubicBezTo>
                    <a:pt x="27" y="41"/>
                    <a:pt x="46" y="23"/>
                    <a:pt x="65" y="6"/>
                  </a:cubicBezTo>
                  <a:cubicBezTo>
                    <a:pt x="70" y="2"/>
                    <a:pt x="79" y="1"/>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grpSp>
        <p:nvGrpSpPr>
          <p:cNvPr id="164" name="组合 163"/>
          <p:cNvGrpSpPr/>
          <p:nvPr/>
        </p:nvGrpSpPr>
        <p:grpSpPr>
          <a:xfrm>
            <a:off x="1176442" y="1556792"/>
            <a:ext cx="4788010" cy="1368152"/>
            <a:chOff x="7183564" y="3791142"/>
            <a:chExt cx="4788010" cy="1368152"/>
          </a:xfrm>
        </p:grpSpPr>
        <p:sp>
          <p:nvSpPr>
            <p:cNvPr id="165" name="文本框 31"/>
            <p:cNvSpPr txBox="1"/>
            <p:nvPr/>
          </p:nvSpPr>
          <p:spPr bwMode="auto">
            <a:xfrm>
              <a:off x="7183564" y="4143631"/>
              <a:ext cx="4788010" cy="101566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此处添加详细文本描述，建议与标题相关并符合整体语言风格，语言描述尽量简洁生动。此处添加详细文本描述，建议与标题相关并符合整体语言风格，语言描述尽量简洁生动。</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166" name="文本框 32"/>
            <p:cNvSpPr txBox="1"/>
            <p:nvPr/>
          </p:nvSpPr>
          <p:spPr bwMode="auto">
            <a:xfrm>
              <a:off x="7183565" y="3791142"/>
              <a:ext cx="2349784"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100" normalizeH="0" baseline="0" noProof="0" dirty="0">
                  <a:ln>
                    <a:noFill/>
                  </a:ln>
                  <a:solidFill>
                    <a:srgbClr val="C00000"/>
                  </a:solidFill>
                  <a:effectLst/>
                  <a:uLnTx/>
                  <a:uFillTx/>
                  <a:latin typeface="Arial"/>
                  <a:ea typeface="微软雅黑"/>
                  <a:cs typeface="+mn-ea"/>
                  <a:sym typeface="+mn-lt"/>
                </a:rPr>
                <a:t>组织拔河比赛</a:t>
              </a:r>
            </a:p>
          </p:txBody>
        </p:sp>
      </p:grpSp>
      <p:grpSp>
        <p:nvGrpSpPr>
          <p:cNvPr id="167" name="组合 166"/>
          <p:cNvGrpSpPr/>
          <p:nvPr/>
        </p:nvGrpSpPr>
        <p:grpSpPr>
          <a:xfrm>
            <a:off x="6225960" y="1484784"/>
            <a:ext cx="697860" cy="1291724"/>
            <a:chOff x="5262588" y="513303"/>
            <a:chExt cx="3290764" cy="6091138"/>
          </a:xfrm>
          <a:solidFill>
            <a:srgbClr val="C00000"/>
          </a:solidFill>
        </p:grpSpPr>
        <p:sp>
          <p:nvSpPr>
            <p:cNvPr id="168" name="Freeform 6"/>
            <p:cNvSpPr>
              <a:spLocks/>
            </p:cNvSpPr>
            <p:nvPr/>
          </p:nvSpPr>
          <p:spPr bwMode="auto">
            <a:xfrm>
              <a:off x="6740669" y="2952214"/>
              <a:ext cx="353788" cy="3652227"/>
            </a:xfrm>
            <a:custGeom>
              <a:avLst/>
              <a:gdLst>
                <a:gd name="T0" fmla="*/ 123 w 195"/>
                <a:gd name="T1" fmla="*/ 1162 h 2013"/>
                <a:gd name="T2" fmla="*/ 123 w 195"/>
                <a:gd name="T3" fmla="*/ 1587 h 2013"/>
                <a:gd name="T4" fmla="*/ 122 w 195"/>
                <a:gd name="T5" fmla="*/ 2010 h 2013"/>
                <a:gd name="T6" fmla="*/ 112 w 195"/>
                <a:gd name="T7" fmla="*/ 949 h 2013"/>
                <a:gd name="T8" fmla="*/ 103 w 195"/>
                <a:gd name="T9" fmla="*/ 2013 h 2013"/>
                <a:gd name="T10" fmla="*/ 94 w 195"/>
                <a:gd name="T11" fmla="*/ 949 h 2013"/>
                <a:gd name="T12" fmla="*/ 85 w 195"/>
                <a:gd name="T13" fmla="*/ 2010 h 2013"/>
                <a:gd name="T14" fmla="*/ 73 w 195"/>
                <a:gd name="T15" fmla="*/ 2003 h 2013"/>
                <a:gd name="T16" fmla="*/ 72 w 195"/>
                <a:gd name="T17" fmla="*/ 971 h 2013"/>
                <a:gd name="T18" fmla="*/ 64 w 195"/>
                <a:gd name="T19" fmla="*/ 949 h 2013"/>
                <a:gd name="T20" fmla="*/ 55 w 195"/>
                <a:gd name="T21" fmla="*/ 2011 h 2013"/>
                <a:gd name="T22" fmla="*/ 45 w 195"/>
                <a:gd name="T23" fmla="*/ 949 h 2013"/>
                <a:gd name="T24" fmla="*/ 35 w 195"/>
                <a:gd name="T25" fmla="*/ 2011 h 2013"/>
                <a:gd name="T26" fmla="*/ 33 w 195"/>
                <a:gd name="T27" fmla="*/ 1281 h 2013"/>
                <a:gd name="T28" fmla="*/ 45 w 195"/>
                <a:gd name="T29" fmla="*/ 838 h 2013"/>
                <a:gd name="T30" fmla="*/ 26 w 195"/>
                <a:gd name="T31" fmla="*/ 599 h 2013"/>
                <a:gd name="T32" fmla="*/ 67 w 195"/>
                <a:gd name="T33" fmla="*/ 471 h 2013"/>
                <a:gd name="T34" fmla="*/ 79 w 195"/>
                <a:gd name="T35" fmla="*/ 354 h 2013"/>
                <a:gd name="T36" fmla="*/ 68 w 195"/>
                <a:gd name="T37" fmla="*/ 237 h 2013"/>
                <a:gd name="T38" fmla="*/ 43 w 195"/>
                <a:gd name="T39" fmla="*/ 120 h 2013"/>
                <a:gd name="T40" fmla="*/ 76 w 195"/>
                <a:gd name="T41" fmla="*/ 13 h 2013"/>
                <a:gd name="T42" fmla="*/ 167 w 195"/>
                <a:gd name="T43" fmla="*/ 65 h 2013"/>
                <a:gd name="T44" fmla="*/ 127 w 195"/>
                <a:gd name="T45" fmla="*/ 144 h 2013"/>
                <a:gd name="T46" fmla="*/ 131 w 195"/>
                <a:gd name="T47" fmla="*/ 330 h 2013"/>
                <a:gd name="T48" fmla="*/ 109 w 195"/>
                <a:gd name="T49" fmla="*/ 438 h 2013"/>
                <a:gd name="T50" fmla="*/ 142 w 195"/>
                <a:gd name="T51" fmla="*/ 496 h 2013"/>
                <a:gd name="T52" fmla="*/ 167 w 195"/>
                <a:gd name="T53" fmla="*/ 599 h 2013"/>
                <a:gd name="T54" fmla="*/ 143 w 195"/>
                <a:gd name="T55" fmla="*/ 768 h 2013"/>
                <a:gd name="T56" fmla="*/ 161 w 195"/>
                <a:gd name="T57" fmla="*/ 883 h 2013"/>
                <a:gd name="T58" fmla="*/ 162 w 195"/>
                <a:gd name="T59" fmla="*/ 1974 h 2013"/>
                <a:gd name="T60" fmla="*/ 150 w 195"/>
                <a:gd name="T61" fmla="*/ 2011 h 2013"/>
                <a:gd name="T62" fmla="*/ 141 w 195"/>
                <a:gd name="T63" fmla="*/ 950 h 2013"/>
                <a:gd name="T64" fmla="*/ 131 w 195"/>
                <a:gd name="T65" fmla="*/ 2012 h 2013"/>
                <a:gd name="T66" fmla="*/ 123 w 195"/>
                <a:gd name="T67" fmla="*/ 949 h 2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13">
                  <a:moveTo>
                    <a:pt x="123" y="949"/>
                  </a:moveTo>
                  <a:cubicBezTo>
                    <a:pt x="123" y="1020"/>
                    <a:pt x="123" y="1091"/>
                    <a:pt x="123" y="1162"/>
                  </a:cubicBezTo>
                  <a:cubicBezTo>
                    <a:pt x="123" y="1232"/>
                    <a:pt x="123" y="1303"/>
                    <a:pt x="123" y="1374"/>
                  </a:cubicBezTo>
                  <a:cubicBezTo>
                    <a:pt x="123" y="1445"/>
                    <a:pt x="123" y="1516"/>
                    <a:pt x="123" y="1587"/>
                  </a:cubicBezTo>
                  <a:cubicBezTo>
                    <a:pt x="123" y="1658"/>
                    <a:pt x="123" y="1729"/>
                    <a:pt x="123" y="1799"/>
                  </a:cubicBezTo>
                  <a:cubicBezTo>
                    <a:pt x="123" y="1870"/>
                    <a:pt x="125" y="1940"/>
                    <a:pt x="122" y="2010"/>
                  </a:cubicBezTo>
                  <a:cubicBezTo>
                    <a:pt x="119" y="2010"/>
                    <a:pt x="115" y="2010"/>
                    <a:pt x="112" y="2010"/>
                  </a:cubicBezTo>
                  <a:cubicBezTo>
                    <a:pt x="112" y="1656"/>
                    <a:pt x="112" y="1303"/>
                    <a:pt x="112" y="949"/>
                  </a:cubicBezTo>
                  <a:cubicBezTo>
                    <a:pt x="109" y="949"/>
                    <a:pt x="106" y="949"/>
                    <a:pt x="103" y="949"/>
                  </a:cubicBezTo>
                  <a:cubicBezTo>
                    <a:pt x="103" y="1304"/>
                    <a:pt x="103" y="1658"/>
                    <a:pt x="103" y="2013"/>
                  </a:cubicBezTo>
                  <a:cubicBezTo>
                    <a:pt x="100" y="2013"/>
                    <a:pt x="97" y="2013"/>
                    <a:pt x="94" y="2013"/>
                  </a:cubicBezTo>
                  <a:cubicBezTo>
                    <a:pt x="94" y="1658"/>
                    <a:pt x="94" y="1303"/>
                    <a:pt x="94" y="949"/>
                  </a:cubicBezTo>
                  <a:cubicBezTo>
                    <a:pt x="91" y="949"/>
                    <a:pt x="88" y="949"/>
                    <a:pt x="85" y="949"/>
                  </a:cubicBezTo>
                  <a:cubicBezTo>
                    <a:pt x="85" y="1303"/>
                    <a:pt x="85" y="1657"/>
                    <a:pt x="85" y="2010"/>
                  </a:cubicBezTo>
                  <a:cubicBezTo>
                    <a:pt x="83" y="2011"/>
                    <a:pt x="81" y="2012"/>
                    <a:pt x="79" y="2012"/>
                  </a:cubicBezTo>
                  <a:cubicBezTo>
                    <a:pt x="77" y="2009"/>
                    <a:pt x="73" y="2006"/>
                    <a:pt x="73" y="2003"/>
                  </a:cubicBezTo>
                  <a:cubicBezTo>
                    <a:pt x="72" y="1997"/>
                    <a:pt x="72" y="1991"/>
                    <a:pt x="72" y="1985"/>
                  </a:cubicBezTo>
                  <a:cubicBezTo>
                    <a:pt x="72" y="1647"/>
                    <a:pt x="72" y="1309"/>
                    <a:pt x="72" y="971"/>
                  </a:cubicBezTo>
                  <a:cubicBezTo>
                    <a:pt x="72" y="964"/>
                    <a:pt x="71" y="956"/>
                    <a:pt x="71" y="949"/>
                  </a:cubicBezTo>
                  <a:cubicBezTo>
                    <a:pt x="69" y="949"/>
                    <a:pt x="66" y="949"/>
                    <a:pt x="64" y="949"/>
                  </a:cubicBezTo>
                  <a:cubicBezTo>
                    <a:pt x="64" y="1303"/>
                    <a:pt x="64" y="1657"/>
                    <a:pt x="64" y="2011"/>
                  </a:cubicBezTo>
                  <a:cubicBezTo>
                    <a:pt x="61" y="2011"/>
                    <a:pt x="58" y="2011"/>
                    <a:pt x="55" y="2011"/>
                  </a:cubicBezTo>
                  <a:cubicBezTo>
                    <a:pt x="55" y="1657"/>
                    <a:pt x="55" y="1303"/>
                    <a:pt x="55" y="949"/>
                  </a:cubicBezTo>
                  <a:cubicBezTo>
                    <a:pt x="52" y="949"/>
                    <a:pt x="49" y="949"/>
                    <a:pt x="45" y="949"/>
                  </a:cubicBezTo>
                  <a:cubicBezTo>
                    <a:pt x="45" y="1303"/>
                    <a:pt x="45" y="1657"/>
                    <a:pt x="45" y="2010"/>
                  </a:cubicBezTo>
                  <a:cubicBezTo>
                    <a:pt x="42" y="2010"/>
                    <a:pt x="39" y="2011"/>
                    <a:pt x="35" y="2011"/>
                  </a:cubicBezTo>
                  <a:cubicBezTo>
                    <a:pt x="34" y="1999"/>
                    <a:pt x="33" y="1987"/>
                    <a:pt x="33" y="1975"/>
                  </a:cubicBezTo>
                  <a:cubicBezTo>
                    <a:pt x="33" y="1744"/>
                    <a:pt x="33" y="1513"/>
                    <a:pt x="33" y="1281"/>
                  </a:cubicBezTo>
                  <a:cubicBezTo>
                    <a:pt x="32" y="1155"/>
                    <a:pt x="31" y="1028"/>
                    <a:pt x="32" y="901"/>
                  </a:cubicBezTo>
                  <a:cubicBezTo>
                    <a:pt x="33" y="880"/>
                    <a:pt x="42" y="859"/>
                    <a:pt x="45" y="838"/>
                  </a:cubicBezTo>
                  <a:cubicBezTo>
                    <a:pt x="51" y="791"/>
                    <a:pt x="61" y="744"/>
                    <a:pt x="26" y="703"/>
                  </a:cubicBezTo>
                  <a:cubicBezTo>
                    <a:pt x="0" y="674"/>
                    <a:pt x="0" y="628"/>
                    <a:pt x="26" y="599"/>
                  </a:cubicBezTo>
                  <a:cubicBezTo>
                    <a:pt x="45" y="578"/>
                    <a:pt x="51" y="556"/>
                    <a:pt x="49" y="529"/>
                  </a:cubicBezTo>
                  <a:cubicBezTo>
                    <a:pt x="47" y="508"/>
                    <a:pt x="50" y="489"/>
                    <a:pt x="67" y="471"/>
                  </a:cubicBezTo>
                  <a:cubicBezTo>
                    <a:pt x="79" y="460"/>
                    <a:pt x="82" y="438"/>
                    <a:pt x="83" y="420"/>
                  </a:cubicBezTo>
                  <a:cubicBezTo>
                    <a:pt x="85" y="398"/>
                    <a:pt x="82" y="376"/>
                    <a:pt x="79" y="354"/>
                  </a:cubicBezTo>
                  <a:cubicBezTo>
                    <a:pt x="79" y="348"/>
                    <a:pt x="73" y="342"/>
                    <a:pt x="68" y="337"/>
                  </a:cubicBezTo>
                  <a:cubicBezTo>
                    <a:pt x="30" y="303"/>
                    <a:pt x="29" y="271"/>
                    <a:pt x="68" y="237"/>
                  </a:cubicBezTo>
                  <a:cubicBezTo>
                    <a:pt x="83" y="223"/>
                    <a:pt x="84" y="205"/>
                    <a:pt x="83" y="187"/>
                  </a:cubicBezTo>
                  <a:cubicBezTo>
                    <a:pt x="80" y="159"/>
                    <a:pt x="64" y="138"/>
                    <a:pt x="43" y="120"/>
                  </a:cubicBezTo>
                  <a:cubicBezTo>
                    <a:pt x="8" y="88"/>
                    <a:pt x="8" y="81"/>
                    <a:pt x="42" y="47"/>
                  </a:cubicBezTo>
                  <a:cubicBezTo>
                    <a:pt x="53" y="36"/>
                    <a:pt x="65" y="24"/>
                    <a:pt x="76" y="13"/>
                  </a:cubicBezTo>
                  <a:cubicBezTo>
                    <a:pt x="89" y="2"/>
                    <a:pt x="103" y="0"/>
                    <a:pt x="116" y="13"/>
                  </a:cubicBezTo>
                  <a:cubicBezTo>
                    <a:pt x="133" y="30"/>
                    <a:pt x="150" y="48"/>
                    <a:pt x="167" y="65"/>
                  </a:cubicBezTo>
                  <a:cubicBezTo>
                    <a:pt x="179" y="78"/>
                    <a:pt x="178" y="91"/>
                    <a:pt x="167" y="103"/>
                  </a:cubicBezTo>
                  <a:cubicBezTo>
                    <a:pt x="154" y="117"/>
                    <a:pt x="139" y="130"/>
                    <a:pt x="127" y="144"/>
                  </a:cubicBezTo>
                  <a:cubicBezTo>
                    <a:pt x="99" y="176"/>
                    <a:pt x="102" y="217"/>
                    <a:pt x="134" y="244"/>
                  </a:cubicBezTo>
                  <a:cubicBezTo>
                    <a:pt x="162" y="268"/>
                    <a:pt x="162" y="308"/>
                    <a:pt x="131" y="330"/>
                  </a:cubicBezTo>
                  <a:cubicBezTo>
                    <a:pt x="114" y="343"/>
                    <a:pt x="108" y="358"/>
                    <a:pt x="110" y="378"/>
                  </a:cubicBezTo>
                  <a:cubicBezTo>
                    <a:pt x="112" y="398"/>
                    <a:pt x="110" y="418"/>
                    <a:pt x="109" y="438"/>
                  </a:cubicBezTo>
                  <a:cubicBezTo>
                    <a:pt x="109" y="455"/>
                    <a:pt x="110" y="470"/>
                    <a:pt x="130" y="477"/>
                  </a:cubicBezTo>
                  <a:cubicBezTo>
                    <a:pt x="135" y="479"/>
                    <a:pt x="140" y="489"/>
                    <a:pt x="142" y="496"/>
                  </a:cubicBezTo>
                  <a:cubicBezTo>
                    <a:pt x="144" y="507"/>
                    <a:pt x="144" y="518"/>
                    <a:pt x="143" y="530"/>
                  </a:cubicBezTo>
                  <a:cubicBezTo>
                    <a:pt x="141" y="556"/>
                    <a:pt x="148" y="579"/>
                    <a:pt x="167" y="599"/>
                  </a:cubicBezTo>
                  <a:cubicBezTo>
                    <a:pt x="195" y="629"/>
                    <a:pt x="194" y="674"/>
                    <a:pt x="165" y="706"/>
                  </a:cubicBezTo>
                  <a:cubicBezTo>
                    <a:pt x="148" y="724"/>
                    <a:pt x="143" y="743"/>
                    <a:pt x="143" y="768"/>
                  </a:cubicBezTo>
                  <a:cubicBezTo>
                    <a:pt x="143" y="801"/>
                    <a:pt x="142" y="834"/>
                    <a:pt x="159" y="865"/>
                  </a:cubicBezTo>
                  <a:cubicBezTo>
                    <a:pt x="161" y="870"/>
                    <a:pt x="161" y="877"/>
                    <a:pt x="161" y="883"/>
                  </a:cubicBezTo>
                  <a:cubicBezTo>
                    <a:pt x="161" y="895"/>
                    <a:pt x="161" y="907"/>
                    <a:pt x="161" y="919"/>
                  </a:cubicBezTo>
                  <a:cubicBezTo>
                    <a:pt x="161" y="1271"/>
                    <a:pt x="162" y="1622"/>
                    <a:pt x="162" y="1974"/>
                  </a:cubicBezTo>
                  <a:cubicBezTo>
                    <a:pt x="162" y="1987"/>
                    <a:pt x="160" y="1999"/>
                    <a:pt x="159" y="2012"/>
                  </a:cubicBezTo>
                  <a:cubicBezTo>
                    <a:pt x="156" y="2011"/>
                    <a:pt x="153" y="2011"/>
                    <a:pt x="150" y="2011"/>
                  </a:cubicBezTo>
                  <a:cubicBezTo>
                    <a:pt x="150" y="1657"/>
                    <a:pt x="150" y="1303"/>
                    <a:pt x="150" y="950"/>
                  </a:cubicBezTo>
                  <a:cubicBezTo>
                    <a:pt x="147" y="950"/>
                    <a:pt x="144" y="950"/>
                    <a:pt x="141" y="950"/>
                  </a:cubicBezTo>
                  <a:cubicBezTo>
                    <a:pt x="141" y="1304"/>
                    <a:pt x="141" y="1658"/>
                    <a:pt x="141" y="2012"/>
                  </a:cubicBezTo>
                  <a:cubicBezTo>
                    <a:pt x="138" y="2012"/>
                    <a:pt x="134" y="2012"/>
                    <a:pt x="131" y="2012"/>
                  </a:cubicBezTo>
                  <a:cubicBezTo>
                    <a:pt x="131" y="1658"/>
                    <a:pt x="131" y="1304"/>
                    <a:pt x="131" y="949"/>
                  </a:cubicBezTo>
                  <a:cubicBezTo>
                    <a:pt x="129" y="949"/>
                    <a:pt x="126" y="949"/>
                    <a:pt x="123" y="9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69" name="Freeform 7"/>
            <p:cNvSpPr>
              <a:spLocks noEditPoints="1"/>
            </p:cNvSpPr>
            <p:nvPr/>
          </p:nvSpPr>
          <p:spPr bwMode="auto">
            <a:xfrm>
              <a:off x="6505066" y="513303"/>
              <a:ext cx="812715" cy="1247083"/>
            </a:xfrm>
            <a:custGeom>
              <a:avLst/>
              <a:gdLst>
                <a:gd name="T0" fmla="*/ 85 w 448"/>
                <a:gd name="T1" fmla="*/ 140 h 687"/>
                <a:gd name="T2" fmla="*/ 225 w 448"/>
                <a:gd name="T3" fmla="*/ 0 h 687"/>
                <a:gd name="T4" fmla="*/ 366 w 448"/>
                <a:gd name="T5" fmla="*/ 145 h 687"/>
                <a:gd name="T6" fmla="*/ 300 w 448"/>
                <a:gd name="T7" fmla="*/ 210 h 687"/>
                <a:gd name="T8" fmla="*/ 258 w 448"/>
                <a:gd name="T9" fmla="*/ 253 h 687"/>
                <a:gd name="T10" fmla="*/ 237 w 448"/>
                <a:gd name="T11" fmla="*/ 306 h 687"/>
                <a:gd name="T12" fmla="*/ 295 w 448"/>
                <a:gd name="T13" fmla="*/ 342 h 687"/>
                <a:gd name="T14" fmla="*/ 338 w 448"/>
                <a:gd name="T15" fmla="*/ 335 h 687"/>
                <a:gd name="T16" fmla="*/ 381 w 448"/>
                <a:gd name="T17" fmla="*/ 328 h 687"/>
                <a:gd name="T18" fmla="*/ 446 w 448"/>
                <a:gd name="T19" fmla="*/ 389 h 687"/>
                <a:gd name="T20" fmla="*/ 388 w 448"/>
                <a:gd name="T21" fmla="*/ 461 h 687"/>
                <a:gd name="T22" fmla="*/ 345 w 448"/>
                <a:gd name="T23" fmla="*/ 456 h 687"/>
                <a:gd name="T24" fmla="*/ 242 w 448"/>
                <a:gd name="T25" fmla="*/ 481 h 687"/>
                <a:gd name="T26" fmla="*/ 246 w 448"/>
                <a:gd name="T27" fmla="*/ 534 h 687"/>
                <a:gd name="T28" fmla="*/ 291 w 448"/>
                <a:gd name="T29" fmla="*/ 579 h 687"/>
                <a:gd name="T30" fmla="*/ 292 w 448"/>
                <a:gd name="T31" fmla="*/ 631 h 687"/>
                <a:gd name="T32" fmla="*/ 249 w 448"/>
                <a:gd name="T33" fmla="*/ 673 h 687"/>
                <a:gd name="T34" fmla="*/ 205 w 448"/>
                <a:gd name="T35" fmla="*/ 673 h 687"/>
                <a:gd name="T36" fmla="*/ 157 w 448"/>
                <a:gd name="T37" fmla="*/ 625 h 687"/>
                <a:gd name="T38" fmla="*/ 158 w 448"/>
                <a:gd name="T39" fmla="*/ 583 h 687"/>
                <a:gd name="T40" fmla="*/ 193 w 448"/>
                <a:gd name="T41" fmla="*/ 548 h 687"/>
                <a:gd name="T42" fmla="*/ 216 w 448"/>
                <a:gd name="T43" fmla="*/ 504 h 687"/>
                <a:gd name="T44" fmla="*/ 212 w 448"/>
                <a:gd name="T45" fmla="*/ 486 h 687"/>
                <a:gd name="T46" fmla="*/ 132 w 448"/>
                <a:gd name="T47" fmla="*/ 457 h 687"/>
                <a:gd name="T48" fmla="*/ 87 w 448"/>
                <a:gd name="T49" fmla="*/ 466 h 687"/>
                <a:gd name="T50" fmla="*/ 15 w 448"/>
                <a:gd name="T51" fmla="*/ 437 h 687"/>
                <a:gd name="T52" fmla="*/ 22 w 448"/>
                <a:gd name="T53" fmla="*/ 356 h 687"/>
                <a:gd name="T54" fmla="*/ 61 w 448"/>
                <a:gd name="T55" fmla="*/ 335 h 687"/>
                <a:gd name="T56" fmla="*/ 110 w 448"/>
                <a:gd name="T57" fmla="*/ 339 h 687"/>
                <a:gd name="T58" fmla="*/ 197 w 448"/>
                <a:gd name="T59" fmla="*/ 323 h 687"/>
                <a:gd name="T60" fmla="*/ 205 w 448"/>
                <a:gd name="T61" fmla="*/ 264 h 687"/>
                <a:gd name="T62" fmla="*/ 100 w 448"/>
                <a:gd name="T63" fmla="*/ 157 h 687"/>
                <a:gd name="T64" fmla="*/ 85 w 448"/>
                <a:gd name="T65" fmla="*/ 140 h 687"/>
                <a:gd name="T66" fmla="*/ 81 w 448"/>
                <a:gd name="T67" fmla="*/ 440 h 687"/>
                <a:gd name="T68" fmla="*/ 127 w 448"/>
                <a:gd name="T69" fmla="*/ 425 h 687"/>
                <a:gd name="T70" fmla="*/ 125 w 448"/>
                <a:gd name="T71" fmla="*/ 373 h 687"/>
                <a:gd name="T72" fmla="*/ 77 w 448"/>
                <a:gd name="T73" fmla="*/ 364 h 687"/>
                <a:gd name="T74" fmla="*/ 39 w 448"/>
                <a:gd name="T75" fmla="*/ 402 h 687"/>
                <a:gd name="T76" fmla="*/ 81 w 448"/>
                <a:gd name="T77" fmla="*/ 440 h 687"/>
                <a:gd name="T78" fmla="*/ 375 w 448"/>
                <a:gd name="T79" fmla="*/ 435 h 687"/>
                <a:gd name="T80" fmla="*/ 409 w 448"/>
                <a:gd name="T81" fmla="*/ 410 h 687"/>
                <a:gd name="T82" fmla="*/ 406 w 448"/>
                <a:gd name="T83" fmla="*/ 371 h 687"/>
                <a:gd name="T84" fmla="*/ 363 w 448"/>
                <a:gd name="T85" fmla="*/ 360 h 687"/>
                <a:gd name="T86" fmla="*/ 318 w 448"/>
                <a:gd name="T87" fmla="*/ 375 h 687"/>
                <a:gd name="T88" fmla="*/ 317 w 448"/>
                <a:gd name="T89" fmla="*/ 417 h 687"/>
                <a:gd name="T90" fmla="*/ 375 w 448"/>
                <a:gd name="T91" fmla="*/ 43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8" h="687">
                  <a:moveTo>
                    <a:pt x="85" y="140"/>
                  </a:moveTo>
                  <a:cubicBezTo>
                    <a:pt x="132" y="93"/>
                    <a:pt x="179" y="46"/>
                    <a:pt x="225" y="0"/>
                  </a:cubicBezTo>
                  <a:cubicBezTo>
                    <a:pt x="271" y="48"/>
                    <a:pt x="317" y="95"/>
                    <a:pt x="366" y="145"/>
                  </a:cubicBezTo>
                  <a:cubicBezTo>
                    <a:pt x="347" y="164"/>
                    <a:pt x="323" y="187"/>
                    <a:pt x="300" y="210"/>
                  </a:cubicBezTo>
                  <a:cubicBezTo>
                    <a:pt x="286" y="225"/>
                    <a:pt x="272" y="239"/>
                    <a:pt x="258" y="253"/>
                  </a:cubicBezTo>
                  <a:cubicBezTo>
                    <a:pt x="243" y="268"/>
                    <a:pt x="229" y="287"/>
                    <a:pt x="237" y="306"/>
                  </a:cubicBezTo>
                  <a:cubicBezTo>
                    <a:pt x="247" y="328"/>
                    <a:pt x="269" y="341"/>
                    <a:pt x="295" y="342"/>
                  </a:cubicBezTo>
                  <a:cubicBezTo>
                    <a:pt x="309" y="342"/>
                    <a:pt x="324" y="338"/>
                    <a:pt x="338" y="335"/>
                  </a:cubicBezTo>
                  <a:cubicBezTo>
                    <a:pt x="352" y="333"/>
                    <a:pt x="367" y="328"/>
                    <a:pt x="381" y="328"/>
                  </a:cubicBezTo>
                  <a:cubicBezTo>
                    <a:pt x="420" y="327"/>
                    <a:pt x="444" y="350"/>
                    <a:pt x="446" y="389"/>
                  </a:cubicBezTo>
                  <a:cubicBezTo>
                    <a:pt x="448" y="429"/>
                    <a:pt x="426" y="458"/>
                    <a:pt x="388" y="461"/>
                  </a:cubicBezTo>
                  <a:cubicBezTo>
                    <a:pt x="374" y="462"/>
                    <a:pt x="359" y="461"/>
                    <a:pt x="345" y="456"/>
                  </a:cubicBezTo>
                  <a:cubicBezTo>
                    <a:pt x="313" y="446"/>
                    <a:pt x="265" y="457"/>
                    <a:pt x="242" y="481"/>
                  </a:cubicBezTo>
                  <a:cubicBezTo>
                    <a:pt x="230" y="494"/>
                    <a:pt x="231" y="519"/>
                    <a:pt x="246" y="534"/>
                  </a:cubicBezTo>
                  <a:cubicBezTo>
                    <a:pt x="261" y="550"/>
                    <a:pt x="276" y="564"/>
                    <a:pt x="291" y="579"/>
                  </a:cubicBezTo>
                  <a:cubicBezTo>
                    <a:pt x="310" y="598"/>
                    <a:pt x="310" y="612"/>
                    <a:pt x="292" y="631"/>
                  </a:cubicBezTo>
                  <a:cubicBezTo>
                    <a:pt x="278" y="645"/>
                    <a:pt x="264" y="659"/>
                    <a:pt x="249" y="673"/>
                  </a:cubicBezTo>
                  <a:cubicBezTo>
                    <a:pt x="234" y="687"/>
                    <a:pt x="220" y="687"/>
                    <a:pt x="205" y="673"/>
                  </a:cubicBezTo>
                  <a:cubicBezTo>
                    <a:pt x="189" y="658"/>
                    <a:pt x="173" y="642"/>
                    <a:pt x="157" y="625"/>
                  </a:cubicBezTo>
                  <a:cubicBezTo>
                    <a:pt x="143" y="610"/>
                    <a:pt x="144" y="598"/>
                    <a:pt x="158" y="583"/>
                  </a:cubicBezTo>
                  <a:cubicBezTo>
                    <a:pt x="170" y="571"/>
                    <a:pt x="183" y="561"/>
                    <a:pt x="193" y="548"/>
                  </a:cubicBezTo>
                  <a:cubicBezTo>
                    <a:pt x="203" y="535"/>
                    <a:pt x="209" y="519"/>
                    <a:pt x="216" y="504"/>
                  </a:cubicBezTo>
                  <a:cubicBezTo>
                    <a:pt x="218" y="499"/>
                    <a:pt x="215" y="490"/>
                    <a:pt x="212" y="486"/>
                  </a:cubicBezTo>
                  <a:cubicBezTo>
                    <a:pt x="190" y="462"/>
                    <a:pt x="165" y="449"/>
                    <a:pt x="132" y="457"/>
                  </a:cubicBezTo>
                  <a:cubicBezTo>
                    <a:pt x="117" y="461"/>
                    <a:pt x="102" y="464"/>
                    <a:pt x="87" y="466"/>
                  </a:cubicBezTo>
                  <a:cubicBezTo>
                    <a:pt x="58" y="470"/>
                    <a:pt x="31" y="465"/>
                    <a:pt x="15" y="437"/>
                  </a:cubicBezTo>
                  <a:cubicBezTo>
                    <a:pt x="0" y="410"/>
                    <a:pt x="4" y="381"/>
                    <a:pt x="22" y="356"/>
                  </a:cubicBezTo>
                  <a:cubicBezTo>
                    <a:pt x="30" y="346"/>
                    <a:pt x="47" y="338"/>
                    <a:pt x="61" y="335"/>
                  </a:cubicBezTo>
                  <a:cubicBezTo>
                    <a:pt x="76" y="333"/>
                    <a:pt x="94" y="335"/>
                    <a:pt x="110" y="339"/>
                  </a:cubicBezTo>
                  <a:cubicBezTo>
                    <a:pt x="142" y="347"/>
                    <a:pt x="170" y="342"/>
                    <a:pt x="197" y="323"/>
                  </a:cubicBezTo>
                  <a:cubicBezTo>
                    <a:pt x="222" y="306"/>
                    <a:pt x="227" y="286"/>
                    <a:pt x="205" y="264"/>
                  </a:cubicBezTo>
                  <a:cubicBezTo>
                    <a:pt x="171" y="227"/>
                    <a:pt x="135" y="192"/>
                    <a:pt x="100" y="157"/>
                  </a:cubicBezTo>
                  <a:cubicBezTo>
                    <a:pt x="95" y="151"/>
                    <a:pt x="90" y="145"/>
                    <a:pt x="85" y="140"/>
                  </a:cubicBezTo>
                  <a:close/>
                  <a:moveTo>
                    <a:pt x="81" y="440"/>
                  </a:moveTo>
                  <a:cubicBezTo>
                    <a:pt x="97" y="435"/>
                    <a:pt x="113" y="432"/>
                    <a:pt x="127" y="425"/>
                  </a:cubicBezTo>
                  <a:cubicBezTo>
                    <a:pt x="151" y="411"/>
                    <a:pt x="150" y="385"/>
                    <a:pt x="125" y="373"/>
                  </a:cubicBezTo>
                  <a:cubicBezTo>
                    <a:pt x="111" y="367"/>
                    <a:pt x="94" y="364"/>
                    <a:pt x="77" y="364"/>
                  </a:cubicBezTo>
                  <a:cubicBezTo>
                    <a:pt x="54" y="363"/>
                    <a:pt x="38" y="380"/>
                    <a:pt x="39" y="402"/>
                  </a:cubicBezTo>
                  <a:cubicBezTo>
                    <a:pt x="39" y="425"/>
                    <a:pt x="54" y="438"/>
                    <a:pt x="81" y="440"/>
                  </a:cubicBezTo>
                  <a:close/>
                  <a:moveTo>
                    <a:pt x="375" y="435"/>
                  </a:moveTo>
                  <a:cubicBezTo>
                    <a:pt x="386" y="428"/>
                    <a:pt x="402" y="422"/>
                    <a:pt x="409" y="410"/>
                  </a:cubicBezTo>
                  <a:cubicBezTo>
                    <a:pt x="414" y="400"/>
                    <a:pt x="411" y="382"/>
                    <a:pt x="406" y="371"/>
                  </a:cubicBezTo>
                  <a:cubicBezTo>
                    <a:pt x="397" y="354"/>
                    <a:pt x="379" y="356"/>
                    <a:pt x="363" y="360"/>
                  </a:cubicBezTo>
                  <a:cubicBezTo>
                    <a:pt x="348" y="364"/>
                    <a:pt x="332" y="368"/>
                    <a:pt x="318" y="375"/>
                  </a:cubicBezTo>
                  <a:cubicBezTo>
                    <a:pt x="301" y="383"/>
                    <a:pt x="300" y="409"/>
                    <a:pt x="317" y="417"/>
                  </a:cubicBezTo>
                  <a:cubicBezTo>
                    <a:pt x="334" y="424"/>
                    <a:pt x="352" y="428"/>
                    <a:pt x="375" y="4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70" name="Freeform 9"/>
            <p:cNvSpPr>
              <a:spLocks/>
            </p:cNvSpPr>
            <p:nvPr/>
          </p:nvSpPr>
          <p:spPr bwMode="auto">
            <a:xfrm>
              <a:off x="7653150" y="1861688"/>
              <a:ext cx="900202" cy="961597"/>
            </a:xfrm>
            <a:custGeom>
              <a:avLst/>
              <a:gdLst>
                <a:gd name="T0" fmla="*/ 496 w 496"/>
                <a:gd name="T1" fmla="*/ 273 h 530"/>
                <a:gd name="T2" fmla="*/ 461 w 496"/>
                <a:gd name="T3" fmla="*/ 431 h 530"/>
                <a:gd name="T4" fmla="*/ 298 w 496"/>
                <a:gd name="T5" fmla="*/ 526 h 530"/>
                <a:gd name="T6" fmla="*/ 25 w 496"/>
                <a:gd name="T7" fmla="*/ 426 h 530"/>
                <a:gd name="T8" fmla="*/ 11 w 496"/>
                <a:gd name="T9" fmla="*/ 410 h 530"/>
                <a:gd name="T10" fmla="*/ 10 w 496"/>
                <a:gd name="T11" fmla="*/ 379 h 530"/>
                <a:gd name="T12" fmla="*/ 42 w 496"/>
                <a:gd name="T13" fmla="*/ 371 h 530"/>
                <a:gd name="T14" fmla="*/ 107 w 496"/>
                <a:gd name="T15" fmla="*/ 410 h 530"/>
                <a:gd name="T16" fmla="*/ 279 w 496"/>
                <a:gd name="T17" fmla="*/ 467 h 530"/>
                <a:gd name="T18" fmla="*/ 418 w 496"/>
                <a:gd name="T19" fmla="*/ 358 h 530"/>
                <a:gd name="T20" fmla="*/ 416 w 496"/>
                <a:gd name="T21" fmla="*/ 172 h 530"/>
                <a:gd name="T22" fmla="*/ 258 w 496"/>
                <a:gd name="T23" fmla="*/ 74 h 530"/>
                <a:gd name="T24" fmla="*/ 71 w 496"/>
                <a:gd name="T25" fmla="*/ 150 h 530"/>
                <a:gd name="T26" fmla="*/ 47 w 496"/>
                <a:gd name="T27" fmla="*/ 167 h 530"/>
                <a:gd name="T28" fmla="*/ 11 w 496"/>
                <a:gd name="T29" fmla="*/ 163 h 530"/>
                <a:gd name="T30" fmla="*/ 13 w 496"/>
                <a:gd name="T31" fmla="*/ 126 h 530"/>
                <a:gd name="T32" fmla="*/ 15 w 496"/>
                <a:gd name="T33" fmla="*/ 124 h 530"/>
                <a:gd name="T34" fmla="*/ 335 w 496"/>
                <a:gd name="T35" fmla="*/ 19 h 530"/>
                <a:gd name="T36" fmla="*/ 469 w 496"/>
                <a:gd name="T37" fmla="*/ 127 h 530"/>
                <a:gd name="T38" fmla="*/ 496 w 496"/>
                <a:gd name="T39" fmla="*/ 27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530">
                  <a:moveTo>
                    <a:pt x="496" y="273"/>
                  </a:moveTo>
                  <a:cubicBezTo>
                    <a:pt x="495" y="327"/>
                    <a:pt x="487" y="381"/>
                    <a:pt x="461" y="431"/>
                  </a:cubicBezTo>
                  <a:cubicBezTo>
                    <a:pt x="426" y="496"/>
                    <a:pt x="369" y="524"/>
                    <a:pt x="298" y="526"/>
                  </a:cubicBezTo>
                  <a:cubicBezTo>
                    <a:pt x="194" y="530"/>
                    <a:pt x="104" y="492"/>
                    <a:pt x="25" y="426"/>
                  </a:cubicBezTo>
                  <a:cubicBezTo>
                    <a:pt x="20" y="422"/>
                    <a:pt x="13" y="416"/>
                    <a:pt x="11" y="410"/>
                  </a:cubicBezTo>
                  <a:cubicBezTo>
                    <a:pt x="8" y="400"/>
                    <a:pt x="7" y="388"/>
                    <a:pt x="10" y="379"/>
                  </a:cubicBezTo>
                  <a:cubicBezTo>
                    <a:pt x="16" y="367"/>
                    <a:pt x="30" y="365"/>
                    <a:pt x="42" y="371"/>
                  </a:cubicBezTo>
                  <a:cubicBezTo>
                    <a:pt x="64" y="384"/>
                    <a:pt x="85" y="397"/>
                    <a:pt x="107" y="410"/>
                  </a:cubicBezTo>
                  <a:cubicBezTo>
                    <a:pt x="160" y="442"/>
                    <a:pt x="214" y="469"/>
                    <a:pt x="279" y="467"/>
                  </a:cubicBezTo>
                  <a:cubicBezTo>
                    <a:pt x="355" y="465"/>
                    <a:pt x="397" y="432"/>
                    <a:pt x="418" y="358"/>
                  </a:cubicBezTo>
                  <a:cubicBezTo>
                    <a:pt x="437" y="295"/>
                    <a:pt x="436" y="233"/>
                    <a:pt x="416" y="172"/>
                  </a:cubicBezTo>
                  <a:cubicBezTo>
                    <a:pt x="393" y="100"/>
                    <a:pt x="334" y="65"/>
                    <a:pt x="258" y="74"/>
                  </a:cubicBezTo>
                  <a:cubicBezTo>
                    <a:pt x="188" y="82"/>
                    <a:pt x="127" y="110"/>
                    <a:pt x="71" y="150"/>
                  </a:cubicBezTo>
                  <a:cubicBezTo>
                    <a:pt x="63" y="156"/>
                    <a:pt x="55" y="162"/>
                    <a:pt x="47" y="167"/>
                  </a:cubicBezTo>
                  <a:cubicBezTo>
                    <a:pt x="34" y="175"/>
                    <a:pt x="21" y="176"/>
                    <a:pt x="11" y="163"/>
                  </a:cubicBezTo>
                  <a:cubicBezTo>
                    <a:pt x="0" y="150"/>
                    <a:pt x="3" y="138"/>
                    <a:pt x="13" y="126"/>
                  </a:cubicBezTo>
                  <a:cubicBezTo>
                    <a:pt x="14" y="125"/>
                    <a:pt x="14" y="125"/>
                    <a:pt x="15" y="124"/>
                  </a:cubicBezTo>
                  <a:cubicBezTo>
                    <a:pt x="106" y="42"/>
                    <a:pt x="211" y="0"/>
                    <a:pt x="335" y="19"/>
                  </a:cubicBezTo>
                  <a:cubicBezTo>
                    <a:pt x="400" y="29"/>
                    <a:pt x="444" y="67"/>
                    <a:pt x="469" y="127"/>
                  </a:cubicBezTo>
                  <a:cubicBezTo>
                    <a:pt x="489" y="173"/>
                    <a:pt x="496" y="221"/>
                    <a:pt x="496" y="2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71" name="Freeform 10"/>
            <p:cNvSpPr>
              <a:spLocks/>
            </p:cNvSpPr>
            <p:nvPr/>
          </p:nvSpPr>
          <p:spPr bwMode="auto">
            <a:xfrm>
              <a:off x="5262588" y="1887013"/>
              <a:ext cx="915551" cy="943179"/>
            </a:xfrm>
            <a:custGeom>
              <a:avLst/>
              <a:gdLst>
                <a:gd name="T0" fmla="*/ 224 w 505"/>
                <a:gd name="T1" fmla="*/ 1 h 520"/>
                <a:gd name="T2" fmla="*/ 486 w 505"/>
                <a:gd name="T3" fmla="*/ 106 h 520"/>
                <a:gd name="T4" fmla="*/ 494 w 505"/>
                <a:gd name="T5" fmla="*/ 150 h 520"/>
                <a:gd name="T6" fmla="*/ 451 w 505"/>
                <a:gd name="T7" fmla="*/ 149 h 520"/>
                <a:gd name="T8" fmla="*/ 275 w 505"/>
                <a:gd name="T9" fmla="*/ 65 h 520"/>
                <a:gd name="T10" fmla="*/ 192 w 505"/>
                <a:gd name="T11" fmla="*/ 65 h 520"/>
                <a:gd name="T12" fmla="*/ 80 w 505"/>
                <a:gd name="T13" fmla="*/ 187 h 520"/>
                <a:gd name="T14" fmla="*/ 83 w 505"/>
                <a:gd name="T15" fmla="*/ 336 h 520"/>
                <a:gd name="T16" fmla="*/ 242 w 505"/>
                <a:gd name="T17" fmla="*/ 453 h 520"/>
                <a:gd name="T18" fmla="*/ 439 w 505"/>
                <a:gd name="T19" fmla="*/ 373 h 520"/>
                <a:gd name="T20" fmla="*/ 462 w 505"/>
                <a:gd name="T21" fmla="*/ 357 h 520"/>
                <a:gd name="T22" fmla="*/ 494 w 505"/>
                <a:gd name="T23" fmla="*/ 364 h 520"/>
                <a:gd name="T24" fmla="*/ 495 w 505"/>
                <a:gd name="T25" fmla="*/ 397 h 520"/>
                <a:gd name="T26" fmla="*/ 489 w 505"/>
                <a:gd name="T27" fmla="*/ 404 h 520"/>
                <a:gd name="T28" fmla="*/ 191 w 505"/>
                <a:gd name="T29" fmla="*/ 511 h 520"/>
                <a:gd name="T30" fmla="*/ 33 w 505"/>
                <a:gd name="T31" fmla="*/ 390 h 520"/>
                <a:gd name="T32" fmla="*/ 23 w 505"/>
                <a:gd name="T33" fmla="*/ 152 h 520"/>
                <a:gd name="T34" fmla="*/ 224 w 505"/>
                <a:gd name="T35" fmla="*/ 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5" h="520">
                  <a:moveTo>
                    <a:pt x="224" y="1"/>
                  </a:moveTo>
                  <a:cubicBezTo>
                    <a:pt x="326" y="0"/>
                    <a:pt x="411" y="41"/>
                    <a:pt x="486" y="106"/>
                  </a:cubicBezTo>
                  <a:cubicBezTo>
                    <a:pt x="503" y="121"/>
                    <a:pt x="505" y="136"/>
                    <a:pt x="494" y="150"/>
                  </a:cubicBezTo>
                  <a:cubicBezTo>
                    <a:pt x="483" y="162"/>
                    <a:pt x="470" y="163"/>
                    <a:pt x="451" y="149"/>
                  </a:cubicBezTo>
                  <a:cubicBezTo>
                    <a:pt x="398" y="109"/>
                    <a:pt x="342" y="75"/>
                    <a:pt x="275" y="65"/>
                  </a:cubicBezTo>
                  <a:cubicBezTo>
                    <a:pt x="248" y="61"/>
                    <a:pt x="219" y="60"/>
                    <a:pt x="192" y="65"/>
                  </a:cubicBezTo>
                  <a:cubicBezTo>
                    <a:pt x="130" y="75"/>
                    <a:pt x="90" y="119"/>
                    <a:pt x="80" y="187"/>
                  </a:cubicBezTo>
                  <a:cubicBezTo>
                    <a:pt x="73" y="237"/>
                    <a:pt x="72" y="286"/>
                    <a:pt x="83" y="336"/>
                  </a:cubicBezTo>
                  <a:cubicBezTo>
                    <a:pt x="101" y="416"/>
                    <a:pt x="160" y="460"/>
                    <a:pt x="242" y="453"/>
                  </a:cubicBezTo>
                  <a:cubicBezTo>
                    <a:pt x="316" y="447"/>
                    <a:pt x="380" y="416"/>
                    <a:pt x="439" y="373"/>
                  </a:cubicBezTo>
                  <a:cubicBezTo>
                    <a:pt x="447" y="367"/>
                    <a:pt x="454" y="361"/>
                    <a:pt x="462" y="357"/>
                  </a:cubicBezTo>
                  <a:cubicBezTo>
                    <a:pt x="474" y="351"/>
                    <a:pt x="488" y="351"/>
                    <a:pt x="494" y="364"/>
                  </a:cubicBezTo>
                  <a:cubicBezTo>
                    <a:pt x="498" y="373"/>
                    <a:pt x="496" y="385"/>
                    <a:pt x="495" y="397"/>
                  </a:cubicBezTo>
                  <a:cubicBezTo>
                    <a:pt x="495" y="399"/>
                    <a:pt x="492" y="402"/>
                    <a:pt x="489" y="404"/>
                  </a:cubicBezTo>
                  <a:cubicBezTo>
                    <a:pt x="404" y="479"/>
                    <a:pt x="307" y="520"/>
                    <a:pt x="191" y="511"/>
                  </a:cubicBezTo>
                  <a:cubicBezTo>
                    <a:pt x="113" y="505"/>
                    <a:pt x="60" y="464"/>
                    <a:pt x="33" y="390"/>
                  </a:cubicBezTo>
                  <a:cubicBezTo>
                    <a:pt x="5" y="312"/>
                    <a:pt x="0" y="233"/>
                    <a:pt x="23" y="152"/>
                  </a:cubicBezTo>
                  <a:cubicBezTo>
                    <a:pt x="53" y="46"/>
                    <a:pt x="113" y="1"/>
                    <a:pt x="2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72" name="Freeform 12"/>
            <p:cNvSpPr>
              <a:spLocks/>
            </p:cNvSpPr>
            <p:nvPr/>
          </p:nvSpPr>
          <p:spPr bwMode="auto">
            <a:xfrm>
              <a:off x="7791289" y="2142570"/>
              <a:ext cx="560996" cy="417485"/>
            </a:xfrm>
            <a:custGeom>
              <a:avLst/>
              <a:gdLst>
                <a:gd name="T0" fmla="*/ 168 w 309"/>
                <a:gd name="T1" fmla="*/ 229 h 230"/>
                <a:gd name="T2" fmla="*/ 27 w 309"/>
                <a:gd name="T3" fmla="*/ 186 h 230"/>
                <a:gd name="T4" fmla="*/ 11 w 309"/>
                <a:gd name="T5" fmla="*/ 166 h 230"/>
                <a:gd name="T6" fmla="*/ 13 w 309"/>
                <a:gd name="T7" fmla="*/ 137 h 230"/>
                <a:gd name="T8" fmla="*/ 41 w 309"/>
                <a:gd name="T9" fmla="*/ 135 h 230"/>
                <a:gd name="T10" fmla="*/ 137 w 309"/>
                <a:gd name="T11" fmla="*/ 172 h 230"/>
                <a:gd name="T12" fmla="*/ 166 w 309"/>
                <a:gd name="T13" fmla="*/ 180 h 230"/>
                <a:gd name="T14" fmla="*/ 234 w 309"/>
                <a:gd name="T15" fmla="*/ 154 h 230"/>
                <a:gd name="T16" fmla="*/ 224 w 309"/>
                <a:gd name="T17" fmla="*/ 74 h 230"/>
                <a:gd name="T18" fmla="*/ 175 w 309"/>
                <a:gd name="T19" fmla="*/ 59 h 230"/>
                <a:gd name="T20" fmla="*/ 44 w 309"/>
                <a:gd name="T21" fmla="*/ 95 h 230"/>
                <a:gd name="T22" fmla="*/ 7 w 309"/>
                <a:gd name="T23" fmla="*/ 87 h 230"/>
                <a:gd name="T24" fmla="*/ 25 w 309"/>
                <a:gd name="T25" fmla="*/ 46 h 230"/>
                <a:gd name="T26" fmla="*/ 83 w 309"/>
                <a:gd name="T27" fmla="*/ 26 h 230"/>
                <a:gd name="T28" fmla="*/ 127 w 309"/>
                <a:gd name="T29" fmla="*/ 13 h 230"/>
                <a:gd name="T30" fmla="*/ 214 w 309"/>
                <a:gd name="T31" fmla="*/ 11 h 230"/>
                <a:gd name="T32" fmla="*/ 286 w 309"/>
                <a:gd name="T33" fmla="*/ 163 h 230"/>
                <a:gd name="T34" fmla="*/ 168 w 309"/>
                <a:gd name="T35" fmla="*/ 22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 h="230">
                  <a:moveTo>
                    <a:pt x="168" y="229"/>
                  </a:moveTo>
                  <a:cubicBezTo>
                    <a:pt x="122" y="229"/>
                    <a:pt x="73" y="211"/>
                    <a:pt x="27" y="186"/>
                  </a:cubicBezTo>
                  <a:cubicBezTo>
                    <a:pt x="20" y="182"/>
                    <a:pt x="13" y="174"/>
                    <a:pt x="11" y="166"/>
                  </a:cubicBezTo>
                  <a:cubicBezTo>
                    <a:pt x="9" y="157"/>
                    <a:pt x="8" y="144"/>
                    <a:pt x="13" y="137"/>
                  </a:cubicBezTo>
                  <a:cubicBezTo>
                    <a:pt x="17" y="132"/>
                    <a:pt x="32" y="132"/>
                    <a:pt x="41" y="135"/>
                  </a:cubicBezTo>
                  <a:cubicBezTo>
                    <a:pt x="73" y="147"/>
                    <a:pt x="105" y="160"/>
                    <a:pt x="137" y="172"/>
                  </a:cubicBezTo>
                  <a:cubicBezTo>
                    <a:pt x="147" y="176"/>
                    <a:pt x="157" y="178"/>
                    <a:pt x="166" y="180"/>
                  </a:cubicBezTo>
                  <a:cubicBezTo>
                    <a:pt x="197" y="187"/>
                    <a:pt x="221" y="177"/>
                    <a:pt x="234" y="154"/>
                  </a:cubicBezTo>
                  <a:cubicBezTo>
                    <a:pt x="247" y="131"/>
                    <a:pt x="243" y="94"/>
                    <a:pt x="224" y="74"/>
                  </a:cubicBezTo>
                  <a:cubicBezTo>
                    <a:pt x="211" y="59"/>
                    <a:pt x="194" y="54"/>
                    <a:pt x="175" y="59"/>
                  </a:cubicBezTo>
                  <a:cubicBezTo>
                    <a:pt x="131" y="71"/>
                    <a:pt x="88" y="82"/>
                    <a:pt x="44" y="95"/>
                  </a:cubicBezTo>
                  <a:cubicBezTo>
                    <a:pt x="30" y="99"/>
                    <a:pt x="16" y="106"/>
                    <a:pt x="7" y="87"/>
                  </a:cubicBezTo>
                  <a:cubicBezTo>
                    <a:pt x="0" y="71"/>
                    <a:pt x="7" y="53"/>
                    <a:pt x="25" y="46"/>
                  </a:cubicBezTo>
                  <a:cubicBezTo>
                    <a:pt x="44" y="38"/>
                    <a:pt x="64" y="33"/>
                    <a:pt x="83" y="26"/>
                  </a:cubicBezTo>
                  <a:cubicBezTo>
                    <a:pt x="98" y="22"/>
                    <a:pt x="114" y="19"/>
                    <a:pt x="127" y="13"/>
                  </a:cubicBezTo>
                  <a:cubicBezTo>
                    <a:pt x="156" y="0"/>
                    <a:pt x="185" y="5"/>
                    <a:pt x="214" y="11"/>
                  </a:cubicBezTo>
                  <a:cubicBezTo>
                    <a:pt x="274" y="23"/>
                    <a:pt x="309" y="98"/>
                    <a:pt x="286" y="163"/>
                  </a:cubicBezTo>
                  <a:cubicBezTo>
                    <a:pt x="269" y="209"/>
                    <a:pt x="235" y="230"/>
                    <a:pt x="168"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73" name="Freeform 13"/>
            <p:cNvSpPr>
              <a:spLocks/>
            </p:cNvSpPr>
            <p:nvPr/>
          </p:nvSpPr>
          <p:spPr bwMode="auto">
            <a:xfrm>
              <a:off x="5510470" y="2154081"/>
              <a:ext cx="527996" cy="415183"/>
            </a:xfrm>
            <a:custGeom>
              <a:avLst/>
              <a:gdLst>
                <a:gd name="T0" fmla="*/ 129 w 291"/>
                <a:gd name="T1" fmla="*/ 2 h 229"/>
                <a:gd name="T2" fmla="*/ 261 w 291"/>
                <a:gd name="T3" fmla="*/ 37 h 229"/>
                <a:gd name="T4" fmla="*/ 276 w 291"/>
                <a:gd name="T5" fmla="*/ 48 h 229"/>
                <a:gd name="T6" fmla="*/ 280 w 291"/>
                <a:gd name="T7" fmla="*/ 83 h 229"/>
                <a:gd name="T8" fmla="*/ 251 w 291"/>
                <a:gd name="T9" fmla="*/ 89 h 229"/>
                <a:gd name="T10" fmla="*/ 164 w 291"/>
                <a:gd name="T11" fmla="*/ 60 h 229"/>
                <a:gd name="T12" fmla="*/ 98 w 291"/>
                <a:gd name="T13" fmla="*/ 54 h 229"/>
                <a:gd name="T14" fmla="*/ 52 w 291"/>
                <a:gd name="T15" fmla="*/ 128 h 229"/>
                <a:gd name="T16" fmla="*/ 121 w 291"/>
                <a:gd name="T17" fmla="*/ 174 h 229"/>
                <a:gd name="T18" fmla="*/ 249 w 291"/>
                <a:gd name="T19" fmla="*/ 131 h 229"/>
                <a:gd name="T20" fmla="*/ 282 w 291"/>
                <a:gd name="T21" fmla="*/ 134 h 229"/>
                <a:gd name="T22" fmla="*/ 277 w 291"/>
                <a:gd name="T23" fmla="*/ 174 h 229"/>
                <a:gd name="T24" fmla="*/ 252 w 291"/>
                <a:gd name="T25" fmla="*/ 186 h 229"/>
                <a:gd name="T26" fmla="*/ 127 w 291"/>
                <a:gd name="T27" fmla="*/ 225 h 229"/>
                <a:gd name="T28" fmla="*/ 41 w 291"/>
                <a:gd name="T29" fmla="*/ 205 h 229"/>
                <a:gd name="T30" fmla="*/ 2 w 291"/>
                <a:gd name="T31" fmla="*/ 139 h 229"/>
                <a:gd name="T32" fmla="*/ 2 w 291"/>
                <a:gd name="T33" fmla="*/ 87 h 229"/>
                <a:gd name="T34" fmla="*/ 129 w 291"/>
                <a:gd name="T35" fmla="*/ 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1" h="229">
                  <a:moveTo>
                    <a:pt x="129" y="2"/>
                  </a:moveTo>
                  <a:cubicBezTo>
                    <a:pt x="168" y="2"/>
                    <a:pt x="215" y="17"/>
                    <a:pt x="261" y="37"/>
                  </a:cubicBezTo>
                  <a:cubicBezTo>
                    <a:pt x="267" y="39"/>
                    <a:pt x="275" y="43"/>
                    <a:pt x="276" y="48"/>
                  </a:cubicBezTo>
                  <a:cubicBezTo>
                    <a:pt x="280" y="59"/>
                    <a:pt x="284" y="73"/>
                    <a:pt x="280" y="83"/>
                  </a:cubicBezTo>
                  <a:cubicBezTo>
                    <a:pt x="278" y="88"/>
                    <a:pt x="260" y="92"/>
                    <a:pt x="251" y="89"/>
                  </a:cubicBezTo>
                  <a:cubicBezTo>
                    <a:pt x="221" y="81"/>
                    <a:pt x="193" y="67"/>
                    <a:pt x="164" y="60"/>
                  </a:cubicBezTo>
                  <a:cubicBezTo>
                    <a:pt x="143" y="54"/>
                    <a:pt x="119" y="51"/>
                    <a:pt x="98" y="54"/>
                  </a:cubicBezTo>
                  <a:cubicBezTo>
                    <a:pt x="62" y="59"/>
                    <a:pt x="45" y="91"/>
                    <a:pt x="52" y="128"/>
                  </a:cubicBezTo>
                  <a:cubicBezTo>
                    <a:pt x="59" y="164"/>
                    <a:pt x="85" y="184"/>
                    <a:pt x="121" y="174"/>
                  </a:cubicBezTo>
                  <a:cubicBezTo>
                    <a:pt x="164" y="163"/>
                    <a:pt x="206" y="146"/>
                    <a:pt x="249" y="131"/>
                  </a:cubicBezTo>
                  <a:cubicBezTo>
                    <a:pt x="261" y="126"/>
                    <a:pt x="273" y="119"/>
                    <a:pt x="282" y="134"/>
                  </a:cubicBezTo>
                  <a:cubicBezTo>
                    <a:pt x="290" y="148"/>
                    <a:pt x="291" y="163"/>
                    <a:pt x="277" y="174"/>
                  </a:cubicBezTo>
                  <a:cubicBezTo>
                    <a:pt x="270" y="179"/>
                    <a:pt x="261" y="184"/>
                    <a:pt x="252" y="186"/>
                  </a:cubicBezTo>
                  <a:cubicBezTo>
                    <a:pt x="211" y="200"/>
                    <a:pt x="170" y="219"/>
                    <a:pt x="127" y="225"/>
                  </a:cubicBezTo>
                  <a:cubicBezTo>
                    <a:pt x="99" y="229"/>
                    <a:pt x="68" y="217"/>
                    <a:pt x="41" y="205"/>
                  </a:cubicBezTo>
                  <a:cubicBezTo>
                    <a:pt x="15" y="194"/>
                    <a:pt x="5" y="167"/>
                    <a:pt x="2" y="139"/>
                  </a:cubicBezTo>
                  <a:cubicBezTo>
                    <a:pt x="0" y="122"/>
                    <a:pt x="0" y="104"/>
                    <a:pt x="2" y="87"/>
                  </a:cubicBezTo>
                  <a:cubicBezTo>
                    <a:pt x="10" y="32"/>
                    <a:pt x="53" y="0"/>
                    <a:pt x="1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74" name="Freeform 17"/>
            <p:cNvSpPr>
              <a:spLocks/>
            </p:cNvSpPr>
            <p:nvPr/>
          </p:nvSpPr>
          <p:spPr bwMode="auto">
            <a:xfrm>
              <a:off x="7281711" y="2718146"/>
              <a:ext cx="482717" cy="482717"/>
            </a:xfrm>
            <a:custGeom>
              <a:avLst/>
              <a:gdLst>
                <a:gd name="T0" fmla="*/ 7 w 266"/>
                <a:gd name="T1" fmla="*/ 125 h 266"/>
                <a:gd name="T2" fmla="*/ 40 w 266"/>
                <a:gd name="T3" fmla="*/ 141 h 266"/>
                <a:gd name="T4" fmla="*/ 90 w 266"/>
                <a:gd name="T5" fmla="*/ 187 h 266"/>
                <a:gd name="T6" fmla="*/ 157 w 266"/>
                <a:gd name="T7" fmla="*/ 221 h 266"/>
                <a:gd name="T8" fmla="*/ 212 w 266"/>
                <a:gd name="T9" fmla="*/ 207 h 266"/>
                <a:gd name="T10" fmla="*/ 218 w 266"/>
                <a:gd name="T11" fmla="*/ 155 h 266"/>
                <a:gd name="T12" fmla="*/ 146 w 266"/>
                <a:gd name="T13" fmla="*/ 48 h 266"/>
                <a:gd name="T14" fmla="*/ 129 w 266"/>
                <a:gd name="T15" fmla="*/ 26 h 266"/>
                <a:gd name="T16" fmla="*/ 131 w 266"/>
                <a:gd name="T17" fmla="*/ 5 h 266"/>
                <a:gd name="T18" fmla="*/ 156 w 266"/>
                <a:gd name="T19" fmla="*/ 5 h 266"/>
                <a:gd name="T20" fmla="*/ 252 w 266"/>
                <a:gd name="T21" fmla="*/ 123 h 266"/>
                <a:gd name="T22" fmla="*/ 228 w 266"/>
                <a:gd name="T23" fmla="*/ 236 h 266"/>
                <a:gd name="T24" fmla="*/ 124 w 266"/>
                <a:gd name="T25" fmla="*/ 252 h 266"/>
                <a:gd name="T26" fmla="*/ 8 w 266"/>
                <a:gd name="T27" fmla="*/ 163 h 266"/>
                <a:gd name="T28" fmla="*/ 0 w 266"/>
                <a:gd name="T29" fmla="*/ 131 h 266"/>
                <a:gd name="T30" fmla="*/ 7 w 266"/>
                <a:gd name="T31" fmla="*/ 12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266">
                  <a:moveTo>
                    <a:pt x="7" y="125"/>
                  </a:moveTo>
                  <a:cubicBezTo>
                    <a:pt x="18" y="131"/>
                    <a:pt x="31" y="134"/>
                    <a:pt x="40" y="141"/>
                  </a:cubicBezTo>
                  <a:cubicBezTo>
                    <a:pt x="58" y="155"/>
                    <a:pt x="72" y="174"/>
                    <a:pt x="90" y="187"/>
                  </a:cubicBezTo>
                  <a:cubicBezTo>
                    <a:pt x="111" y="201"/>
                    <a:pt x="134" y="212"/>
                    <a:pt x="157" y="221"/>
                  </a:cubicBezTo>
                  <a:cubicBezTo>
                    <a:pt x="177" y="229"/>
                    <a:pt x="197" y="223"/>
                    <a:pt x="212" y="207"/>
                  </a:cubicBezTo>
                  <a:cubicBezTo>
                    <a:pt x="226" y="191"/>
                    <a:pt x="228" y="172"/>
                    <a:pt x="218" y="155"/>
                  </a:cubicBezTo>
                  <a:cubicBezTo>
                    <a:pt x="195" y="118"/>
                    <a:pt x="171" y="83"/>
                    <a:pt x="146" y="48"/>
                  </a:cubicBezTo>
                  <a:cubicBezTo>
                    <a:pt x="141" y="40"/>
                    <a:pt x="133" y="34"/>
                    <a:pt x="129" y="26"/>
                  </a:cubicBezTo>
                  <a:cubicBezTo>
                    <a:pt x="127" y="20"/>
                    <a:pt x="128" y="7"/>
                    <a:pt x="131" y="5"/>
                  </a:cubicBezTo>
                  <a:cubicBezTo>
                    <a:pt x="138" y="2"/>
                    <a:pt x="151" y="0"/>
                    <a:pt x="156" y="5"/>
                  </a:cubicBezTo>
                  <a:cubicBezTo>
                    <a:pt x="196" y="38"/>
                    <a:pt x="234" y="73"/>
                    <a:pt x="252" y="123"/>
                  </a:cubicBezTo>
                  <a:cubicBezTo>
                    <a:pt x="266" y="165"/>
                    <a:pt x="259" y="204"/>
                    <a:pt x="228" y="236"/>
                  </a:cubicBezTo>
                  <a:cubicBezTo>
                    <a:pt x="198" y="266"/>
                    <a:pt x="161" y="266"/>
                    <a:pt x="124" y="252"/>
                  </a:cubicBezTo>
                  <a:cubicBezTo>
                    <a:pt x="76" y="234"/>
                    <a:pt x="39" y="202"/>
                    <a:pt x="8" y="163"/>
                  </a:cubicBezTo>
                  <a:cubicBezTo>
                    <a:pt x="1" y="156"/>
                    <a:pt x="2" y="142"/>
                    <a:pt x="0" y="131"/>
                  </a:cubicBezTo>
                  <a:cubicBezTo>
                    <a:pt x="2" y="129"/>
                    <a:pt x="4" y="127"/>
                    <a:pt x="7"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75" name="Freeform 18"/>
            <p:cNvSpPr>
              <a:spLocks/>
            </p:cNvSpPr>
            <p:nvPr/>
          </p:nvSpPr>
          <p:spPr bwMode="auto">
            <a:xfrm>
              <a:off x="6066093" y="2719681"/>
              <a:ext cx="484252" cy="488089"/>
            </a:xfrm>
            <a:custGeom>
              <a:avLst/>
              <a:gdLst>
                <a:gd name="T0" fmla="*/ 144 w 267"/>
                <a:gd name="T1" fmla="*/ 9 h 269"/>
                <a:gd name="T2" fmla="*/ 126 w 267"/>
                <a:gd name="T3" fmla="*/ 41 h 269"/>
                <a:gd name="T4" fmla="*/ 70 w 267"/>
                <a:gd name="T5" fmla="*/ 106 h 269"/>
                <a:gd name="T6" fmla="*/ 47 w 267"/>
                <a:gd name="T7" fmla="*/ 159 h 269"/>
                <a:gd name="T8" fmla="*/ 63 w 267"/>
                <a:gd name="T9" fmla="*/ 213 h 269"/>
                <a:gd name="T10" fmla="*/ 115 w 267"/>
                <a:gd name="T11" fmla="*/ 218 h 269"/>
                <a:gd name="T12" fmla="*/ 224 w 267"/>
                <a:gd name="T13" fmla="*/ 144 h 269"/>
                <a:gd name="T14" fmla="*/ 259 w 267"/>
                <a:gd name="T15" fmla="*/ 122 h 269"/>
                <a:gd name="T16" fmla="*/ 253 w 267"/>
                <a:gd name="T17" fmla="*/ 171 h 269"/>
                <a:gd name="T18" fmla="*/ 160 w 267"/>
                <a:gd name="T19" fmla="*/ 245 h 269"/>
                <a:gd name="T20" fmla="*/ 39 w 267"/>
                <a:gd name="T21" fmla="*/ 233 h 269"/>
                <a:gd name="T22" fmla="*/ 17 w 267"/>
                <a:gd name="T23" fmla="*/ 124 h 269"/>
                <a:gd name="T24" fmla="*/ 107 w 267"/>
                <a:gd name="T25" fmla="*/ 7 h 269"/>
                <a:gd name="T26" fmla="*/ 138 w 267"/>
                <a:gd name="T27" fmla="*/ 0 h 269"/>
                <a:gd name="T28" fmla="*/ 144 w 267"/>
                <a:gd name="T29" fmla="*/ 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7" h="269">
                  <a:moveTo>
                    <a:pt x="144" y="9"/>
                  </a:moveTo>
                  <a:cubicBezTo>
                    <a:pt x="138" y="20"/>
                    <a:pt x="134" y="32"/>
                    <a:pt x="126" y="41"/>
                  </a:cubicBezTo>
                  <a:cubicBezTo>
                    <a:pt x="108" y="63"/>
                    <a:pt x="87" y="83"/>
                    <a:pt x="70" y="106"/>
                  </a:cubicBezTo>
                  <a:cubicBezTo>
                    <a:pt x="59" y="122"/>
                    <a:pt x="52" y="140"/>
                    <a:pt x="47" y="159"/>
                  </a:cubicBezTo>
                  <a:cubicBezTo>
                    <a:pt x="40" y="179"/>
                    <a:pt x="46" y="198"/>
                    <a:pt x="63" y="213"/>
                  </a:cubicBezTo>
                  <a:cubicBezTo>
                    <a:pt x="79" y="226"/>
                    <a:pt x="99" y="228"/>
                    <a:pt x="115" y="218"/>
                  </a:cubicBezTo>
                  <a:cubicBezTo>
                    <a:pt x="153" y="195"/>
                    <a:pt x="188" y="169"/>
                    <a:pt x="224" y="144"/>
                  </a:cubicBezTo>
                  <a:cubicBezTo>
                    <a:pt x="235" y="137"/>
                    <a:pt x="246" y="130"/>
                    <a:pt x="259" y="122"/>
                  </a:cubicBezTo>
                  <a:cubicBezTo>
                    <a:pt x="267" y="144"/>
                    <a:pt x="267" y="159"/>
                    <a:pt x="253" y="171"/>
                  </a:cubicBezTo>
                  <a:cubicBezTo>
                    <a:pt x="222" y="196"/>
                    <a:pt x="193" y="223"/>
                    <a:pt x="160" y="245"/>
                  </a:cubicBezTo>
                  <a:cubicBezTo>
                    <a:pt x="124" y="269"/>
                    <a:pt x="71" y="261"/>
                    <a:pt x="39" y="233"/>
                  </a:cubicBezTo>
                  <a:cubicBezTo>
                    <a:pt x="7" y="206"/>
                    <a:pt x="0" y="169"/>
                    <a:pt x="17" y="124"/>
                  </a:cubicBezTo>
                  <a:cubicBezTo>
                    <a:pt x="35" y="75"/>
                    <a:pt x="68" y="38"/>
                    <a:pt x="107" y="7"/>
                  </a:cubicBezTo>
                  <a:cubicBezTo>
                    <a:pt x="114" y="1"/>
                    <a:pt x="127" y="2"/>
                    <a:pt x="138" y="0"/>
                  </a:cubicBezTo>
                  <a:cubicBezTo>
                    <a:pt x="140" y="3"/>
                    <a:pt x="142" y="6"/>
                    <a:pt x="14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76" name="Freeform 19"/>
            <p:cNvSpPr>
              <a:spLocks/>
            </p:cNvSpPr>
            <p:nvPr/>
          </p:nvSpPr>
          <p:spPr bwMode="auto">
            <a:xfrm>
              <a:off x="6066093" y="1509435"/>
              <a:ext cx="491159" cy="495764"/>
            </a:xfrm>
            <a:custGeom>
              <a:avLst/>
              <a:gdLst>
                <a:gd name="T0" fmla="*/ 44 w 271"/>
                <a:gd name="T1" fmla="*/ 105 h 273"/>
                <a:gd name="T2" fmla="*/ 67 w 271"/>
                <a:gd name="T3" fmla="*/ 157 h 273"/>
                <a:gd name="T4" fmla="*/ 126 w 271"/>
                <a:gd name="T5" fmla="*/ 224 h 273"/>
                <a:gd name="T6" fmla="*/ 139 w 271"/>
                <a:gd name="T7" fmla="*/ 259 h 273"/>
                <a:gd name="T8" fmla="*/ 99 w 271"/>
                <a:gd name="T9" fmla="*/ 257 h 273"/>
                <a:gd name="T10" fmla="*/ 9 w 271"/>
                <a:gd name="T11" fmla="*/ 108 h 273"/>
                <a:gd name="T12" fmla="*/ 95 w 271"/>
                <a:gd name="T13" fmla="*/ 3 h 273"/>
                <a:gd name="T14" fmla="*/ 178 w 271"/>
                <a:gd name="T15" fmla="*/ 34 h 273"/>
                <a:gd name="T16" fmla="*/ 262 w 271"/>
                <a:gd name="T17" fmla="*/ 105 h 273"/>
                <a:gd name="T18" fmla="*/ 268 w 271"/>
                <a:gd name="T19" fmla="*/ 132 h 273"/>
                <a:gd name="T20" fmla="*/ 238 w 271"/>
                <a:gd name="T21" fmla="*/ 133 h 273"/>
                <a:gd name="T22" fmla="*/ 193 w 271"/>
                <a:gd name="T23" fmla="*/ 94 h 273"/>
                <a:gd name="T24" fmla="*/ 108 w 271"/>
                <a:gd name="T25" fmla="*/ 44 h 273"/>
                <a:gd name="T26" fmla="*/ 44 w 271"/>
                <a:gd name="T27"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1" h="273">
                  <a:moveTo>
                    <a:pt x="44" y="105"/>
                  </a:moveTo>
                  <a:cubicBezTo>
                    <a:pt x="49" y="116"/>
                    <a:pt x="55" y="139"/>
                    <a:pt x="67" y="157"/>
                  </a:cubicBezTo>
                  <a:cubicBezTo>
                    <a:pt x="84" y="181"/>
                    <a:pt x="106" y="202"/>
                    <a:pt x="126" y="224"/>
                  </a:cubicBezTo>
                  <a:cubicBezTo>
                    <a:pt x="136" y="235"/>
                    <a:pt x="149" y="247"/>
                    <a:pt x="139" y="259"/>
                  </a:cubicBezTo>
                  <a:cubicBezTo>
                    <a:pt x="128" y="273"/>
                    <a:pt x="112" y="267"/>
                    <a:pt x="99" y="257"/>
                  </a:cubicBezTo>
                  <a:cubicBezTo>
                    <a:pt x="53" y="217"/>
                    <a:pt x="21" y="168"/>
                    <a:pt x="9" y="108"/>
                  </a:cubicBezTo>
                  <a:cubicBezTo>
                    <a:pt x="0" y="58"/>
                    <a:pt x="45" y="0"/>
                    <a:pt x="95" y="3"/>
                  </a:cubicBezTo>
                  <a:cubicBezTo>
                    <a:pt x="123" y="5"/>
                    <a:pt x="153" y="19"/>
                    <a:pt x="178" y="34"/>
                  </a:cubicBezTo>
                  <a:cubicBezTo>
                    <a:pt x="209" y="54"/>
                    <a:pt x="235" y="80"/>
                    <a:pt x="262" y="105"/>
                  </a:cubicBezTo>
                  <a:cubicBezTo>
                    <a:pt x="267" y="110"/>
                    <a:pt x="271" y="125"/>
                    <a:pt x="268" y="132"/>
                  </a:cubicBezTo>
                  <a:cubicBezTo>
                    <a:pt x="261" y="145"/>
                    <a:pt x="247" y="140"/>
                    <a:pt x="238" y="133"/>
                  </a:cubicBezTo>
                  <a:cubicBezTo>
                    <a:pt x="222" y="121"/>
                    <a:pt x="207" y="108"/>
                    <a:pt x="193" y="94"/>
                  </a:cubicBezTo>
                  <a:cubicBezTo>
                    <a:pt x="168" y="71"/>
                    <a:pt x="142" y="51"/>
                    <a:pt x="108" y="44"/>
                  </a:cubicBezTo>
                  <a:cubicBezTo>
                    <a:pt x="74" y="37"/>
                    <a:pt x="44" y="60"/>
                    <a:pt x="44"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77" name="Freeform 20"/>
            <p:cNvSpPr>
              <a:spLocks/>
            </p:cNvSpPr>
            <p:nvPr/>
          </p:nvSpPr>
          <p:spPr bwMode="auto">
            <a:xfrm>
              <a:off x="7281711" y="1511737"/>
              <a:ext cx="480415" cy="476578"/>
            </a:xfrm>
            <a:custGeom>
              <a:avLst/>
              <a:gdLst>
                <a:gd name="T0" fmla="*/ 124 w 265"/>
                <a:gd name="T1" fmla="*/ 257 h 263"/>
                <a:gd name="T2" fmla="*/ 142 w 265"/>
                <a:gd name="T3" fmla="*/ 223 h 263"/>
                <a:gd name="T4" fmla="*/ 196 w 265"/>
                <a:gd name="T5" fmla="*/ 159 h 263"/>
                <a:gd name="T6" fmla="*/ 220 w 265"/>
                <a:gd name="T7" fmla="*/ 107 h 263"/>
                <a:gd name="T8" fmla="*/ 156 w 265"/>
                <a:gd name="T9" fmla="*/ 44 h 263"/>
                <a:gd name="T10" fmla="*/ 81 w 265"/>
                <a:gd name="T11" fmla="*/ 85 h 263"/>
                <a:gd name="T12" fmla="*/ 35 w 265"/>
                <a:gd name="T13" fmla="*/ 129 h 263"/>
                <a:gd name="T14" fmla="*/ 5 w 265"/>
                <a:gd name="T15" fmla="*/ 135 h 263"/>
                <a:gd name="T16" fmla="*/ 5 w 265"/>
                <a:gd name="T17" fmla="*/ 106 h 263"/>
                <a:gd name="T18" fmla="*/ 134 w 265"/>
                <a:gd name="T19" fmla="*/ 10 h 263"/>
                <a:gd name="T20" fmla="*/ 231 w 265"/>
                <a:gd name="T21" fmla="*/ 30 h 263"/>
                <a:gd name="T22" fmla="*/ 255 w 265"/>
                <a:gd name="T23" fmla="*/ 128 h 263"/>
                <a:gd name="T24" fmla="*/ 161 w 265"/>
                <a:gd name="T25" fmla="*/ 257 h 263"/>
                <a:gd name="T26" fmla="*/ 128 w 265"/>
                <a:gd name="T27" fmla="*/ 262 h 263"/>
                <a:gd name="T28" fmla="*/ 124 w 265"/>
                <a:gd name="T29"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5" h="263">
                  <a:moveTo>
                    <a:pt x="124" y="257"/>
                  </a:moveTo>
                  <a:cubicBezTo>
                    <a:pt x="130" y="245"/>
                    <a:pt x="134" y="233"/>
                    <a:pt x="142" y="223"/>
                  </a:cubicBezTo>
                  <a:cubicBezTo>
                    <a:pt x="159" y="201"/>
                    <a:pt x="180" y="182"/>
                    <a:pt x="196" y="159"/>
                  </a:cubicBezTo>
                  <a:cubicBezTo>
                    <a:pt x="207" y="144"/>
                    <a:pt x="216" y="125"/>
                    <a:pt x="220" y="107"/>
                  </a:cubicBezTo>
                  <a:cubicBezTo>
                    <a:pt x="231" y="64"/>
                    <a:pt x="198" y="31"/>
                    <a:pt x="156" y="44"/>
                  </a:cubicBezTo>
                  <a:cubicBezTo>
                    <a:pt x="129" y="53"/>
                    <a:pt x="105" y="69"/>
                    <a:pt x="81" y="85"/>
                  </a:cubicBezTo>
                  <a:cubicBezTo>
                    <a:pt x="64" y="97"/>
                    <a:pt x="52" y="116"/>
                    <a:pt x="35" y="129"/>
                  </a:cubicBezTo>
                  <a:cubicBezTo>
                    <a:pt x="28" y="134"/>
                    <a:pt x="15" y="133"/>
                    <a:pt x="5" y="135"/>
                  </a:cubicBezTo>
                  <a:cubicBezTo>
                    <a:pt x="5" y="126"/>
                    <a:pt x="0" y="112"/>
                    <a:pt x="5" y="106"/>
                  </a:cubicBezTo>
                  <a:cubicBezTo>
                    <a:pt x="40" y="63"/>
                    <a:pt x="79" y="26"/>
                    <a:pt x="134" y="10"/>
                  </a:cubicBezTo>
                  <a:cubicBezTo>
                    <a:pt x="170" y="0"/>
                    <a:pt x="204" y="4"/>
                    <a:pt x="231" y="30"/>
                  </a:cubicBezTo>
                  <a:cubicBezTo>
                    <a:pt x="259" y="57"/>
                    <a:pt x="265" y="91"/>
                    <a:pt x="255" y="128"/>
                  </a:cubicBezTo>
                  <a:cubicBezTo>
                    <a:pt x="240" y="182"/>
                    <a:pt x="202" y="221"/>
                    <a:pt x="161" y="257"/>
                  </a:cubicBezTo>
                  <a:cubicBezTo>
                    <a:pt x="154" y="263"/>
                    <a:pt x="139" y="261"/>
                    <a:pt x="128" y="262"/>
                  </a:cubicBezTo>
                  <a:cubicBezTo>
                    <a:pt x="127" y="261"/>
                    <a:pt x="125" y="259"/>
                    <a:pt x="124"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78" name="Freeform 25"/>
            <p:cNvSpPr>
              <a:spLocks/>
            </p:cNvSpPr>
            <p:nvPr/>
          </p:nvSpPr>
          <p:spPr bwMode="auto">
            <a:xfrm>
              <a:off x="6773669" y="2182476"/>
              <a:ext cx="286254" cy="317718"/>
            </a:xfrm>
            <a:custGeom>
              <a:avLst/>
              <a:gdLst>
                <a:gd name="T0" fmla="*/ 158 w 158"/>
                <a:gd name="T1" fmla="*/ 89 h 175"/>
                <a:gd name="T2" fmla="*/ 80 w 158"/>
                <a:gd name="T3" fmla="*/ 174 h 175"/>
                <a:gd name="T4" fmla="*/ 61 w 158"/>
                <a:gd name="T5" fmla="*/ 168 h 175"/>
                <a:gd name="T6" fmla="*/ 16 w 158"/>
                <a:gd name="T7" fmla="*/ 124 h 175"/>
                <a:gd name="T8" fmla="*/ 15 w 158"/>
                <a:gd name="T9" fmla="*/ 66 h 175"/>
                <a:gd name="T10" fmla="*/ 23 w 158"/>
                <a:gd name="T11" fmla="*/ 56 h 175"/>
                <a:gd name="T12" fmla="*/ 127 w 158"/>
                <a:gd name="T13" fmla="*/ 54 h 175"/>
                <a:gd name="T14" fmla="*/ 158 w 158"/>
                <a:gd name="T15" fmla="*/ 8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75">
                  <a:moveTo>
                    <a:pt x="158" y="89"/>
                  </a:moveTo>
                  <a:cubicBezTo>
                    <a:pt x="157" y="114"/>
                    <a:pt x="96" y="175"/>
                    <a:pt x="80" y="174"/>
                  </a:cubicBezTo>
                  <a:cubicBezTo>
                    <a:pt x="73" y="174"/>
                    <a:pt x="66" y="172"/>
                    <a:pt x="61" y="168"/>
                  </a:cubicBezTo>
                  <a:cubicBezTo>
                    <a:pt x="45" y="154"/>
                    <a:pt x="29" y="140"/>
                    <a:pt x="16" y="124"/>
                  </a:cubicBezTo>
                  <a:cubicBezTo>
                    <a:pt x="0" y="105"/>
                    <a:pt x="1" y="86"/>
                    <a:pt x="15" y="66"/>
                  </a:cubicBezTo>
                  <a:cubicBezTo>
                    <a:pt x="18" y="62"/>
                    <a:pt x="20" y="59"/>
                    <a:pt x="23" y="56"/>
                  </a:cubicBezTo>
                  <a:cubicBezTo>
                    <a:pt x="83" y="0"/>
                    <a:pt x="81" y="8"/>
                    <a:pt x="127" y="54"/>
                  </a:cubicBezTo>
                  <a:cubicBezTo>
                    <a:pt x="140" y="67"/>
                    <a:pt x="150" y="80"/>
                    <a:pt x="158"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79" name="Freeform 26"/>
            <p:cNvSpPr>
              <a:spLocks/>
            </p:cNvSpPr>
            <p:nvPr/>
          </p:nvSpPr>
          <p:spPr bwMode="auto">
            <a:xfrm>
              <a:off x="7142038" y="1832525"/>
              <a:ext cx="300835" cy="303137"/>
            </a:xfrm>
            <a:custGeom>
              <a:avLst/>
              <a:gdLst>
                <a:gd name="T0" fmla="*/ 0 w 166"/>
                <a:gd name="T1" fmla="*/ 82 h 167"/>
                <a:gd name="T2" fmla="*/ 12 w 166"/>
                <a:gd name="T3" fmla="*/ 63 h 167"/>
                <a:gd name="T4" fmla="*/ 60 w 166"/>
                <a:gd name="T5" fmla="*/ 15 h 167"/>
                <a:gd name="T6" fmla="*/ 102 w 166"/>
                <a:gd name="T7" fmla="*/ 14 h 167"/>
                <a:gd name="T8" fmla="*/ 150 w 166"/>
                <a:gd name="T9" fmla="*/ 62 h 167"/>
                <a:gd name="T10" fmla="*/ 151 w 166"/>
                <a:gd name="T11" fmla="*/ 103 h 167"/>
                <a:gd name="T12" fmla="*/ 101 w 166"/>
                <a:gd name="T13" fmla="*/ 154 h 167"/>
                <a:gd name="T14" fmla="*/ 65 w 166"/>
                <a:gd name="T15" fmla="*/ 156 h 167"/>
                <a:gd name="T16" fmla="*/ 7 w 166"/>
                <a:gd name="T17" fmla="*/ 98 h 167"/>
                <a:gd name="T18" fmla="*/ 0 w 166"/>
                <a:gd name="T19" fmla="*/ 8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7">
                  <a:moveTo>
                    <a:pt x="0" y="82"/>
                  </a:moveTo>
                  <a:cubicBezTo>
                    <a:pt x="4" y="76"/>
                    <a:pt x="7" y="68"/>
                    <a:pt x="12" y="63"/>
                  </a:cubicBezTo>
                  <a:cubicBezTo>
                    <a:pt x="28" y="46"/>
                    <a:pt x="44" y="30"/>
                    <a:pt x="60" y="15"/>
                  </a:cubicBezTo>
                  <a:cubicBezTo>
                    <a:pt x="75" y="0"/>
                    <a:pt x="87" y="0"/>
                    <a:pt x="102" y="14"/>
                  </a:cubicBezTo>
                  <a:cubicBezTo>
                    <a:pt x="119" y="29"/>
                    <a:pt x="134" y="46"/>
                    <a:pt x="150" y="62"/>
                  </a:cubicBezTo>
                  <a:cubicBezTo>
                    <a:pt x="163" y="75"/>
                    <a:pt x="166" y="89"/>
                    <a:pt x="151" y="103"/>
                  </a:cubicBezTo>
                  <a:cubicBezTo>
                    <a:pt x="135" y="120"/>
                    <a:pt x="118" y="138"/>
                    <a:pt x="101" y="154"/>
                  </a:cubicBezTo>
                  <a:cubicBezTo>
                    <a:pt x="90" y="165"/>
                    <a:pt x="77" y="167"/>
                    <a:pt x="65" y="156"/>
                  </a:cubicBezTo>
                  <a:cubicBezTo>
                    <a:pt x="45" y="138"/>
                    <a:pt x="26" y="118"/>
                    <a:pt x="7" y="98"/>
                  </a:cubicBezTo>
                  <a:cubicBezTo>
                    <a:pt x="4" y="95"/>
                    <a:pt x="3" y="89"/>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0" name="Freeform 27"/>
            <p:cNvSpPr>
              <a:spLocks/>
            </p:cNvSpPr>
            <p:nvPr/>
          </p:nvSpPr>
          <p:spPr bwMode="auto">
            <a:xfrm>
              <a:off x="6394556" y="2213941"/>
              <a:ext cx="299300" cy="291626"/>
            </a:xfrm>
            <a:custGeom>
              <a:avLst/>
              <a:gdLst>
                <a:gd name="T0" fmla="*/ 81 w 165"/>
                <a:gd name="T1" fmla="*/ 0 h 161"/>
                <a:gd name="T2" fmla="*/ 99 w 165"/>
                <a:gd name="T3" fmla="*/ 7 h 161"/>
                <a:gd name="T4" fmla="*/ 155 w 165"/>
                <a:gd name="T5" fmla="*/ 64 h 161"/>
                <a:gd name="T6" fmla="*/ 154 w 165"/>
                <a:gd name="T7" fmla="*/ 96 h 161"/>
                <a:gd name="T8" fmla="*/ 99 w 165"/>
                <a:gd name="T9" fmla="*/ 151 h 161"/>
                <a:gd name="T10" fmla="*/ 65 w 165"/>
                <a:gd name="T11" fmla="*/ 151 h 161"/>
                <a:gd name="T12" fmla="*/ 10 w 165"/>
                <a:gd name="T13" fmla="*/ 97 h 161"/>
                <a:gd name="T14" fmla="*/ 9 w 165"/>
                <a:gd name="T15" fmla="*/ 62 h 161"/>
                <a:gd name="T16" fmla="*/ 64 w 165"/>
                <a:gd name="T17" fmla="*/ 7 h 161"/>
                <a:gd name="T18" fmla="*/ 81 w 165"/>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1">
                  <a:moveTo>
                    <a:pt x="81" y="0"/>
                  </a:moveTo>
                  <a:cubicBezTo>
                    <a:pt x="87" y="2"/>
                    <a:pt x="95" y="3"/>
                    <a:pt x="99" y="7"/>
                  </a:cubicBezTo>
                  <a:cubicBezTo>
                    <a:pt x="118" y="26"/>
                    <a:pt x="137" y="45"/>
                    <a:pt x="155" y="64"/>
                  </a:cubicBezTo>
                  <a:cubicBezTo>
                    <a:pt x="165" y="75"/>
                    <a:pt x="163" y="86"/>
                    <a:pt x="154" y="96"/>
                  </a:cubicBezTo>
                  <a:cubicBezTo>
                    <a:pt x="136" y="114"/>
                    <a:pt x="118" y="133"/>
                    <a:pt x="99" y="151"/>
                  </a:cubicBezTo>
                  <a:cubicBezTo>
                    <a:pt x="88" y="161"/>
                    <a:pt x="75" y="161"/>
                    <a:pt x="65" y="151"/>
                  </a:cubicBezTo>
                  <a:cubicBezTo>
                    <a:pt x="46" y="134"/>
                    <a:pt x="27" y="115"/>
                    <a:pt x="10" y="97"/>
                  </a:cubicBezTo>
                  <a:cubicBezTo>
                    <a:pt x="0" y="86"/>
                    <a:pt x="0" y="73"/>
                    <a:pt x="9" y="62"/>
                  </a:cubicBezTo>
                  <a:cubicBezTo>
                    <a:pt x="27" y="43"/>
                    <a:pt x="46" y="25"/>
                    <a:pt x="64" y="7"/>
                  </a:cubicBezTo>
                  <a:cubicBezTo>
                    <a:pt x="68" y="3"/>
                    <a:pt x="75"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1" name="Freeform 28"/>
            <p:cNvSpPr>
              <a:spLocks/>
            </p:cNvSpPr>
            <p:nvPr/>
          </p:nvSpPr>
          <p:spPr bwMode="auto">
            <a:xfrm>
              <a:off x="6579508" y="2396591"/>
              <a:ext cx="295463" cy="292393"/>
            </a:xfrm>
            <a:custGeom>
              <a:avLst/>
              <a:gdLst>
                <a:gd name="T0" fmla="*/ 81 w 163"/>
                <a:gd name="T1" fmla="*/ 161 h 161"/>
                <a:gd name="T2" fmla="*/ 62 w 163"/>
                <a:gd name="T3" fmla="*/ 151 h 161"/>
                <a:gd name="T4" fmla="*/ 13 w 163"/>
                <a:gd name="T5" fmla="*/ 101 h 161"/>
                <a:gd name="T6" fmla="*/ 11 w 163"/>
                <a:gd name="T7" fmla="*/ 64 h 161"/>
                <a:gd name="T8" fmla="*/ 59 w 163"/>
                <a:gd name="T9" fmla="*/ 16 h 161"/>
                <a:gd name="T10" fmla="*/ 108 w 163"/>
                <a:gd name="T11" fmla="*/ 17 h 161"/>
                <a:gd name="T12" fmla="*/ 154 w 163"/>
                <a:gd name="T13" fmla="*/ 64 h 161"/>
                <a:gd name="T14" fmla="*/ 159 w 163"/>
                <a:gd name="T15" fmla="*/ 90 h 161"/>
                <a:gd name="T16" fmla="*/ 95 w 163"/>
                <a:gd name="T17" fmla="*/ 157 h 161"/>
                <a:gd name="T18" fmla="*/ 81 w 163"/>
                <a:gd name="T19"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1">
                  <a:moveTo>
                    <a:pt x="81" y="161"/>
                  </a:moveTo>
                  <a:cubicBezTo>
                    <a:pt x="76" y="158"/>
                    <a:pt x="68" y="156"/>
                    <a:pt x="62" y="151"/>
                  </a:cubicBezTo>
                  <a:cubicBezTo>
                    <a:pt x="45" y="135"/>
                    <a:pt x="29" y="118"/>
                    <a:pt x="13" y="101"/>
                  </a:cubicBezTo>
                  <a:cubicBezTo>
                    <a:pt x="2" y="90"/>
                    <a:pt x="0" y="76"/>
                    <a:pt x="11" y="64"/>
                  </a:cubicBezTo>
                  <a:cubicBezTo>
                    <a:pt x="26" y="47"/>
                    <a:pt x="42" y="31"/>
                    <a:pt x="59" y="16"/>
                  </a:cubicBezTo>
                  <a:cubicBezTo>
                    <a:pt x="76" y="0"/>
                    <a:pt x="91" y="1"/>
                    <a:pt x="108" y="17"/>
                  </a:cubicBezTo>
                  <a:cubicBezTo>
                    <a:pt x="124" y="32"/>
                    <a:pt x="140" y="47"/>
                    <a:pt x="154" y="64"/>
                  </a:cubicBezTo>
                  <a:cubicBezTo>
                    <a:pt x="159" y="70"/>
                    <a:pt x="163" y="85"/>
                    <a:pt x="159" y="90"/>
                  </a:cubicBezTo>
                  <a:cubicBezTo>
                    <a:pt x="139" y="113"/>
                    <a:pt x="117" y="135"/>
                    <a:pt x="95" y="157"/>
                  </a:cubicBezTo>
                  <a:cubicBezTo>
                    <a:pt x="92" y="159"/>
                    <a:pt x="87" y="159"/>
                    <a:pt x="8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2" name="Freeform 29"/>
            <p:cNvSpPr>
              <a:spLocks/>
            </p:cNvSpPr>
            <p:nvPr/>
          </p:nvSpPr>
          <p:spPr bwMode="auto">
            <a:xfrm>
              <a:off x="6769832" y="2585380"/>
              <a:ext cx="290091" cy="287021"/>
            </a:xfrm>
            <a:custGeom>
              <a:avLst/>
              <a:gdLst>
                <a:gd name="T0" fmla="*/ 160 w 160"/>
                <a:gd name="T1" fmla="*/ 78 h 158"/>
                <a:gd name="T2" fmla="*/ 82 w 160"/>
                <a:gd name="T3" fmla="*/ 158 h 158"/>
                <a:gd name="T4" fmla="*/ 64 w 160"/>
                <a:gd name="T5" fmla="*/ 152 h 158"/>
                <a:gd name="T6" fmla="*/ 11 w 160"/>
                <a:gd name="T7" fmla="*/ 99 h 158"/>
                <a:gd name="T8" fmla="*/ 13 w 160"/>
                <a:gd name="T9" fmla="*/ 60 h 158"/>
                <a:gd name="T10" fmla="*/ 65 w 160"/>
                <a:gd name="T11" fmla="*/ 8 h 158"/>
                <a:gd name="T12" fmla="*/ 88 w 160"/>
                <a:gd name="T13" fmla="*/ 3 h 158"/>
                <a:gd name="T14" fmla="*/ 157 w 160"/>
                <a:gd name="T15" fmla="*/ 69 h 158"/>
                <a:gd name="T16" fmla="*/ 160 w 160"/>
                <a:gd name="T17" fmla="*/ 7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58">
                  <a:moveTo>
                    <a:pt x="160" y="78"/>
                  </a:moveTo>
                  <a:cubicBezTo>
                    <a:pt x="159" y="95"/>
                    <a:pt x="98" y="158"/>
                    <a:pt x="82" y="158"/>
                  </a:cubicBezTo>
                  <a:cubicBezTo>
                    <a:pt x="76" y="158"/>
                    <a:pt x="68" y="156"/>
                    <a:pt x="64" y="152"/>
                  </a:cubicBezTo>
                  <a:cubicBezTo>
                    <a:pt x="46" y="135"/>
                    <a:pt x="27" y="118"/>
                    <a:pt x="11" y="99"/>
                  </a:cubicBezTo>
                  <a:cubicBezTo>
                    <a:pt x="0" y="86"/>
                    <a:pt x="0" y="72"/>
                    <a:pt x="13" y="60"/>
                  </a:cubicBezTo>
                  <a:cubicBezTo>
                    <a:pt x="30" y="42"/>
                    <a:pt x="47" y="24"/>
                    <a:pt x="65" y="8"/>
                  </a:cubicBezTo>
                  <a:cubicBezTo>
                    <a:pt x="71" y="4"/>
                    <a:pt x="84" y="0"/>
                    <a:pt x="88" y="3"/>
                  </a:cubicBezTo>
                  <a:cubicBezTo>
                    <a:pt x="112" y="24"/>
                    <a:pt x="134" y="46"/>
                    <a:pt x="157" y="69"/>
                  </a:cubicBezTo>
                  <a:cubicBezTo>
                    <a:pt x="159" y="71"/>
                    <a:pt x="159" y="76"/>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3" name="Freeform 30"/>
            <p:cNvSpPr>
              <a:spLocks/>
            </p:cNvSpPr>
            <p:nvPr/>
          </p:nvSpPr>
          <p:spPr bwMode="auto">
            <a:xfrm>
              <a:off x="6586415" y="2764960"/>
              <a:ext cx="296230" cy="293928"/>
            </a:xfrm>
            <a:custGeom>
              <a:avLst/>
              <a:gdLst>
                <a:gd name="T0" fmla="*/ 82 w 163"/>
                <a:gd name="T1" fmla="*/ 162 h 162"/>
                <a:gd name="T2" fmla="*/ 76 w 163"/>
                <a:gd name="T3" fmla="*/ 162 h 162"/>
                <a:gd name="T4" fmla="*/ 1 w 163"/>
                <a:gd name="T5" fmla="*/ 85 h 162"/>
                <a:gd name="T6" fmla="*/ 10 w 163"/>
                <a:gd name="T7" fmla="*/ 62 h 162"/>
                <a:gd name="T8" fmla="*/ 58 w 163"/>
                <a:gd name="T9" fmla="*/ 14 h 162"/>
                <a:gd name="T10" fmla="*/ 99 w 163"/>
                <a:gd name="T11" fmla="*/ 14 h 162"/>
                <a:gd name="T12" fmla="*/ 148 w 163"/>
                <a:gd name="T13" fmla="*/ 63 h 162"/>
                <a:gd name="T14" fmla="*/ 150 w 163"/>
                <a:gd name="T15" fmla="*/ 102 h 162"/>
                <a:gd name="T16" fmla="*/ 96 w 163"/>
                <a:gd name="T17" fmla="*/ 155 h 162"/>
                <a:gd name="T18" fmla="*/ 82 w 163"/>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2">
                  <a:moveTo>
                    <a:pt x="82" y="162"/>
                  </a:moveTo>
                  <a:cubicBezTo>
                    <a:pt x="77" y="162"/>
                    <a:pt x="77" y="162"/>
                    <a:pt x="76" y="162"/>
                  </a:cubicBezTo>
                  <a:cubicBezTo>
                    <a:pt x="60" y="161"/>
                    <a:pt x="0" y="101"/>
                    <a:pt x="1" y="85"/>
                  </a:cubicBezTo>
                  <a:cubicBezTo>
                    <a:pt x="1" y="77"/>
                    <a:pt x="5" y="68"/>
                    <a:pt x="10" y="62"/>
                  </a:cubicBezTo>
                  <a:cubicBezTo>
                    <a:pt x="25" y="45"/>
                    <a:pt x="42" y="29"/>
                    <a:pt x="58" y="14"/>
                  </a:cubicBezTo>
                  <a:cubicBezTo>
                    <a:pt x="71" y="1"/>
                    <a:pt x="85" y="0"/>
                    <a:pt x="99" y="14"/>
                  </a:cubicBezTo>
                  <a:cubicBezTo>
                    <a:pt x="115" y="30"/>
                    <a:pt x="132" y="46"/>
                    <a:pt x="148" y="63"/>
                  </a:cubicBezTo>
                  <a:cubicBezTo>
                    <a:pt x="160" y="75"/>
                    <a:pt x="163" y="88"/>
                    <a:pt x="150" y="102"/>
                  </a:cubicBezTo>
                  <a:cubicBezTo>
                    <a:pt x="132" y="120"/>
                    <a:pt x="114" y="138"/>
                    <a:pt x="96" y="155"/>
                  </a:cubicBezTo>
                  <a:cubicBezTo>
                    <a:pt x="92" y="160"/>
                    <a:pt x="85" y="161"/>
                    <a:pt x="82"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4" name="Freeform 31"/>
            <p:cNvSpPr>
              <a:spLocks/>
            </p:cNvSpPr>
            <p:nvPr/>
          </p:nvSpPr>
          <p:spPr bwMode="auto">
            <a:xfrm>
              <a:off x="6399928" y="2587682"/>
              <a:ext cx="288556" cy="291626"/>
            </a:xfrm>
            <a:custGeom>
              <a:avLst/>
              <a:gdLst>
                <a:gd name="T0" fmla="*/ 159 w 159"/>
                <a:gd name="T1" fmla="*/ 80 h 161"/>
                <a:gd name="T2" fmla="*/ 150 w 159"/>
                <a:gd name="T3" fmla="*/ 97 h 161"/>
                <a:gd name="T4" fmla="*/ 97 w 159"/>
                <a:gd name="T5" fmla="*/ 151 h 161"/>
                <a:gd name="T6" fmla="*/ 61 w 159"/>
                <a:gd name="T7" fmla="*/ 150 h 161"/>
                <a:gd name="T8" fmla="*/ 14 w 159"/>
                <a:gd name="T9" fmla="*/ 104 h 161"/>
                <a:gd name="T10" fmla="*/ 15 w 159"/>
                <a:gd name="T11" fmla="*/ 53 h 161"/>
                <a:gd name="T12" fmla="*/ 62 w 159"/>
                <a:gd name="T13" fmla="*/ 7 h 161"/>
                <a:gd name="T14" fmla="*/ 89 w 159"/>
                <a:gd name="T15" fmla="*/ 4 h 161"/>
                <a:gd name="T16" fmla="*/ 153 w 159"/>
                <a:gd name="T17" fmla="*/ 64 h 161"/>
                <a:gd name="T18" fmla="*/ 159 w 159"/>
                <a:gd name="T19"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1">
                  <a:moveTo>
                    <a:pt x="159" y="80"/>
                  </a:moveTo>
                  <a:cubicBezTo>
                    <a:pt x="156" y="86"/>
                    <a:pt x="155" y="93"/>
                    <a:pt x="150" y="97"/>
                  </a:cubicBezTo>
                  <a:cubicBezTo>
                    <a:pt x="133" y="115"/>
                    <a:pt x="115" y="134"/>
                    <a:pt x="97" y="151"/>
                  </a:cubicBezTo>
                  <a:cubicBezTo>
                    <a:pt x="86" y="161"/>
                    <a:pt x="72" y="161"/>
                    <a:pt x="61" y="150"/>
                  </a:cubicBezTo>
                  <a:cubicBezTo>
                    <a:pt x="44" y="136"/>
                    <a:pt x="28" y="120"/>
                    <a:pt x="14" y="104"/>
                  </a:cubicBezTo>
                  <a:cubicBezTo>
                    <a:pt x="0" y="88"/>
                    <a:pt x="0" y="69"/>
                    <a:pt x="15" y="53"/>
                  </a:cubicBezTo>
                  <a:cubicBezTo>
                    <a:pt x="29" y="37"/>
                    <a:pt x="45" y="21"/>
                    <a:pt x="62" y="7"/>
                  </a:cubicBezTo>
                  <a:cubicBezTo>
                    <a:pt x="68" y="2"/>
                    <a:pt x="84" y="0"/>
                    <a:pt x="89" y="4"/>
                  </a:cubicBezTo>
                  <a:cubicBezTo>
                    <a:pt x="112" y="23"/>
                    <a:pt x="132" y="44"/>
                    <a:pt x="153" y="64"/>
                  </a:cubicBezTo>
                  <a:cubicBezTo>
                    <a:pt x="156" y="68"/>
                    <a:pt x="157" y="74"/>
                    <a:pt x="15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5" name="Freeform 32"/>
            <p:cNvSpPr>
              <a:spLocks/>
            </p:cNvSpPr>
            <p:nvPr/>
          </p:nvSpPr>
          <p:spPr bwMode="auto">
            <a:xfrm>
              <a:off x="6203464" y="2028222"/>
              <a:ext cx="303137" cy="293928"/>
            </a:xfrm>
            <a:custGeom>
              <a:avLst/>
              <a:gdLst>
                <a:gd name="T0" fmla="*/ 86 w 167"/>
                <a:gd name="T1" fmla="*/ 0 h 162"/>
                <a:gd name="T2" fmla="*/ 103 w 167"/>
                <a:gd name="T3" fmla="*/ 9 h 162"/>
                <a:gd name="T4" fmla="*/ 157 w 167"/>
                <a:gd name="T5" fmla="*/ 63 h 162"/>
                <a:gd name="T6" fmla="*/ 158 w 167"/>
                <a:gd name="T7" fmla="*/ 93 h 162"/>
                <a:gd name="T8" fmla="*/ 99 w 167"/>
                <a:gd name="T9" fmla="*/ 152 h 162"/>
                <a:gd name="T10" fmla="*/ 64 w 167"/>
                <a:gd name="T11" fmla="*/ 149 h 162"/>
                <a:gd name="T12" fmla="*/ 12 w 167"/>
                <a:gd name="T13" fmla="*/ 97 h 162"/>
                <a:gd name="T14" fmla="*/ 10 w 167"/>
                <a:gd name="T15" fmla="*/ 64 h 162"/>
                <a:gd name="T16" fmla="*/ 65 w 167"/>
                <a:gd name="T17" fmla="*/ 9 h 162"/>
                <a:gd name="T18" fmla="*/ 86 w 167"/>
                <a:gd name="T1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2">
                  <a:moveTo>
                    <a:pt x="86" y="0"/>
                  </a:moveTo>
                  <a:cubicBezTo>
                    <a:pt x="92" y="3"/>
                    <a:pt x="98" y="5"/>
                    <a:pt x="103" y="9"/>
                  </a:cubicBezTo>
                  <a:cubicBezTo>
                    <a:pt x="121" y="27"/>
                    <a:pt x="139" y="45"/>
                    <a:pt x="157" y="63"/>
                  </a:cubicBezTo>
                  <a:cubicBezTo>
                    <a:pt x="166" y="72"/>
                    <a:pt x="167" y="83"/>
                    <a:pt x="158" y="93"/>
                  </a:cubicBezTo>
                  <a:cubicBezTo>
                    <a:pt x="139" y="113"/>
                    <a:pt x="120" y="134"/>
                    <a:pt x="99" y="152"/>
                  </a:cubicBezTo>
                  <a:cubicBezTo>
                    <a:pt x="88" y="162"/>
                    <a:pt x="75" y="159"/>
                    <a:pt x="64" y="149"/>
                  </a:cubicBezTo>
                  <a:cubicBezTo>
                    <a:pt x="47" y="132"/>
                    <a:pt x="29" y="115"/>
                    <a:pt x="12" y="97"/>
                  </a:cubicBezTo>
                  <a:cubicBezTo>
                    <a:pt x="3" y="87"/>
                    <a:pt x="0" y="74"/>
                    <a:pt x="10" y="64"/>
                  </a:cubicBezTo>
                  <a:cubicBezTo>
                    <a:pt x="27" y="45"/>
                    <a:pt x="46" y="27"/>
                    <a:pt x="65" y="9"/>
                  </a:cubicBezTo>
                  <a:cubicBezTo>
                    <a:pt x="70" y="5"/>
                    <a:pt x="78" y="3"/>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6" name="Freeform 33"/>
            <p:cNvSpPr>
              <a:spLocks/>
            </p:cNvSpPr>
            <p:nvPr/>
          </p:nvSpPr>
          <p:spPr bwMode="auto">
            <a:xfrm>
              <a:off x="6960156" y="2034361"/>
              <a:ext cx="284719" cy="286254"/>
            </a:xfrm>
            <a:custGeom>
              <a:avLst/>
              <a:gdLst>
                <a:gd name="T0" fmla="*/ 81 w 157"/>
                <a:gd name="T1" fmla="*/ 0 h 158"/>
                <a:gd name="T2" fmla="*/ 96 w 157"/>
                <a:gd name="T3" fmla="*/ 5 h 158"/>
                <a:gd name="T4" fmla="*/ 152 w 157"/>
                <a:gd name="T5" fmla="*/ 61 h 158"/>
                <a:gd name="T6" fmla="*/ 150 w 157"/>
                <a:gd name="T7" fmla="*/ 91 h 158"/>
                <a:gd name="T8" fmla="*/ 95 w 157"/>
                <a:gd name="T9" fmla="*/ 148 h 158"/>
                <a:gd name="T10" fmla="*/ 60 w 157"/>
                <a:gd name="T11" fmla="*/ 147 h 158"/>
                <a:gd name="T12" fmla="*/ 8 w 157"/>
                <a:gd name="T13" fmla="*/ 94 h 158"/>
                <a:gd name="T14" fmla="*/ 4 w 157"/>
                <a:gd name="T15" fmla="*/ 63 h 158"/>
                <a:gd name="T16" fmla="*/ 62 w 157"/>
                <a:gd name="T17" fmla="*/ 5 h 158"/>
                <a:gd name="T18" fmla="*/ 81 w 157"/>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158">
                  <a:moveTo>
                    <a:pt x="81" y="0"/>
                  </a:moveTo>
                  <a:cubicBezTo>
                    <a:pt x="86" y="1"/>
                    <a:pt x="92" y="2"/>
                    <a:pt x="96" y="5"/>
                  </a:cubicBezTo>
                  <a:cubicBezTo>
                    <a:pt x="115" y="23"/>
                    <a:pt x="135" y="41"/>
                    <a:pt x="152" y="61"/>
                  </a:cubicBezTo>
                  <a:cubicBezTo>
                    <a:pt x="157" y="67"/>
                    <a:pt x="156" y="85"/>
                    <a:pt x="150" y="91"/>
                  </a:cubicBezTo>
                  <a:cubicBezTo>
                    <a:pt x="134" y="112"/>
                    <a:pt x="114" y="130"/>
                    <a:pt x="95" y="148"/>
                  </a:cubicBezTo>
                  <a:cubicBezTo>
                    <a:pt x="84" y="158"/>
                    <a:pt x="71" y="157"/>
                    <a:pt x="60" y="147"/>
                  </a:cubicBezTo>
                  <a:cubicBezTo>
                    <a:pt x="42" y="130"/>
                    <a:pt x="24" y="114"/>
                    <a:pt x="8" y="94"/>
                  </a:cubicBezTo>
                  <a:cubicBezTo>
                    <a:pt x="2" y="87"/>
                    <a:pt x="0" y="69"/>
                    <a:pt x="4" y="63"/>
                  </a:cubicBezTo>
                  <a:cubicBezTo>
                    <a:pt x="21" y="42"/>
                    <a:pt x="42" y="24"/>
                    <a:pt x="62" y="5"/>
                  </a:cubicBezTo>
                  <a:cubicBezTo>
                    <a:pt x="66" y="1"/>
                    <a:pt x="74"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7" name="Freeform 34"/>
            <p:cNvSpPr>
              <a:spLocks/>
            </p:cNvSpPr>
            <p:nvPr/>
          </p:nvSpPr>
          <p:spPr bwMode="auto">
            <a:xfrm>
              <a:off x="6018512" y="2206267"/>
              <a:ext cx="293928" cy="295463"/>
            </a:xfrm>
            <a:custGeom>
              <a:avLst/>
              <a:gdLst>
                <a:gd name="T0" fmla="*/ 162 w 162"/>
                <a:gd name="T1" fmla="*/ 80 h 163"/>
                <a:gd name="T2" fmla="*/ 83 w 162"/>
                <a:gd name="T3" fmla="*/ 162 h 163"/>
                <a:gd name="T4" fmla="*/ 65 w 162"/>
                <a:gd name="T5" fmla="*/ 155 h 163"/>
                <a:gd name="T6" fmla="*/ 12 w 162"/>
                <a:gd name="T7" fmla="*/ 103 h 163"/>
                <a:gd name="T8" fmla="*/ 13 w 162"/>
                <a:gd name="T9" fmla="*/ 64 h 163"/>
                <a:gd name="T10" fmla="*/ 62 w 162"/>
                <a:gd name="T11" fmla="*/ 14 h 163"/>
                <a:gd name="T12" fmla="*/ 103 w 162"/>
                <a:gd name="T13" fmla="*/ 13 h 163"/>
                <a:gd name="T14" fmla="*/ 155 w 162"/>
                <a:gd name="T15" fmla="*/ 66 h 163"/>
                <a:gd name="T16" fmla="*/ 162 w 162"/>
                <a:gd name="T17" fmla="*/ 8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63">
                  <a:moveTo>
                    <a:pt x="162" y="80"/>
                  </a:moveTo>
                  <a:cubicBezTo>
                    <a:pt x="162" y="101"/>
                    <a:pt x="100" y="163"/>
                    <a:pt x="83" y="162"/>
                  </a:cubicBezTo>
                  <a:cubicBezTo>
                    <a:pt x="77" y="162"/>
                    <a:pt x="69" y="159"/>
                    <a:pt x="65" y="155"/>
                  </a:cubicBezTo>
                  <a:cubicBezTo>
                    <a:pt x="47" y="138"/>
                    <a:pt x="30" y="120"/>
                    <a:pt x="12" y="103"/>
                  </a:cubicBezTo>
                  <a:cubicBezTo>
                    <a:pt x="0" y="90"/>
                    <a:pt x="1" y="76"/>
                    <a:pt x="13" y="64"/>
                  </a:cubicBezTo>
                  <a:cubicBezTo>
                    <a:pt x="29" y="47"/>
                    <a:pt x="46" y="30"/>
                    <a:pt x="62" y="14"/>
                  </a:cubicBezTo>
                  <a:cubicBezTo>
                    <a:pt x="75" y="2"/>
                    <a:pt x="89" y="0"/>
                    <a:pt x="103" y="13"/>
                  </a:cubicBezTo>
                  <a:cubicBezTo>
                    <a:pt x="120" y="31"/>
                    <a:pt x="138" y="48"/>
                    <a:pt x="155" y="66"/>
                  </a:cubicBezTo>
                  <a:cubicBezTo>
                    <a:pt x="159" y="70"/>
                    <a:pt x="161" y="77"/>
                    <a:pt x="16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8" name="Freeform 35"/>
            <p:cNvSpPr>
              <a:spLocks/>
            </p:cNvSpPr>
            <p:nvPr/>
          </p:nvSpPr>
          <p:spPr bwMode="auto">
            <a:xfrm>
              <a:off x="7517314" y="2215476"/>
              <a:ext cx="292393" cy="292393"/>
            </a:xfrm>
            <a:custGeom>
              <a:avLst/>
              <a:gdLst>
                <a:gd name="T0" fmla="*/ 76 w 161"/>
                <a:gd name="T1" fmla="*/ 0 h 161"/>
                <a:gd name="T2" fmla="*/ 159 w 161"/>
                <a:gd name="T3" fmla="*/ 79 h 161"/>
                <a:gd name="T4" fmla="*/ 150 w 161"/>
                <a:gd name="T5" fmla="*/ 98 h 161"/>
                <a:gd name="T6" fmla="*/ 99 w 161"/>
                <a:gd name="T7" fmla="*/ 149 h 161"/>
                <a:gd name="T8" fmla="*/ 62 w 161"/>
                <a:gd name="T9" fmla="*/ 149 h 161"/>
                <a:gd name="T10" fmla="*/ 14 w 161"/>
                <a:gd name="T11" fmla="*/ 101 h 161"/>
                <a:gd name="T12" fmla="*/ 16 w 161"/>
                <a:gd name="T13" fmla="*/ 53 h 161"/>
                <a:gd name="T14" fmla="*/ 61 w 161"/>
                <a:gd name="T15" fmla="*/ 8 h 161"/>
                <a:gd name="T16" fmla="*/ 76 w 161"/>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1">
                  <a:moveTo>
                    <a:pt x="76" y="0"/>
                  </a:moveTo>
                  <a:cubicBezTo>
                    <a:pt x="98" y="0"/>
                    <a:pt x="161" y="61"/>
                    <a:pt x="159" y="79"/>
                  </a:cubicBezTo>
                  <a:cubicBezTo>
                    <a:pt x="159" y="85"/>
                    <a:pt x="155" y="93"/>
                    <a:pt x="150" y="98"/>
                  </a:cubicBezTo>
                  <a:cubicBezTo>
                    <a:pt x="134" y="115"/>
                    <a:pt x="116" y="132"/>
                    <a:pt x="99" y="149"/>
                  </a:cubicBezTo>
                  <a:cubicBezTo>
                    <a:pt x="87" y="160"/>
                    <a:pt x="74" y="161"/>
                    <a:pt x="62" y="149"/>
                  </a:cubicBezTo>
                  <a:cubicBezTo>
                    <a:pt x="45" y="134"/>
                    <a:pt x="29" y="118"/>
                    <a:pt x="14" y="101"/>
                  </a:cubicBezTo>
                  <a:cubicBezTo>
                    <a:pt x="0" y="84"/>
                    <a:pt x="1" y="70"/>
                    <a:pt x="16" y="53"/>
                  </a:cubicBezTo>
                  <a:cubicBezTo>
                    <a:pt x="30" y="38"/>
                    <a:pt x="45" y="23"/>
                    <a:pt x="61" y="8"/>
                  </a:cubicBezTo>
                  <a:cubicBezTo>
                    <a:pt x="66" y="4"/>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89" name="Freeform 36"/>
            <p:cNvSpPr>
              <a:spLocks/>
            </p:cNvSpPr>
            <p:nvPr/>
          </p:nvSpPr>
          <p:spPr bwMode="auto">
            <a:xfrm>
              <a:off x="6951714" y="2393521"/>
              <a:ext cx="304672" cy="295463"/>
            </a:xfrm>
            <a:custGeom>
              <a:avLst/>
              <a:gdLst>
                <a:gd name="T0" fmla="*/ 83 w 168"/>
                <a:gd name="T1" fmla="*/ 163 h 163"/>
                <a:gd name="T2" fmla="*/ 64 w 168"/>
                <a:gd name="T3" fmla="*/ 153 h 163"/>
                <a:gd name="T4" fmla="*/ 15 w 168"/>
                <a:gd name="T5" fmla="*/ 106 h 163"/>
                <a:gd name="T6" fmla="*/ 16 w 168"/>
                <a:gd name="T7" fmla="*/ 60 h 163"/>
                <a:gd name="T8" fmla="*/ 61 w 168"/>
                <a:gd name="T9" fmla="*/ 15 h 163"/>
                <a:gd name="T10" fmla="*/ 105 w 168"/>
                <a:gd name="T11" fmla="*/ 14 h 163"/>
                <a:gd name="T12" fmla="*/ 153 w 168"/>
                <a:gd name="T13" fmla="*/ 63 h 163"/>
                <a:gd name="T14" fmla="*/ 156 w 168"/>
                <a:gd name="T15" fmla="*/ 99 h 163"/>
                <a:gd name="T16" fmla="*/ 100 w 168"/>
                <a:gd name="T17" fmla="*/ 156 h 163"/>
                <a:gd name="T18" fmla="*/ 83 w 168"/>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3">
                  <a:moveTo>
                    <a:pt x="83" y="163"/>
                  </a:moveTo>
                  <a:cubicBezTo>
                    <a:pt x="76" y="160"/>
                    <a:pt x="69" y="158"/>
                    <a:pt x="64" y="153"/>
                  </a:cubicBezTo>
                  <a:cubicBezTo>
                    <a:pt x="47" y="138"/>
                    <a:pt x="31" y="122"/>
                    <a:pt x="15" y="106"/>
                  </a:cubicBezTo>
                  <a:cubicBezTo>
                    <a:pt x="0" y="90"/>
                    <a:pt x="1" y="76"/>
                    <a:pt x="16" y="60"/>
                  </a:cubicBezTo>
                  <a:cubicBezTo>
                    <a:pt x="31" y="45"/>
                    <a:pt x="46" y="30"/>
                    <a:pt x="61" y="15"/>
                  </a:cubicBezTo>
                  <a:cubicBezTo>
                    <a:pt x="77" y="0"/>
                    <a:pt x="89" y="0"/>
                    <a:pt x="105" y="14"/>
                  </a:cubicBezTo>
                  <a:cubicBezTo>
                    <a:pt x="121" y="30"/>
                    <a:pt x="137" y="46"/>
                    <a:pt x="153" y="63"/>
                  </a:cubicBezTo>
                  <a:cubicBezTo>
                    <a:pt x="163" y="74"/>
                    <a:pt x="168" y="87"/>
                    <a:pt x="156" y="99"/>
                  </a:cubicBezTo>
                  <a:cubicBezTo>
                    <a:pt x="138" y="119"/>
                    <a:pt x="119" y="138"/>
                    <a:pt x="100" y="156"/>
                  </a:cubicBezTo>
                  <a:cubicBezTo>
                    <a:pt x="96" y="160"/>
                    <a:pt x="89" y="161"/>
                    <a:pt x="8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0" name="Freeform 37"/>
            <p:cNvSpPr>
              <a:spLocks/>
            </p:cNvSpPr>
            <p:nvPr/>
          </p:nvSpPr>
          <p:spPr bwMode="auto">
            <a:xfrm>
              <a:off x="6396091" y="1830991"/>
              <a:ext cx="292393" cy="304672"/>
            </a:xfrm>
            <a:custGeom>
              <a:avLst/>
              <a:gdLst>
                <a:gd name="T0" fmla="*/ 161 w 161"/>
                <a:gd name="T1" fmla="*/ 86 h 168"/>
                <a:gd name="T2" fmla="*/ 150 w 161"/>
                <a:gd name="T3" fmla="*/ 105 h 168"/>
                <a:gd name="T4" fmla="*/ 101 w 161"/>
                <a:gd name="T5" fmla="*/ 155 h 168"/>
                <a:gd name="T6" fmla="*/ 62 w 161"/>
                <a:gd name="T7" fmla="*/ 156 h 168"/>
                <a:gd name="T8" fmla="*/ 15 w 161"/>
                <a:gd name="T9" fmla="*/ 108 h 168"/>
                <a:gd name="T10" fmla="*/ 16 w 161"/>
                <a:gd name="T11" fmla="*/ 60 h 168"/>
                <a:gd name="T12" fmla="*/ 63 w 161"/>
                <a:gd name="T13" fmla="*/ 14 h 168"/>
                <a:gd name="T14" fmla="*/ 95 w 161"/>
                <a:gd name="T15" fmla="*/ 11 h 168"/>
                <a:gd name="T16" fmla="*/ 154 w 161"/>
                <a:gd name="T17" fmla="*/ 69 h 168"/>
                <a:gd name="T18" fmla="*/ 161 w 161"/>
                <a:gd name="T19" fmla="*/ 8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8">
                  <a:moveTo>
                    <a:pt x="161" y="86"/>
                  </a:moveTo>
                  <a:cubicBezTo>
                    <a:pt x="158" y="92"/>
                    <a:pt x="155" y="100"/>
                    <a:pt x="150" y="105"/>
                  </a:cubicBezTo>
                  <a:cubicBezTo>
                    <a:pt x="134" y="122"/>
                    <a:pt x="118" y="139"/>
                    <a:pt x="101" y="155"/>
                  </a:cubicBezTo>
                  <a:cubicBezTo>
                    <a:pt x="89" y="167"/>
                    <a:pt x="74" y="168"/>
                    <a:pt x="62" y="156"/>
                  </a:cubicBezTo>
                  <a:cubicBezTo>
                    <a:pt x="45" y="141"/>
                    <a:pt x="29" y="125"/>
                    <a:pt x="15" y="108"/>
                  </a:cubicBezTo>
                  <a:cubicBezTo>
                    <a:pt x="0" y="91"/>
                    <a:pt x="1" y="76"/>
                    <a:pt x="16" y="60"/>
                  </a:cubicBezTo>
                  <a:cubicBezTo>
                    <a:pt x="31" y="44"/>
                    <a:pt x="47" y="29"/>
                    <a:pt x="63" y="14"/>
                  </a:cubicBezTo>
                  <a:cubicBezTo>
                    <a:pt x="72" y="5"/>
                    <a:pt x="84" y="0"/>
                    <a:pt x="95" y="11"/>
                  </a:cubicBezTo>
                  <a:cubicBezTo>
                    <a:pt x="115" y="30"/>
                    <a:pt x="135" y="49"/>
                    <a:pt x="154" y="69"/>
                  </a:cubicBezTo>
                  <a:cubicBezTo>
                    <a:pt x="158" y="73"/>
                    <a:pt x="158" y="79"/>
                    <a:pt x="161"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1" name="Freeform 38"/>
            <p:cNvSpPr>
              <a:spLocks/>
            </p:cNvSpPr>
            <p:nvPr/>
          </p:nvSpPr>
          <p:spPr bwMode="auto">
            <a:xfrm>
              <a:off x="6584880" y="2032059"/>
              <a:ext cx="293928" cy="288556"/>
            </a:xfrm>
            <a:custGeom>
              <a:avLst/>
              <a:gdLst>
                <a:gd name="T0" fmla="*/ 80 w 162"/>
                <a:gd name="T1" fmla="*/ 0 h 159"/>
                <a:gd name="T2" fmla="*/ 106 w 162"/>
                <a:gd name="T3" fmla="*/ 13 h 159"/>
                <a:gd name="T4" fmla="*/ 151 w 162"/>
                <a:gd name="T5" fmla="*/ 58 h 159"/>
                <a:gd name="T6" fmla="*/ 151 w 162"/>
                <a:gd name="T7" fmla="*/ 94 h 159"/>
                <a:gd name="T8" fmla="*/ 97 w 162"/>
                <a:gd name="T9" fmla="*/ 149 h 159"/>
                <a:gd name="T10" fmla="*/ 62 w 162"/>
                <a:gd name="T11" fmla="*/ 149 h 159"/>
                <a:gd name="T12" fmla="*/ 14 w 162"/>
                <a:gd name="T13" fmla="*/ 101 h 159"/>
                <a:gd name="T14" fmla="*/ 15 w 162"/>
                <a:gd name="T15" fmla="*/ 51 h 159"/>
                <a:gd name="T16" fmla="*/ 56 w 162"/>
                <a:gd name="T17" fmla="*/ 10 h 159"/>
                <a:gd name="T18" fmla="*/ 80 w 162"/>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80" y="0"/>
                  </a:moveTo>
                  <a:cubicBezTo>
                    <a:pt x="89" y="4"/>
                    <a:pt x="100" y="7"/>
                    <a:pt x="106" y="13"/>
                  </a:cubicBezTo>
                  <a:cubicBezTo>
                    <a:pt x="122" y="27"/>
                    <a:pt x="137" y="43"/>
                    <a:pt x="151" y="58"/>
                  </a:cubicBezTo>
                  <a:cubicBezTo>
                    <a:pt x="162" y="70"/>
                    <a:pt x="162" y="82"/>
                    <a:pt x="151" y="94"/>
                  </a:cubicBezTo>
                  <a:cubicBezTo>
                    <a:pt x="133" y="112"/>
                    <a:pt x="116" y="131"/>
                    <a:pt x="97" y="149"/>
                  </a:cubicBezTo>
                  <a:cubicBezTo>
                    <a:pt x="86" y="158"/>
                    <a:pt x="73" y="159"/>
                    <a:pt x="62" y="149"/>
                  </a:cubicBezTo>
                  <a:cubicBezTo>
                    <a:pt x="46" y="134"/>
                    <a:pt x="29" y="118"/>
                    <a:pt x="14" y="101"/>
                  </a:cubicBezTo>
                  <a:cubicBezTo>
                    <a:pt x="0" y="85"/>
                    <a:pt x="1" y="67"/>
                    <a:pt x="15" y="51"/>
                  </a:cubicBezTo>
                  <a:cubicBezTo>
                    <a:pt x="28" y="36"/>
                    <a:pt x="41" y="23"/>
                    <a:pt x="56" y="10"/>
                  </a:cubicBezTo>
                  <a:cubicBezTo>
                    <a:pt x="62" y="5"/>
                    <a:pt x="71" y="4"/>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2" name="Freeform 39"/>
            <p:cNvSpPr>
              <a:spLocks/>
            </p:cNvSpPr>
            <p:nvPr/>
          </p:nvSpPr>
          <p:spPr bwMode="auto">
            <a:xfrm>
              <a:off x="6958621" y="2775704"/>
              <a:ext cx="286254" cy="285486"/>
            </a:xfrm>
            <a:custGeom>
              <a:avLst/>
              <a:gdLst>
                <a:gd name="T0" fmla="*/ 82 w 158"/>
                <a:gd name="T1" fmla="*/ 157 h 157"/>
                <a:gd name="T2" fmla="*/ 0 w 158"/>
                <a:gd name="T3" fmla="*/ 78 h 157"/>
                <a:gd name="T4" fmla="*/ 1 w 158"/>
                <a:gd name="T5" fmla="*/ 72 h 157"/>
                <a:gd name="T6" fmla="*/ 75 w 158"/>
                <a:gd name="T7" fmla="*/ 2 h 157"/>
                <a:gd name="T8" fmla="*/ 97 w 158"/>
                <a:gd name="T9" fmla="*/ 7 h 157"/>
                <a:gd name="T10" fmla="*/ 151 w 158"/>
                <a:gd name="T11" fmla="*/ 62 h 157"/>
                <a:gd name="T12" fmla="*/ 154 w 158"/>
                <a:gd name="T13" fmla="*/ 88 h 157"/>
                <a:gd name="T14" fmla="*/ 92 w 158"/>
                <a:gd name="T15" fmla="*/ 153 h 157"/>
                <a:gd name="T16" fmla="*/ 82 w 158"/>
                <a:gd name="T17"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7">
                  <a:moveTo>
                    <a:pt x="82" y="157"/>
                  </a:moveTo>
                  <a:cubicBezTo>
                    <a:pt x="62" y="156"/>
                    <a:pt x="0" y="94"/>
                    <a:pt x="0" y="78"/>
                  </a:cubicBezTo>
                  <a:cubicBezTo>
                    <a:pt x="0" y="76"/>
                    <a:pt x="0" y="73"/>
                    <a:pt x="1" y="72"/>
                  </a:cubicBezTo>
                  <a:cubicBezTo>
                    <a:pt x="21" y="43"/>
                    <a:pt x="42" y="16"/>
                    <a:pt x="75" y="2"/>
                  </a:cubicBezTo>
                  <a:cubicBezTo>
                    <a:pt x="81" y="0"/>
                    <a:pt x="92" y="3"/>
                    <a:pt x="97" y="7"/>
                  </a:cubicBezTo>
                  <a:cubicBezTo>
                    <a:pt x="116" y="24"/>
                    <a:pt x="135" y="43"/>
                    <a:pt x="151" y="62"/>
                  </a:cubicBezTo>
                  <a:cubicBezTo>
                    <a:pt x="156" y="68"/>
                    <a:pt x="158" y="83"/>
                    <a:pt x="154" y="88"/>
                  </a:cubicBezTo>
                  <a:cubicBezTo>
                    <a:pt x="135" y="111"/>
                    <a:pt x="113" y="132"/>
                    <a:pt x="92" y="153"/>
                  </a:cubicBezTo>
                  <a:cubicBezTo>
                    <a:pt x="89" y="156"/>
                    <a:pt x="84" y="156"/>
                    <a:pt x="82"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3" name="Freeform 40"/>
            <p:cNvSpPr>
              <a:spLocks/>
            </p:cNvSpPr>
            <p:nvPr/>
          </p:nvSpPr>
          <p:spPr bwMode="auto">
            <a:xfrm>
              <a:off x="6769832" y="1832525"/>
              <a:ext cx="292393" cy="301602"/>
            </a:xfrm>
            <a:custGeom>
              <a:avLst/>
              <a:gdLst>
                <a:gd name="T0" fmla="*/ 161 w 161"/>
                <a:gd name="T1" fmla="*/ 84 h 166"/>
                <a:gd name="T2" fmla="*/ 152 w 161"/>
                <a:gd name="T3" fmla="*/ 102 h 166"/>
                <a:gd name="T4" fmla="*/ 98 w 161"/>
                <a:gd name="T5" fmla="*/ 155 h 166"/>
                <a:gd name="T6" fmla="*/ 63 w 161"/>
                <a:gd name="T7" fmla="*/ 156 h 166"/>
                <a:gd name="T8" fmla="*/ 15 w 161"/>
                <a:gd name="T9" fmla="*/ 108 h 166"/>
                <a:gd name="T10" fmla="*/ 16 w 161"/>
                <a:gd name="T11" fmla="*/ 58 h 166"/>
                <a:gd name="T12" fmla="*/ 61 w 161"/>
                <a:gd name="T13" fmla="*/ 13 h 166"/>
                <a:gd name="T14" fmla="*/ 95 w 161"/>
                <a:gd name="T15" fmla="*/ 10 h 166"/>
                <a:gd name="T16" fmla="*/ 154 w 161"/>
                <a:gd name="T17" fmla="*/ 69 h 166"/>
                <a:gd name="T18" fmla="*/ 161 w 161"/>
                <a:gd name="T19" fmla="*/ 8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6">
                  <a:moveTo>
                    <a:pt x="161" y="84"/>
                  </a:moveTo>
                  <a:cubicBezTo>
                    <a:pt x="158" y="90"/>
                    <a:pt x="156" y="97"/>
                    <a:pt x="152" y="102"/>
                  </a:cubicBezTo>
                  <a:cubicBezTo>
                    <a:pt x="135" y="120"/>
                    <a:pt x="117" y="138"/>
                    <a:pt x="98" y="155"/>
                  </a:cubicBezTo>
                  <a:cubicBezTo>
                    <a:pt x="87" y="166"/>
                    <a:pt x="74" y="166"/>
                    <a:pt x="63" y="156"/>
                  </a:cubicBezTo>
                  <a:cubicBezTo>
                    <a:pt x="46" y="140"/>
                    <a:pt x="30" y="125"/>
                    <a:pt x="15" y="108"/>
                  </a:cubicBezTo>
                  <a:cubicBezTo>
                    <a:pt x="0" y="90"/>
                    <a:pt x="1" y="75"/>
                    <a:pt x="16" y="58"/>
                  </a:cubicBezTo>
                  <a:cubicBezTo>
                    <a:pt x="31" y="43"/>
                    <a:pt x="46" y="28"/>
                    <a:pt x="61" y="13"/>
                  </a:cubicBezTo>
                  <a:cubicBezTo>
                    <a:pt x="72" y="3"/>
                    <a:pt x="84" y="0"/>
                    <a:pt x="95" y="10"/>
                  </a:cubicBezTo>
                  <a:cubicBezTo>
                    <a:pt x="116" y="29"/>
                    <a:pt x="135" y="49"/>
                    <a:pt x="154" y="69"/>
                  </a:cubicBezTo>
                  <a:cubicBezTo>
                    <a:pt x="158" y="72"/>
                    <a:pt x="159" y="78"/>
                    <a:pt x="161"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4" name="Freeform 41"/>
            <p:cNvSpPr>
              <a:spLocks/>
            </p:cNvSpPr>
            <p:nvPr/>
          </p:nvSpPr>
          <p:spPr bwMode="auto">
            <a:xfrm>
              <a:off x="6590252" y="1647573"/>
              <a:ext cx="283184" cy="295463"/>
            </a:xfrm>
            <a:custGeom>
              <a:avLst/>
              <a:gdLst>
                <a:gd name="T0" fmla="*/ 78 w 156"/>
                <a:gd name="T1" fmla="*/ 163 h 163"/>
                <a:gd name="T2" fmla="*/ 71 w 156"/>
                <a:gd name="T3" fmla="*/ 161 h 163"/>
                <a:gd name="T4" fmla="*/ 2 w 156"/>
                <a:gd name="T5" fmla="*/ 87 h 163"/>
                <a:gd name="T6" fmla="*/ 8 w 156"/>
                <a:gd name="T7" fmla="*/ 64 h 163"/>
                <a:gd name="T8" fmla="*/ 62 w 156"/>
                <a:gd name="T9" fmla="*/ 10 h 163"/>
                <a:gd name="T10" fmla="*/ 90 w 156"/>
                <a:gd name="T11" fmla="*/ 9 h 163"/>
                <a:gd name="T12" fmla="*/ 150 w 156"/>
                <a:gd name="T13" fmla="*/ 67 h 163"/>
                <a:gd name="T14" fmla="*/ 151 w 156"/>
                <a:gd name="T15" fmla="*/ 96 h 163"/>
                <a:gd name="T16" fmla="*/ 90 w 156"/>
                <a:gd name="T17" fmla="*/ 158 h 163"/>
                <a:gd name="T18" fmla="*/ 78 w 156"/>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63">
                  <a:moveTo>
                    <a:pt x="78" y="163"/>
                  </a:moveTo>
                  <a:cubicBezTo>
                    <a:pt x="74" y="162"/>
                    <a:pt x="72" y="162"/>
                    <a:pt x="71" y="161"/>
                  </a:cubicBezTo>
                  <a:cubicBezTo>
                    <a:pt x="42" y="141"/>
                    <a:pt x="14" y="121"/>
                    <a:pt x="2" y="87"/>
                  </a:cubicBezTo>
                  <a:cubicBezTo>
                    <a:pt x="0" y="80"/>
                    <a:pt x="4" y="69"/>
                    <a:pt x="8" y="64"/>
                  </a:cubicBezTo>
                  <a:cubicBezTo>
                    <a:pt x="25" y="45"/>
                    <a:pt x="44" y="27"/>
                    <a:pt x="62" y="10"/>
                  </a:cubicBezTo>
                  <a:cubicBezTo>
                    <a:pt x="71" y="1"/>
                    <a:pt x="81" y="0"/>
                    <a:pt x="90" y="9"/>
                  </a:cubicBezTo>
                  <a:cubicBezTo>
                    <a:pt x="110" y="28"/>
                    <a:pt x="131" y="46"/>
                    <a:pt x="150" y="67"/>
                  </a:cubicBezTo>
                  <a:cubicBezTo>
                    <a:pt x="155" y="73"/>
                    <a:pt x="156" y="90"/>
                    <a:pt x="151" y="96"/>
                  </a:cubicBezTo>
                  <a:cubicBezTo>
                    <a:pt x="132" y="118"/>
                    <a:pt x="111" y="138"/>
                    <a:pt x="90" y="158"/>
                  </a:cubicBezTo>
                  <a:cubicBezTo>
                    <a:pt x="87" y="161"/>
                    <a:pt x="81" y="162"/>
                    <a:pt x="78"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5" name="Freeform 42"/>
            <p:cNvSpPr>
              <a:spLocks/>
            </p:cNvSpPr>
            <p:nvPr/>
          </p:nvSpPr>
          <p:spPr bwMode="auto">
            <a:xfrm>
              <a:off x="6963993" y="1651411"/>
              <a:ext cx="279347" cy="290091"/>
            </a:xfrm>
            <a:custGeom>
              <a:avLst/>
              <a:gdLst>
                <a:gd name="T0" fmla="*/ 0 w 154"/>
                <a:gd name="T1" fmla="*/ 80 h 160"/>
                <a:gd name="T2" fmla="*/ 2 w 154"/>
                <a:gd name="T3" fmla="*/ 71 h 160"/>
                <a:gd name="T4" fmla="*/ 71 w 154"/>
                <a:gd name="T5" fmla="*/ 3 h 160"/>
                <a:gd name="T6" fmla="*/ 94 w 154"/>
                <a:gd name="T7" fmla="*/ 9 h 160"/>
                <a:gd name="T8" fmla="*/ 148 w 154"/>
                <a:gd name="T9" fmla="*/ 64 h 160"/>
                <a:gd name="T10" fmla="*/ 149 w 154"/>
                <a:gd name="T11" fmla="*/ 96 h 160"/>
                <a:gd name="T12" fmla="*/ 90 w 154"/>
                <a:gd name="T13" fmla="*/ 155 h 160"/>
                <a:gd name="T14" fmla="*/ 65 w 154"/>
                <a:gd name="T15" fmla="*/ 156 h 160"/>
                <a:gd name="T16" fmla="*/ 5 w 154"/>
                <a:gd name="T17" fmla="*/ 95 h 160"/>
                <a:gd name="T18" fmla="*/ 0 w 154"/>
                <a:gd name="T19"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60">
                  <a:moveTo>
                    <a:pt x="0" y="80"/>
                  </a:moveTo>
                  <a:cubicBezTo>
                    <a:pt x="1" y="76"/>
                    <a:pt x="0" y="72"/>
                    <a:pt x="2" y="71"/>
                  </a:cubicBezTo>
                  <a:cubicBezTo>
                    <a:pt x="24" y="48"/>
                    <a:pt x="47" y="25"/>
                    <a:pt x="71" y="3"/>
                  </a:cubicBezTo>
                  <a:cubicBezTo>
                    <a:pt x="74" y="0"/>
                    <a:pt x="88" y="4"/>
                    <a:pt x="94" y="9"/>
                  </a:cubicBezTo>
                  <a:cubicBezTo>
                    <a:pt x="113" y="26"/>
                    <a:pt x="132" y="44"/>
                    <a:pt x="148" y="64"/>
                  </a:cubicBezTo>
                  <a:cubicBezTo>
                    <a:pt x="154" y="71"/>
                    <a:pt x="154" y="89"/>
                    <a:pt x="149" y="96"/>
                  </a:cubicBezTo>
                  <a:cubicBezTo>
                    <a:pt x="131" y="117"/>
                    <a:pt x="111" y="137"/>
                    <a:pt x="90" y="155"/>
                  </a:cubicBezTo>
                  <a:cubicBezTo>
                    <a:pt x="85" y="159"/>
                    <a:pt x="70" y="160"/>
                    <a:pt x="65" y="156"/>
                  </a:cubicBezTo>
                  <a:cubicBezTo>
                    <a:pt x="44" y="137"/>
                    <a:pt x="24" y="116"/>
                    <a:pt x="5" y="95"/>
                  </a:cubicBezTo>
                  <a:cubicBezTo>
                    <a:pt x="1" y="92"/>
                    <a:pt x="1" y="84"/>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6" name="Freeform 43"/>
            <p:cNvSpPr>
              <a:spLocks/>
            </p:cNvSpPr>
            <p:nvPr/>
          </p:nvSpPr>
          <p:spPr bwMode="auto">
            <a:xfrm>
              <a:off x="7147410" y="2585380"/>
              <a:ext cx="277812" cy="288556"/>
            </a:xfrm>
            <a:custGeom>
              <a:avLst/>
              <a:gdLst>
                <a:gd name="T0" fmla="*/ 76 w 153"/>
                <a:gd name="T1" fmla="*/ 0 h 159"/>
                <a:gd name="T2" fmla="*/ 82 w 153"/>
                <a:gd name="T3" fmla="*/ 1 h 159"/>
                <a:gd name="T4" fmla="*/ 153 w 153"/>
                <a:gd name="T5" fmla="*/ 77 h 159"/>
                <a:gd name="T6" fmla="*/ 153 w 153"/>
                <a:gd name="T7" fmla="*/ 87 h 159"/>
                <a:gd name="T8" fmla="*/ 81 w 153"/>
                <a:gd name="T9" fmla="*/ 158 h 159"/>
                <a:gd name="T10" fmla="*/ 61 w 153"/>
                <a:gd name="T11" fmla="*/ 151 h 159"/>
                <a:gd name="T12" fmla="*/ 8 w 153"/>
                <a:gd name="T13" fmla="*/ 98 h 159"/>
                <a:gd name="T14" fmla="*/ 5 w 153"/>
                <a:gd name="T15" fmla="*/ 66 h 159"/>
                <a:gd name="T16" fmla="*/ 65 w 153"/>
                <a:gd name="T17" fmla="*/ 5 h 159"/>
                <a:gd name="T18" fmla="*/ 76 w 153"/>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59">
                  <a:moveTo>
                    <a:pt x="76" y="0"/>
                  </a:moveTo>
                  <a:cubicBezTo>
                    <a:pt x="79" y="1"/>
                    <a:pt x="80" y="1"/>
                    <a:pt x="82" y="1"/>
                  </a:cubicBezTo>
                  <a:cubicBezTo>
                    <a:pt x="100" y="4"/>
                    <a:pt x="152" y="59"/>
                    <a:pt x="153" y="77"/>
                  </a:cubicBezTo>
                  <a:cubicBezTo>
                    <a:pt x="153" y="80"/>
                    <a:pt x="153" y="84"/>
                    <a:pt x="153" y="87"/>
                  </a:cubicBezTo>
                  <a:cubicBezTo>
                    <a:pt x="150" y="103"/>
                    <a:pt x="97" y="157"/>
                    <a:pt x="81" y="158"/>
                  </a:cubicBezTo>
                  <a:cubicBezTo>
                    <a:pt x="74" y="159"/>
                    <a:pt x="66" y="155"/>
                    <a:pt x="61" y="151"/>
                  </a:cubicBezTo>
                  <a:cubicBezTo>
                    <a:pt x="43" y="134"/>
                    <a:pt x="23" y="117"/>
                    <a:pt x="8" y="98"/>
                  </a:cubicBezTo>
                  <a:cubicBezTo>
                    <a:pt x="2" y="91"/>
                    <a:pt x="0" y="72"/>
                    <a:pt x="5" y="66"/>
                  </a:cubicBezTo>
                  <a:cubicBezTo>
                    <a:pt x="23" y="44"/>
                    <a:pt x="44" y="25"/>
                    <a:pt x="65" y="5"/>
                  </a:cubicBezTo>
                  <a:cubicBezTo>
                    <a:pt x="68" y="2"/>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7" name="Freeform 44"/>
            <p:cNvSpPr>
              <a:spLocks/>
            </p:cNvSpPr>
            <p:nvPr/>
          </p:nvSpPr>
          <p:spPr bwMode="auto">
            <a:xfrm>
              <a:off x="7143573" y="2206267"/>
              <a:ext cx="288556" cy="297765"/>
            </a:xfrm>
            <a:custGeom>
              <a:avLst/>
              <a:gdLst>
                <a:gd name="T0" fmla="*/ 80 w 159"/>
                <a:gd name="T1" fmla="*/ 164 h 164"/>
                <a:gd name="T2" fmla="*/ 60 w 159"/>
                <a:gd name="T3" fmla="*/ 153 h 164"/>
                <a:gd name="T4" fmla="*/ 14 w 159"/>
                <a:gd name="T5" fmla="*/ 106 h 164"/>
                <a:gd name="T6" fmla="*/ 15 w 159"/>
                <a:gd name="T7" fmla="*/ 60 h 164"/>
                <a:gd name="T8" fmla="*/ 62 w 159"/>
                <a:gd name="T9" fmla="*/ 13 h 164"/>
                <a:gd name="T10" fmla="*/ 95 w 159"/>
                <a:gd name="T11" fmla="*/ 10 h 164"/>
                <a:gd name="T12" fmla="*/ 154 w 159"/>
                <a:gd name="T13" fmla="*/ 69 h 164"/>
                <a:gd name="T14" fmla="*/ 154 w 159"/>
                <a:gd name="T15" fmla="*/ 97 h 164"/>
                <a:gd name="T16" fmla="*/ 96 w 159"/>
                <a:gd name="T17" fmla="*/ 157 h 164"/>
                <a:gd name="T18" fmla="*/ 80 w 159"/>
                <a:gd name="T19"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4">
                  <a:moveTo>
                    <a:pt x="80" y="164"/>
                  </a:moveTo>
                  <a:cubicBezTo>
                    <a:pt x="74" y="160"/>
                    <a:pt x="66" y="158"/>
                    <a:pt x="60" y="153"/>
                  </a:cubicBezTo>
                  <a:cubicBezTo>
                    <a:pt x="44" y="138"/>
                    <a:pt x="28" y="123"/>
                    <a:pt x="14" y="106"/>
                  </a:cubicBezTo>
                  <a:cubicBezTo>
                    <a:pt x="0" y="90"/>
                    <a:pt x="0" y="76"/>
                    <a:pt x="15" y="60"/>
                  </a:cubicBezTo>
                  <a:cubicBezTo>
                    <a:pt x="30" y="44"/>
                    <a:pt x="46" y="28"/>
                    <a:pt x="62" y="13"/>
                  </a:cubicBezTo>
                  <a:cubicBezTo>
                    <a:pt x="72" y="3"/>
                    <a:pt x="84" y="0"/>
                    <a:pt x="95" y="10"/>
                  </a:cubicBezTo>
                  <a:cubicBezTo>
                    <a:pt x="115" y="29"/>
                    <a:pt x="136" y="48"/>
                    <a:pt x="154" y="69"/>
                  </a:cubicBezTo>
                  <a:cubicBezTo>
                    <a:pt x="159" y="74"/>
                    <a:pt x="159" y="91"/>
                    <a:pt x="154" y="97"/>
                  </a:cubicBezTo>
                  <a:cubicBezTo>
                    <a:pt x="137" y="118"/>
                    <a:pt x="116" y="137"/>
                    <a:pt x="96" y="157"/>
                  </a:cubicBezTo>
                  <a:cubicBezTo>
                    <a:pt x="93" y="160"/>
                    <a:pt x="87" y="161"/>
                    <a:pt x="80"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8" name="Freeform 45"/>
            <p:cNvSpPr>
              <a:spLocks/>
            </p:cNvSpPr>
            <p:nvPr/>
          </p:nvSpPr>
          <p:spPr bwMode="auto">
            <a:xfrm>
              <a:off x="6205766" y="2400428"/>
              <a:ext cx="290091" cy="288556"/>
            </a:xfrm>
            <a:custGeom>
              <a:avLst/>
              <a:gdLst>
                <a:gd name="T0" fmla="*/ 160 w 160"/>
                <a:gd name="T1" fmla="*/ 78 h 159"/>
                <a:gd name="T2" fmla="*/ 158 w 160"/>
                <a:gd name="T3" fmla="*/ 89 h 159"/>
                <a:gd name="T4" fmla="*/ 90 w 160"/>
                <a:gd name="T5" fmla="*/ 155 h 159"/>
                <a:gd name="T6" fmla="*/ 63 w 160"/>
                <a:gd name="T7" fmla="*/ 149 h 159"/>
                <a:gd name="T8" fmla="*/ 11 w 160"/>
                <a:gd name="T9" fmla="*/ 97 h 159"/>
                <a:gd name="T10" fmla="*/ 11 w 160"/>
                <a:gd name="T11" fmla="*/ 61 h 159"/>
                <a:gd name="T12" fmla="*/ 66 w 160"/>
                <a:gd name="T13" fmla="*/ 7 h 159"/>
                <a:gd name="T14" fmla="*/ 95 w 160"/>
                <a:gd name="T15" fmla="*/ 4 h 159"/>
                <a:gd name="T16" fmla="*/ 155 w 160"/>
                <a:gd name="T17" fmla="*/ 65 h 159"/>
                <a:gd name="T18" fmla="*/ 160 w 160"/>
                <a:gd name="T19" fmla="*/ 7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59">
                  <a:moveTo>
                    <a:pt x="160" y="78"/>
                  </a:moveTo>
                  <a:cubicBezTo>
                    <a:pt x="159" y="83"/>
                    <a:pt x="160" y="87"/>
                    <a:pt x="158" y="89"/>
                  </a:cubicBezTo>
                  <a:cubicBezTo>
                    <a:pt x="135" y="112"/>
                    <a:pt x="114" y="135"/>
                    <a:pt x="90" y="155"/>
                  </a:cubicBezTo>
                  <a:cubicBezTo>
                    <a:pt x="86" y="159"/>
                    <a:pt x="70" y="154"/>
                    <a:pt x="63" y="149"/>
                  </a:cubicBezTo>
                  <a:cubicBezTo>
                    <a:pt x="45" y="133"/>
                    <a:pt x="28" y="115"/>
                    <a:pt x="11" y="97"/>
                  </a:cubicBezTo>
                  <a:cubicBezTo>
                    <a:pt x="1" y="86"/>
                    <a:pt x="0" y="72"/>
                    <a:pt x="11" y="61"/>
                  </a:cubicBezTo>
                  <a:cubicBezTo>
                    <a:pt x="29" y="42"/>
                    <a:pt x="46" y="23"/>
                    <a:pt x="66" y="7"/>
                  </a:cubicBezTo>
                  <a:cubicBezTo>
                    <a:pt x="73" y="2"/>
                    <a:pt x="89" y="0"/>
                    <a:pt x="95" y="4"/>
                  </a:cubicBezTo>
                  <a:cubicBezTo>
                    <a:pt x="116" y="22"/>
                    <a:pt x="135" y="44"/>
                    <a:pt x="155" y="65"/>
                  </a:cubicBezTo>
                  <a:cubicBezTo>
                    <a:pt x="158" y="68"/>
                    <a:pt x="158" y="74"/>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99" name="Freeform 46"/>
            <p:cNvSpPr>
              <a:spLocks/>
            </p:cNvSpPr>
            <p:nvPr/>
          </p:nvSpPr>
          <p:spPr bwMode="auto">
            <a:xfrm>
              <a:off x="7332362" y="2405800"/>
              <a:ext cx="288556" cy="287021"/>
            </a:xfrm>
            <a:custGeom>
              <a:avLst/>
              <a:gdLst>
                <a:gd name="T0" fmla="*/ 79 w 159"/>
                <a:gd name="T1" fmla="*/ 0 h 158"/>
                <a:gd name="T2" fmla="*/ 83 w 159"/>
                <a:gd name="T3" fmla="*/ 0 h 158"/>
                <a:gd name="T4" fmla="*/ 159 w 159"/>
                <a:gd name="T5" fmla="*/ 75 h 158"/>
                <a:gd name="T6" fmla="*/ 150 w 159"/>
                <a:gd name="T7" fmla="*/ 94 h 158"/>
                <a:gd name="T8" fmla="*/ 98 w 159"/>
                <a:gd name="T9" fmla="*/ 147 h 158"/>
                <a:gd name="T10" fmla="*/ 61 w 159"/>
                <a:gd name="T11" fmla="*/ 147 h 158"/>
                <a:gd name="T12" fmla="*/ 8 w 159"/>
                <a:gd name="T13" fmla="*/ 93 h 158"/>
                <a:gd name="T14" fmla="*/ 4 w 159"/>
                <a:gd name="T15" fmla="*/ 65 h 158"/>
                <a:gd name="T16" fmla="*/ 64 w 159"/>
                <a:gd name="T17" fmla="*/ 4 h 158"/>
                <a:gd name="T18" fmla="*/ 79 w 159"/>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58">
                  <a:moveTo>
                    <a:pt x="79" y="0"/>
                  </a:moveTo>
                  <a:cubicBezTo>
                    <a:pt x="82" y="0"/>
                    <a:pt x="83" y="0"/>
                    <a:pt x="83" y="0"/>
                  </a:cubicBezTo>
                  <a:cubicBezTo>
                    <a:pt x="99" y="1"/>
                    <a:pt x="159" y="60"/>
                    <a:pt x="159" y="75"/>
                  </a:cubicBezTo>
                  <a:cubicBezTo>
                    <a:pt x="158" y="82"/>
                    <a:pt x="155" y="89"/>
                    <a:pt x="150" y="94"/>
                  </a:cubicBezTo>
                  <a:cubicBezTo>
                    <a:pt x="133" y="112"/>
                    <a:pt x="116" y="130"/>
                    <a:pt x="98" y="147"/>
                  </a:cubicBezTo>
                  <a:cubicBezTo>
                    <a:pt x="86" y="158"/>
                    <a:pt x="73" y="158"/>
                    <a:pt x="61" y="147"/>
                  </a:cubicBezTo>
                  <a:cubicBezTo>
                    <a:pt x="42" y="130"/>
                    <a:pt x="24" y="113"/>
                    <a:pt x="8" y="93"/>
                  </a:cubicBezTo>
                  <a:cubicBezTo>
                    <a:pt x="2" y="87"/>
                    <a:pt x="0" y="70"/>
                    <a:pt x="4" y="65"/>
                  </a:cubicBezTo>
                  <a:cubicBezTo>
                    <a:pt x="22" y="43"/>
                    <a:pt x="44" y="24"/>
                    <a:pt x="64" y="4"/>
                  </a:cubicBezTo>
                  <a:cubicBezTo>
                    <a:pt x="68" y="1"/>
                    <a:pt x="75" y="1"/>
                    <a:pt x="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0" name="Freeform 47"/>
            <p:cNvSpPr>
              <a:spLocks/>
            </p:cNvSpPr>
            <p:nvPr/>
          </p:nvSpPr>
          <p:spPr bwMode="auto">
            <a:xfrm>
              <a:off x="7325455" y="2034361"/>
              <a:ext cx="293160" cy="286254"/>
            </a:xfrm>
            <a:custGeom>
              <a:avLst/>
              <a:gdLst>
                <a:gd name="T0" fmla="*/ 82 w 162"/>
                <a:gd name="T1" fmla="*/ 0 h 158"/>
                <a:gd name="T2" fmla="*/ 88 w 162"/>
                <a:gd name="T3" fmla="*/ 0 h 158"/>
                <a:gd name="T4" fmla="*/ 162 w 162"/>
                <a:gd name="T5" fmla="*/ 74 h 158"/>
                <a:gd name="T6" fmla="*/ 152 w 162"/>
                <a:gd name="T7" fmla="*/ 96 h 158"/>
                <a:gd name="T8" fmla="*/ 105 w 162"/>
                <a:gd name="T9" fmla="*/ 145 h 158"/>
                <a:gd name="T10" fmla="*/ 62 w 162"/>
                <a:gd name="T11" fmla="*/ 144 h 158"/>
                <a:gd name="T12" fmla="*/ 13 w 162"/>
                <a:gd name="T13" fmla="*/ 95 h 158"/>
                <a:gd name="T14" fmla="*/ 10 w 162"/>
                <a:gd name="T15" fmla="*/ 60 h 158"/>
                <a:gd name="T16" fmla="*/ 65 w 162"/>
                <a:gd name="T17" fmla="*/ 6 h 158"/>
                <a:gd name="T18" fmla="*/ 82 w 162"/>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8">
                  <a:moveTo>
                    <a:pt x="82" y="0"/>
                  </a:moveTo>
                  <a:cubicBezTo>
                    <a:pt x="87" y="0"/>
                    <a:pt x="87" y="0"/>
                    <a:pt x="88" y="0"/>
                  </a:cubicBezTo>
                  <a:cubicBezTo>
                    <a:pt x="104" y="1"/>
                    <a:pt x="162" y="58"/>
                    <a:pt x="162" y="74"/>
                  </a:cubicBezTo>
                  <a:cubicBezTo>
                    <a:pt x="162" y="81"/>
                    <a:pt x="158" y="91"/>
                    <a:pt x="152" y="96"/>
                  </a:cubicBezTo>
                  <a:cubicBezTo>
                    <a:pt x="137" y="113"/>
                    <a:pt x="121" y="129"/>
                    <a:pt x="105" y="145"/>
                  </a:cubicBezTo>
                  <a:cubicBezTo>
                    <a:pt x="91" y="158"/>
                    <a:pt x="76" y="157"/>
                    <a:pt x="62" y="144"/>
                  </a:cubicBezTo>
                  <a:cubicBezTo>
                    <a:pt x="45" y="128"/>
                    <a:pt x="29" y="111"/>
                    <a:pt x="13" y="95"/>
                  </a:cubicBezTo>
                  <a:cubicBezTo>
                    <a:pt x="3" y="84"/>
                    <a:pt x="0" y="71"/>
                    <a:pt x="10" y="60"/>
                  </a:cubicBezTo>
                  <a:cubicBezTo>
                    <a:pt x="27" y="41"/>
                    <a:pt x="46" y="23"/>
                    <a:pt x="65" y="6"/>
                  </a:cubicBezTo>
                  <a:cubicBezTo>
                    <a:pt x="70" y="2"/>
                    <a:pt x="79" y="1"/>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grpSp>
        <p:nvGrpSpPr>
          <p:cNvPr id="201" name="组合 200"/>
          <p:cNvGrpSpPr/>
          <p:nvPr/>
        </p:nvGrpSpPr>
        <p:grpSpPr>
          <a:xfrm>
            <a:off x="6923820" y="1556792"/>
            <a:ext cx="4788010" cy="1368152"/>
            <a:chOff x="7183564" y="3791142"/>
            <a:chExt cx="4788010" cy="1368152"/>
          </a:xfrm>
        </p:grpSpPr>
        <p:sp>
          <p:nvSpPr>
            <p:cNvPr id="202" name="文本框 31"/>
            <p:cNvSpPr txBox="1"/>
            <p:nvPr/>
          </p:nvSpPr>
          <p:spPr bwMode="auto">
            <a:xfrm>
              <a:off x="7183564" y="4143631"/>
              <a:ext cx="4788010" cy="101566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此处添加详细文本描述，建议与标题相关并符合整体语言风格，语言描述尽量简洁生动。此处添加详细文本描述，建议与标题相关并符合整体语言风格，语言描述尽量简洁生动。</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203" name="文本框 32"/>
            <p:cNvSpPr txBox="1"/>
            <p:nvPr/>
          </p:nvSpPr>
          <p:spPr bwMode="auto">
            <a:xfrm>
              <a:off x="7183565" y="3791142"/>
              <a:ext cx="2349784"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100" normalizeH="0" baseline="0" noProof="0" dirty="0">
                  <a:ln>
                    <a:noFill/>
                  </a:ln>
                  <a:solidFill>
                    <a:srgbClr val="C00000"/>
                  </a:solidFill>
                  <a:effectLst/>
                  <a:uLnTx/>
                  <a:uFillTx/>
                  <a:latin typeface="Arial"/>
                  <a:ea typeface="微软雅黑"/>
                  <a:cs typeface="+mn-ea"/>
                  <a:sym typeface="+mn-lt"/>
                </a:rPr>
                <a:t>组织秋季运动会</a:t>
              </a:r>
            </a:p>
          </p:txBody>
        </p:sp>
      </p:grpSp>
      <p:grpSp>
        <p:nvGrpSpPr>
          <p:cNvPr id="204" name="组合 203"/>
          <p:cNvGrpSpPr/>
          <p:nvPr/>
        </p:nvGrpSpPr>
        <p:grpSpPr>
          <a:xfrm>
            <a:off x="478582" y="2924944"/>
            <a:ext cx="697860" cy="1291724"/>
            <a:chOff x="5262588" y="513303"/>
            <a:chExt cx="3290764" cy="6091138"/>
          </a:xfrm>
          <a:solidFill>
            <a:srgbClr val="C00000"/>
          </a:solidFill>
        </p:grpSpPr>
        <p:sp>
          <p:nvSpPr>
            <p:cNvPr id="205" name="Freeform 6"/>
            <p:cNvSpPr>
              <a:spLocks/>
            </p:cNvSpPr>
            <p:nvPr/>
          </p:nvSpPr>
          <p:spPr bwMode="auto">
            <a:xfrm>
              <a:off x="6740669" y="2952214"/>
              <a:ext cx="353788" cy="3652227"/>
            </a:xfrm>
            <a:custGeom>
              <a:avLst/>
              <a:gdLst>
                <a:gd name="T0" fmla="*/ 123 w 195"/>
                <a:gd name="T1" fmla="*/ 1162 h 2013"/>
                <a:gd name="T2" fmla="*/ 123 w 195"/>
                <a:gd name="T3" fmla="*/ 1587 h 2013"/>
                <a:gd name="T4" fmla="*/ 122 w 195"/>
                <a:gd name="T5" fmla="*/ 2010 h 2013"/>
                <a:gd name="T6" fmla="*/ 112 w 195"/>
                <a:gd name="T7" fmla="*/ 949 h 2013"/>
                <a:gd name="T8" fmla="*/ 103 w 195"/>
                <a:gd name="T9" fmla="*/ 2013 h 2013"/>
                <a:gd name="T10" fmla="*/ 94 w 195"/>
                <a:gd name="T11" fmla="*/ 949 h 2013"/>
                <a:gd name="T12" fmla="*/ 85 w 195"/>
                <a:gd name="T13" fmla="*/ 2010 h 2013"/>
                <a:gd name="T14" fmla="*/ 73 w 195"/>
                <a:gd name="T15" fmla="*/ 2003 h 2013"/>
                <a:gd name="T16" fmla="*/ 72 w 195"/>
                <a:gd name="T17" fmla="*/ 971 h 2013"/>
                <a:gd name="T18" fmla="*/ 64 w 195"/>
                <a:gd name="T19" fmla="*/ 949 h 2013"/>
                <a:gd name="T20" fmla="*/ 55 w 195"/>
                <a:gd name="T21" fmla="*/ 2011 h 2013"/>
                <a:gd name="T22" fmla="*/ 45 w 195"/>
                <a:gd name="T23" fmla="*/ 949 h 2013"/>
                <a:gd name="T24" fmla="*/ 35 w 195"/>
                <a:gd name="T25" fmla="*/ 2011 h 2013"/>
                <a:gd name="T26" fmla="*/ 33 w 195"/>
                <a:gd name="T27" fmla="*/ 1281 h 2013"/>
                <a:gd name="T28" fmla="*/ 45 w 195"/>
                <a:gd name="T29" fmla="*/ 838 h 2013"/>
                <a:gd name="T30" fmla="*/ 26 w 195"/>
                <a:gd name="T31" fmla="*/ 599 h 2013"/>
                <a:gd name="T32" fmla="*/ 67 w 195"/>
                <a:gd name="T33" fmla="*/ 471 h 2013"/>
                <a:gd name="T34" fmla="*/ 79 w 195"/>
                <a:gd name="T35" fmla="*/ 354 h 2013"/>
                <a:gd name="T36" fmla="*/ 68 w 195"/>
                <a:gd name="T37" fmla="*/ 237 h 2013"/>
                <a:gd name="T38" fmla="*/ 43 w 195"/>
                <a:gd name="T39" fmla="*/ 120 h 2013"/>
                <a:gd name="T40" fmla="*/ 76 w 195"/>
                <a:gd name="T41" fmla="*/ 13 h 2013"/>
                <a:gd name="T42" fmla="*/ 167 w 195"/>
                <a:gd name="T43" fmla="*/ 65 h 2013"/>
                <a:gd name="T44" fmla="*/ 127 w 195"/>
                <a:gd name="T45" fmla="*/ 144 h 2013"/>
                <a:gd name="T46" fmla="*/ 131 w 195"/>
                <a:gd name="T47" fmla="*/ 330 h 2013"/>
                <a:gd name="T48" fmla="*/ 109 w 195"/>
                <a:gd name="T49" fmla="*/ 438 h 2013"/>
                <a:gd name="T50" fmla="*/ 142 w 195"/>
                <a:gd name="T51" fmla="*/ 496 h 2013"/>
                <a:gd name="T52" fmla="*/ 167 w 195"/>
                <a:gd name="T53" fmla="*/ 599 h 2013"/>
                <a:gd name="T54" fmla="*/ 143 w 195"/>
                <a:gd name="T55" fmla="*/ 768 h 2013"/>
                <a:gd name="T56" fmla="*/ 161 w 195"/>
                <a:gd name="T57" fmla="*/ 883 h 2013"/>
                <a:gd name="T58" fmla="*/ 162 w 195"/>
                <a:gd name="T59" fmla="*/ 1974 h 2013"/>
                <a:gd name="T60" fmla="*/ 150 w 195"/>
                <a:gd name="T61" fmla="*/ 2011 h 2013"/>
                <a:gd name="T62" fmla="*/ 141 w 195"/>
                <a:gd name="T63" fmla="*/ 950 h 2013"/>
                <a:gd name="T64" fmla="*/ 131 w 195"/>
                <a:gd name="T65" fmla="*/ 2012 h 2013"/>
                <a:gd name="T66" fmla="*/ 123 w 195"/>
                <a:gd name="T67" fmla="*/ 949 h 2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13">
                  <a:moveTo>
                    <a:pt x="123" y="949"/>
                  </a:moveTo>
                  <a:cubicBezTo>
                    <a:pt x="123" y="1020"/>
                    <a:pt x="123" y="1091"/>
                    <a:pt x="123" y="1162"/>
                  </a:cubicBezTo>
                  <a:cubicBezTo>
                    <a:pt x="123" y="1232"/>
                    <a:pt x="123" y="1303"/>
                    <a:pt x="123" y="1374"/>
                  </a:cubicBezTo>
                  <a:cubicBezTo>
                    <a:pt x="123" y="1445"/>
                    <a:pt x="123" y="1516"/>
                    <a:pt x="123" y="1587"/>
                  </a:cubicBezTo>
                  <a:cubicBezTo>
                    <a:pt x="123" y="1658"/>
                    <a:pt x="123" y="1729"/>
                    <a:pt x="123" y="1799"/>
                  </a:cubicBezTo>
                  <a:cubicBezTo>
                    <a:pt x="123" y="1870"/>
                    <a:pt x="125" y="1940"/>
                    <a:pt x="122" y="2010"/>
                  </a:cubicBezTo>
                  <a:cubicBezTo>
                    <a:pt x="119" y="2010"/>
                    <a:pt x="115" y="2010"/>
                    <a:pt x="112" y="2010"/>
                  </a:cubicBezTo>
                  <a:cubicBezTo>
                    <a:pt x="112" y="1656"/>
                    <a:pt x="112" y="1303"/>
                    <a:pt x="112" y="949"/>
                  </a:cubicBezTo>
                  <a:cubicBezTo>
                    <a:pt x="109" y="949"/>
                    <a:pt x="106" y="949"/>
                    <a:pt x="103" y="949"/>
                  </a:cubicBezTo>
                  <a:cubicBezTo>
                    <a:pt x="103" y="1304"/>
                    <a:pt x="103" y="1658"/>
                    <a:pt x="103" y="2013"/>
                  </a:cubicBezTo>
                  <a:cubicBezTo>
                    <a:pt x="100" y="2013"/>
                    <a:pt x="97" y="2013"/>
                    <a:pt x="94" y="2013"/>
                  </a:cubicBezTo>
                  <a:cubicBezTo>
                    <a:pt x="94" y="1658"/>
                    <a:pt x="94" y="1303"/>
                    <a:pt x="94" y="949"/>
                  </a:cubicBezTo>
                  <a:cubicBezTo>
                    <a:pt x="91" y="949"/>
                    <a:pt x="88" y="949"/>
                    <a:pt x="85" y="949"/>
                  </a:cubicBezTo>
                  <a:cubicBezTo>
                    <a:pt x="85" y="1303"/>
                    <a:pt x="85" y="1657"/>
                    <a:pt x="85" y="2010"/>
                  </a:cubicBezTo>
                  <a:cubicBezTo>
                    <a:pt x="83" y="2011"/>
                    <a:pt x="81" y="2012"/>
                    <a:pt x="79" y="2012"/>
                  </a:cubicBezTo>
                  <a:cubicBezTo>
                    <a:pt x="77" y="2009"/>
                    <a:pt x="73" y="2006"/>
                    <a:pt x="73" y="2003"/>
                  </a:cubicBezTo>
                  <a:cubicBezTo>
                    <a:pt x="72" y="1997"/>
                    <a:pt x="72" y="1991"/>
                    <a:pt x="72" y="1985"/>
                  </a:cubicBezTo>
                  <a:cubicBezTo>
                    <a:pt x="72" y="1647"/>
                    <a:pt x="72" y="1309"/>
                    <a:pt x="72" y="971"/>
                  </a:cubicBezTo>
                  <a:cubicBezTo>
                    <a:pt x="72" y="964"/>
                    <a:pt x="71" y="956"/>
                    <a:pt x="71" y="949"/>
                  </a:cubicBezTo>
                  <a:cubicBezTo>
                    <a:pt x="69" y="949"/>
                    <a:pt x="66" y="949"/>
                    <a:pt x="64" y="949"/>
                  </a:cubicBezTo>
                  <a:cubicBezTo>
                    <a:pt x="64" y="1303"/>
                    <a:pt x="64" y="1657"/>
                    <a:pt x="64" y="2011"/>
                  </a:cubicBezTo>
                  <a:cubicBezTo>
                    <a:pt x="61" y="2011"/>
                    <a:pt x="58" y="2011"/>
                    <a:pt x="55" y="2011"/>
                  </a:cubicBezTo>
                  <a:cubicBezTo>
                    <a:pt x="55" y="1657"/>
                    <a:pt x="55" y="1303"/>
                    <a:pt x="55" y="949"/>
                  </a:cubicBezTo>
                  <a:cubicBezTo>
                    <a:pt x="52" y="949"/>
                    <a:pt x="49" y="949"/>
                    <a:pt x="45" y="949"/>
                  </a:cubicBezTo>
                  <a:cubicBezTo>
                    <a:pt x="45" y="1303"/>
                    <a:pt x="45" y="1657"/>
                    <a:pt x="45" y="2010"/>
                  </a:cubicBezTo>
                  <a:cubicBezTo>
                    <a:pt x="42" y="2010"/>
                    <a:pt x="39" y="2011"/>
                    <a:pt x="35" y="2011"/>
                  </a:cubicBezTo>
                  <a:cubicBezTo>
                    <a:pt x="34" y="1999"/>
                    <a:pt x="33" y="1987"/>
                    <a:pt x="33" y="1975"/>
                  </a:cubicBezTo>
                  <a:cubicBezTo>
                    <a:pt x="33" y="1744"/>
                    <a:pt x="33" y="1513"/>
                    <a:pt x="33" y="1281"/>
                  </a:cubicBezTo>
                  <a:cubicBezTo>
                    <a:pt x="32" y="1155"/>
                    <a:pt x="31" y="1028"/>
                    <a:pt x="32" y="901"/>
                  </a:cubicBezTo>
                  <a:cubicBezTo>
                    <a:pt x="33" y="880"/>
                    <a:pt x="42" y="859"/>
                    <a:pt x="45" y="838"/>
                  </a:cubicBezTo>
                  <a:cubicBezTo>
                    <a:pt x="51" y="791"/>
                    <a:pt x="61" y="744"/>
                    <a:pt x="26" y="703"/>
                  </a:cubicBezTo>
                  <a:cubicBezTo>
                    <a:pt x="0" y="674"/>
                    <a:pt x="0" y="628"/>
                    <a:pt x="26" y="599"/>
                  </a:cubicBezTo>
                  <a:cubicBezTo>
                    <a:pt x="45" y="578"/>
                    <a:pt x="51" y="556"/>
                    <a:pt x="49" y="529"/>
                  </a:cubicBezTo>
                  <a:cubicBezTo>
                    <a:pt x="47" y="508"/>
                    <a:pt x="50" y="489"/>
                    <a:pt x="67" y="471"/>
                  </a:cubicBezTo>
                  <a:cubicBezTo>
                    <a:pt x="79" y="460"/>
                    <a:pt x="82" y="438"/>
                    <a:pt x="83" y="420"/>
                  </a:cubicBezTo>
                  <a:cubicBezTo>
                    <a:pt x="85" y="398"/>
                    <a:pt x="82" y="376"/>
                    <a:pt x="79" y="354"/>
                  </a:cubicBezTo>
                  <a:cubicBezTo>
                    <a:pt x="79" y="348"/>
                    <a:pt x="73" y="342"/>
                    <a:pt x="68" y="337"/>
                  </a:cubicBezTo>
                  <a:cubicBezTo>
                    <a:pt x="30" y="303"/>
                    <a:pt x="29" y="271"/>
                    <a:pt x="68" y="237"/>
                  </a:cubicBezTo>
                  <a:cubicBezTo>
                    <a:pt x="83" y="223"/>
                    <a:pt x="84" y="205"/>
                    <a:pt x="83" y="187"/>
                  </a:cubicBezTo>
                  <a:cubicBezTo>
                    <a:pt x="80" y="159"/>
                    <a:pt x="64" y="138"/>
                    <a:pt x="43" y="120"/>
                  </a:cubicBezTo>
                  <a:cubicBezTo>
                    <a:pt x="8" y="88"/>
                    <a:pt x="8" y="81"/>
                    <a:pt x="42" y="47"/>
                  </a:cubicBezTo>
                  <a:cubicBezTo>
                    <a:pt x="53" y="36"/>
                    <a:pt x="65" y="24"/>
                    <a:pt x="76" y="13"/>
                  </a:cubicBezTo>
                  <a:cubicBezTo>
                    <a:pt x="89" y="2"/>
                    <a:pt x="103" y="0"/>
                    <a:pt x="116" y="13"/>
                  </a:cubicBezTo>
                  <a:cubicBezTo>
                    <a:pt x="133" y="30"/>
                    <a:pt x="150" y="48"/>
                    <a:pt x="167" y="65"/>
                  </a:cubicBezTo>
                  <a:cubicBezTo>
                    <a:pt x="179" y="78"/>
                    <a:pt x="178" y="91"/>
                    <a:pt x="167" y="103"/>
                  </a:cubicBezTo>
                  <a:cubicBezTo>
                    <a:pt x="154" y="117"/>
                    <a:pt x="139" y="130"/>
                    <a:pt x="127" y="144"/>
                  </a:cubicBezTo>
                  <a:cubicBezTo>
                    <a:pt x="99" y="176"/>
                    <a:pt x="102" y="217"/>
                    <a:pt x="134" y="244"/>
                  </a:cubicBezTo>
                  <a:cubicBezTo>
                    <a:pt x="162" y="268"/>
                    <a:pt x="162" y="308"/>
                    <a:pt x="131" y="330"/>
                  </a:cubicBezTo>
                  <a:cubicBezTo>
                    <a:pt x="114" y="343"/>
                    <a:pt x="108" y="358"/>
                    <a:pt x="110" y="378"/>
                  </a:cubicBezTo>
                  <a:cubicBezTo>
                    <a:pt x="112" y="398"/>
                    <a:pt x="110" y="418"/>
                    <a:pt x="109" y="438"/>
                  </a:cubicBezTo>
                  <a:cubicBezTo>
                    <a:pt x="109" y="455"/>
                    <a:pt x="110" y="470"/>
                    <a:pt x="130" y="477"/>
                  </a:cubicBezTo>
                  <a:cubicBezTo>
                    <a:pt x="135" y="479"/>
                    <a:pt x="140" y="489"/>
                    <a:pt x="142" y="496"/>
                  </a:cubicBezTo>
                  <a:cubicBezTo>
                    <a:pt x="144" y="507"/>
                    <a:pt x="144" y="518"/>
                    <a:pt x="143" y="530"/>
                  </a:cubicBezTo>
                  <a:cubicBezTo>
                    <a:pt x="141" y="556"/>
                    <a:pt x="148" y="579"/>
                    <a:pt x="167" y="599"/>
                  </a:cubicBezTo>
                  <a:cubicBezTo>
                    <a:pt x="195" y="629"/>
                    <a:pt x="194" y="674"/>
                    <a:pt x="165" y="706"/>
                  </a:cubicBezTo>
                  <a:cubicBezTo>
                    <a:pt x="148" y="724"/>
                    <a:pt x="143" y="743"/>
                    <a:pt x="143" y="768"/>
                  </a:cubicBezTo>
                  <a:cubicBezTo>
                    <a:pt x="143" y="801"/>
                    <a:pt x="142" y="834"/>
                    <a:pt x="159" y="865"/>
                  </a:cubicBezTo>
                  <a:cubicBezTo>
                    <a:pt x="161" y="870"/>
                    <a:pt x="161" y="877"/>
                    <a:pt x="161" y="883"/>
                  </a:cubicBezTo>
                  <a:cubicBezTo>
                    <a:pt x="161" y="895"/>
                    <a:pt x="161" y="907"/>
                    <a:pt x="161" y="919"/>
                  </a:cubicBezTo>
                  <a:cubicBezTo>
                    <a:pt x="161" y="1271"/>
                    <a:pt x="162" y="1622"/>
                    <a:pt x="162" y="1974"/>
                  </a:cubicBezTo>
                  <a:cubicBezTo>
                    <a:pt x="162" y="1987"/>
                    <a:pt x="160" y="1999"/>
                    <a:pt x="159" y="2012"/>
                  </a:cubicBezTo>
                  <a:cubicBezTo>
                    <a:pt x="156" y="2011"/>
                    <a:pt x="153" y="2011"/>
                    <a:pt x="150" y="2011"/>
                  </a:cubicBezTo>
                  <a:cubicBezTo>
                    <a:pt x="150" y="1657"/>
                    <a:pt x="150" y="1303"/>
                    <a:pt x="150" y="950"/>
                  </a:cubicBezTo>
                  <a:cubicBezTo>
                    <a:pt x="147" y="950"/>
                    <a:pt x="144" y="950"/>
                    <a:pt x="141" y="950"/>
                  </a:cubicBezTo>
                  <a:cubicBezTo>
                    <a:pt x="141" y="1304"/>
                    <a:pt x="141" y="1658"/>
                    <a:pt x="141" y="2012"/>
                  </a:cubicBezTo>
                  <a:cubicBezTo>
                    <a:pt x="138" y="2012"/>
                    <a:pt x="134" y="2012"/>
                    <a:pt x="131" y="2012"/>
                  </a:cubicBezTo>
                  <a:cubicBezTo>
                    <a:pt x="131" y="1658"/>
                    <a:pt x="131" y="1304"/>
                    <a:pt x="131" y="949"/>
                  </a:cubicBezTo>
                  <a:cubicBezTo>
                    <a:pt x="129" y="949"/>
                    <a:pt x="126" y="949"/>
                    <a:pt x="123" y="9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6" name="Freeform 7"/>
            <p:cNvSpPr>
              <a:spLocks noEditPoints="1"/>
            </p:cNvSpPr>
            <p:nvPr/>
          </p:nvSpPr>
          <p:spPr bwMode="auto">
            <a:xfrm>
              <a:off x="6505066" y="513303"/>
              <a:ext cx="812715" cy="1247083"/>
            </a:xfrm>
            <a:custGeom>
              <a:avLst/>
              <a:gdLst>
                <a:gd name="T0" fmla="*/ 85 w 448"/>
                <a:gd name="T1" fmla="*/ 140 h 687"/>
                <a:gd name="T2" fmla="*/ 225 w 448"/>
                <a:gd name="T3" fmla="*/ 0 h 687"/>
                <a:gd name="T4" fmla="*/ 366 w 448"/>
                <a:gd name="T5" fmla="*/ 145 h 687"/>
                <a:gd name="T6" fmla="*/ 300 w 448"/>
                <a:gd name="T7" fmla="*/ 210 h 687"/>
                <a:gd name="T8" fmla="*/ 258 w 448"/>
                <a:gd name="T9" fmla="*/ 253 h 687"/>
                <a:gd name="T10" fmla="*/ 237 w 448"/>
                <a:gd name="T11" fmla="*/ 306 h 687"/>
                <a:gd name="T12" fmla="*/ 295 w 448"/>
                <a:gd name="T13" fmla="*/ 342 h 687"/>
                <a:gd name="T14" fmla="*/ 338 w 448"/>
                <a:gd name="T15" fmla="*/ 335 h 687"/>
                <a:gd name="T16" fmla="*/ 381 w 448"/>
                <a:gd name="T17" fmla="*/ 328 h 687"/>
                <a:gd name="T18" fmla="*/ 446 w 448"/>
                <a:gd name="T19" fmla="*/ 389 h 687"/>
                <a:gd name="T20" fmla="*/ 388 w 448"/>
                <a:gd name="T21" fmla="*/ 461 h 687"/>
                <a:gd name="T22" fmla="*/ 345 w 448"/>
                <a:gd name="T23" fmla="*/ 456 h 687"/>
                <a:gd name="T24" fmla="*/ 242 w 448"/>
                <a:gd name="T25" fmla="*/ 481 h 687"/>
                <a:gd name="T26" fmla="*/ 246 w 448"/>
                <a:gd name="T27" fmla="*/ 534 h 687"/>
                <a:gd name="T28" fmla="*/ 291 w 448"/>
                <a:gd name="T29" fmla="*/ 579 h 687"/>
                <a:gd name="T30" fmla="*/ 292 w 448"/>
                <a:gd name="T31" fmla="*/ 631 h 687"/>
                <a:gd name="T32" fmla="*/ 249 w 448"/>
                <a:gd name="T33" fmla="*/ 673 h 687"/>
                <a:gd name="T34" fmla="*/ 205 w 448"/>
                <a:gd name="T35" fmla="*/ 673 h 687"/>
                <a:gd name="T36" fmla="*/ 157 w 448"/>
                <a:gd name="T37" fmla="*/ 625 h 687"/>
                <a:gd name="T38" fmla="*/ 158 w 448"/>
                <a:gd name="T39" fmla="*/ 583 h 687"/>
                <a:gd name="T40" fmla="*/ 193 w 448"/>
                <a:gd name="T41" fmla="*/ 548 h 687"/>
                <a:gd name="T42" fmla="*/ 216 w 448"/>
                <a:gd name="T43" fmla="*/ 504 h 687"/>
                <a:gd name="T44" fmla="*/ 212 w 448"/>
                <a:gd name="T45" fmla="*/ 486 h 687"/>
                <a:gd name="T46" fmla="*/ 132 w 448"/>
                <a:gd name="T47" fmla="*/ 457 h 687"/>
                <a:gd name="T48" fmla="*/ 87 w 448"/>
                <a:gd name="T49" fmla="*/ 466 h 687"/>
                <a:gd name="T50" fmla="*/ 15 w 448"/>
                <a:gd name="T51" fmla="*/ 437 h 687"/>
                <a:gd name="T52" fmla="*/ 22 w 448"/>
                <a:gd name="T53" fmla="*/ 356 h 687"/>
                <a:gd name="T54" fmla="*/ 61 w 448"/>
                <a:gd name="T55" fmla="*/ 335 h 687"/>
                <a:gd name="T56" fmla="*/ 110 w 448"/>
                <a:gd name="T57" fmla="*/ 339 h 687"/>
                <a:gd name="T58" fmla="*/ 197 w 448"/>
                <a:gd name="T59" fmla="*/ 323 h 687"/>
                <a:gd name="T60" fmla="*/ 205 w 448"/>
                <a:gd name="T61" fmla="*/ 264 h 687"/>
                <a:gd name="T62" fmla="*/ 100 w 448"/>
                <a:gd name="T63" fmla="*/ 157 h 687"/>
                <a:gd name="T64" fmla="*/ 85 w 448"/>
                <a:gd name="T65" fmla="*/ 140 h 687"/>
                <a:gd name="T66" fmla="*/ 81 w 448"/>
                <a:gd name="T67" fmla="*/ 440 h 687"/>
                <a:gd name="T68" fmla="*/ 127 w 448"/>
                <a:gd name="T69" fmla="*/ 425 h 687"/>
                <a:gd name="T70" fmla="*/ 125 w 448"/>
                <a:gd name="T71" fmla="*/ 373 h 687"/>
                <a:gd name="T72" fmla="*/ 77 w 448"/>
                <a:gd name="T73" fmla="*/ 364 h 687"/>
                <a:gd name="T74" fmla="*/ 39 w 448"/>
                <a:gd name="T75" fmla="*/ 402 h 687"/>
                <a:gd name="T76" fmla="*/ 81 w 448"/>
                <a:gd name="T77" fmla="*/ 440 h 687"/>
                <a:gd name="T78" fmla="*/ 375 w 448"/>
                <a:gd name="T79" fmla="*/ 435 h 687"/>
                <a:gd name="T80" fmla="*/ 409 w 448"/>
                <a:gd name="T81" fmla="*/ 410 h 687"/>
                <a:gd name="T82" fmla="*/ 406 w 448"/>
                <a:gd name="T83" fmla="*/ 371 h 687"/>
                <a:gd name="T84" fmla="*/ 363 w 448"/>
                <a:gd name="T85" fmla="*/ 360 h 687"/>
                <a:gd name="T86" fmla="*/ 318 w 448"/>
                <a:gd name="T87" fmla="*/ 375 h 687"/>
                <a:gd name="T88" fmla="*/ 317 w 448"/>
                <a:gd name="T89" fmla="*/ 417 h 687"/>
                <a:gd name="T90" fmla="*/ 375 w 448"/>
                <a:gd name="T91" fmla="*/ 43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8" h="687">
                  <a:moveTo>
                    <a:pt x="85" y="140"/>
                  </a:moveTo>
                  <a:cubicBezTo>
                    <a:pt x="132" y="93"/>
                    <a:pt x="179" y="46"/>
                    <a:pt x="225" y="0"/>
                  </a:cubicBezTo>
                  <a:cubicBezTo>
                    <a:pt x="271" y="48"/>
                    <a:pt x="317" y="95"/>
                    <a:pt x="366" y="145"/>
                  </a:cubicBezTo>
                  <a:cubicBezTo>
                    <a:pt x="347" y="164"/>
                    <a:pt x="323" y="187"/>
                    <a:pt x="300" y="210"/>
                  </a:cubicBezTo>
                  <a:cubicBezTo>
                    <a:pt x="286" y="225"/>
                    <a:pt x="272" y="239"/>
                    <a:pt x="258" y="253"/>
                  </a:cubicBezTo>
                  <a:cubicBezTo>
                    <a:pt x="243" y="268"/>
                    <a:pt x="229" y="287"/>
                    <a:pt x="237" y="306"/>
                  </a:cubicBezTo>
                  <a:cubicBezTo>
                    <a:pt x="247" y="328"/>
                    <a:pt x="269" y="341"/>
                    <a:pt x="295" y="342"/>
                  </a:cubicBezTo>
                  <a:cubicBezTo>
                    <a:pt x="309" y="342"/>
                    <a:pt x="324" y="338"/>
                    <a:pt x="338" y="335"/>
                  </a:cubicBezTo>
                  <a:cubicBezTo>
                    <a:pt x="352" y="333"/>
                    <a:pt x="367" y="328"/>
                    <a:pt x="381" y="328"/>
                  </a:cubicBezTo>
                  <a:cubicBezTo>
                    <a:pt x="420" y="327"/>
                    <a:pt x="444" y="350"/>
                    <a:pt x="446" y="389"/>
                  </a:cubicBezTo>
                  <a:cubicBezTo>
                    <a:pt x="448" y="429"/>
                    <a:pt x="426" y="458"/>
                    <a:pt x="388" y="461"/>
                  </a:cubicBezTo>
                  <a:cubicBezTo>
                    <a:pt x="374" y="462"/>
                    <a:pt x="359" y="461"/>
                    <a:pt x="345" y="456"/>
                  </a:cubicBezTo>
                  <a:cubicBezTo>
                    <a:pt x="313" y="446"/>
                    <a:pt x="265" y="457"/>
                    <a:pt x="242" y="481"/>
                  </a:cubicBezTo>
                  <a:cubicBezTo>
                    <a:pt x="230" y="494"/>
                    <a:pt x="231" y="519"/>
                    <a:pt x="246" y="534"/>
                  </a:cubicBezTo>
                  <a:cubicBezTo>
                    <a:pt x="261" y="550"/>
                    <a:pt x="276" y="564"/>
                    <a:pt x="291" y="579"/>
                  </a:cubicBezTo>
                  <a:cubicBezTo>
                    <a:pt x="310" y="598"/>
                    <a:pt x="310" y="612"/>
                    <a:pt x="292" y="631"/>
                  </a:cubicBezTo>
                  <a:cubicBezTo>
                    <a:pt x="278" y="645"/>
                    <a:pt x="264" y="659"/>
                    <a:pt x="249" y="673"/>
                  </a:cubicBezTo>
                  <a:cubicBezTo>
                    <a:pt x="234" y="687"/>
                    <a:pt x="220" y="687"/>
                    <a:pt x="205" y="673"/>
                  </a:cubicBezTo>
                  <a:cubicBezTo>
                    <a:pt x="189" y="658"/>
                    <a:pt x="173" y="642"/>
                    <a:pt x="157" y="625"/>
                  </a:cubicBezTo>
                  <a:cubicBezTo>
                    <a:pt x="143" y="610"/>
                    <a:pt x="144" y="598"/>
                    <a:pt x="158" y="583"/>
                  </a:cubicBezTo>
                  <a:cubicBezTo>
                    <a:pt x="170" y="571"/>
                    <a:pt x="183" y="561"/>
                    <a:pt x="193" y="548"/>
                  </a:cubicBezTo>
                  <a:cubicBezTo>
                    <a:pt x="203" y="535"/>
                    <a:pt x="209" y="519"/>
                    <a:pt x="216" y="504"/>
                  </a:cubicBezTo>
                  <a:cubicBezTo>
                    <a:pt x="218" y="499"/>
                    <a:pt x="215" y="490"/>
                    <a:pt x="212" y="486"/>
                  </a:cubicBezTo>
                  <a:cubicBezTo>
                    <a:pt x="190" y="462"/>
                    <a:pt x="165" y="449"/>
                    <a:pt x="132" y="457"/>
                  </a:cubicBezTo>
                  <a:cubicBezTo>
                    <a:pt x="117" y="461"/>
                    <a:pt x="102" y="464"/>
                    <a:pt x="87" y="466"/>
                  </a:cubicBezTo>
                  <a:cubicBezTo>
                    <a:pt x="58" y="470"/>
                    <a:pt x="31" y="465"/>
                    <a:pt x="15" y="437"/>
                  </a:cubicBezTo>
                  <a:cubicBezTo>
                    <a:pt x="0" y="410"/>
                    <a:pt x="4" y="381"/>
                    <a:pt x="22" y="356"/>
                  </a:cubicBezTo>
                  <a:cubicBezTo>
                    <a:pt x="30" y="346"/>
                    <a:pt x="47" y="338"/>
                    <a:pt x="61" y="335"/>
                  </a:cubicBezTo>
                  <a:cubicBezTo>
                    <a:pt x="76" y="333"/>
                    <a:pt x="94" y="335"/>
                    <a:pt x="110" y="339"/>
                  </a:cubicBezTo>
                  <a:cubicBezTo>
                    <a:pt x="142" y="347"/>
                    <a:pt x="170" y="342"/>
                    <a:pt x="197" y="323"/>
                  </a:cubicBezTo>
                  <a:cubicBezTo>
                    <a:pt x="222" y="306"/>
                    <a:pt x="227" y="286"/>
                    <a:pt x="205" y="264"/>
                  </a:cubicBezTo>
                  <a:cubicBezTo>
                    <a:pt x="171" y="227"/>
                    <a:pt x="135" y="192"/>
                    <a:pt x="100" y="157"/>
                  </a:cubicBezTo>
                  <a:cubicBezTo>
                    <a:pt x="95" y="151"/>
                    <a:pt x="90" y="145"/>
                    <a:pt x="85" y="140"/>
                  </a:cubicBezTo>
                  <a:close/>
                  <a:moveTo>
                    <a:pt x="81" y="440"/>
                  </a:moveTo>
                  <a:cubicBezTo>
                    <a:pt x="97" y="435"/>
                    <a:pt x="113" y="432"/>
                    <a:pt x="127" y="425"/>
                  </a:cubicBezTo>
                  <a:cubicBezTo>
                    <a:pt x="151" y="411"/>
                    <a:pt x="150" y="385"/>
                    <a:pt x="125" y="373"/>
                  </a:cubicBezTo>
                  <a:cubicBezTo>
                    <a:pt x="111" y="367"/>
                    <a:pt x="94" y="364"/>
                    <a:pt x="77" y="364"/>
                  </a:cubicBezTo>
                  <a:cubicBezTo>
                    <a:pt x="54" y="363"/>
                    <a:pt x="38" y="380"/>
                    <a:pt x="39" y="402"/>
                  </a:cubicBezTo>
                  <a:cubicBezTo>
                    <a:pt x="39" y="425"/>
                    <a:pt x="54" y="438"/>
                    <a:pt x="81" y="440"/>
                  </a:cubicBezTo>
                  <a:close/>
                  <a:moveTo>
                    <a:pt x="375" y="435"/>
                  </a:moveTo>
                  <a:cubicBezTo>
                    <a:pt x="386" y="428"/>
                    <a:pt x="402" y="422"/>
                    <a:pt x="409" y="410"/>
                  </a:cubicBezTo>
                  <a:cubicBezTo>
                    <a:pt x="414" y="400"/>
                    <a:pt x="411" y="382"/>
                    <a:pt x="406" y="371"/>
                  </a:cubicBezTo>
                  <a:cubicBezTo>
                    <a:pt x="397" y="354"/>
                    <a:pt x="379" y="356"/>
                    <a:pt x="363" y="360"/>
                  </a:cubicBezTo>
                  <a:cubicBezTo>
                    <a:pt x="348" y="364"/>
                    <a:pt x="332" y="368"/>
                    <a:pt x="318" y="375"/>
                  </a:cubicBezTo>
                  <a:cubicBezTo>
                    <a:pt x="301" y="383"/>
                    <a:pt x="300" y="409"/>
                    <a:pt x="317" y="417"/>
                  </a:cubicBezTo>
                  <a:cubicBezTo>
                    <a:pt x="334" y="424"/>
                    <a:pt x="352" y="428"/>
                    <a:pt x="375" y="4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7" name="Freeform 9"/>
            <p:cNvSpPr>
              <a:spLocks/>
            </p:cNvSpPr>
            <p:nvPr/>
          </p:nvSpPr>
          <p:spPr bwMode="auto">
            <a:xfrm>
              <a:off x="7653150" y="1861688"/>
              <a:ext cx="900202" cy="961597"/>
            </a:xfrm>
            <a:custGeom>
              <a:avLst/>
              <a:gdLst>
                <a:gd name="T0" fmla="*/ 496 w 496"/>
                <a:gd name="T1" fmla="*/ 273 h 530"/>
                <a:gd name="T2" fmla="*/ 461 w 496"/>
                <a:gd name="T3" fmla="*/ 431 h 530"/>
                <a:gd name="T4" fmla="*/ 298 w 496"/>
                <a:gd name="T5" fmla="*/ 526 h 530"/>
                <a:gd name="T6" fmla="*/ 25 w 496"/>
                <a:gd name="T7" fmla="*/ 426 h 530"/>
                <a:gd name="T8" fmla="*/ 11 w 496"/>
                <a:gd name="T9" fmla="*/ 410 h 530"/>
                <a:gd name="T10" fmla="*/ 10 w 496"/>
                <a:gd name="T11" fmla="*/ 379 h 530"/>
                <a:gd name="T12" fmla="*/ 42 w 496"/>
                <a:gd name="T13" fmla="*/ 371 h 530"/>
                <a:gd name="T14" fmla="*/ 107 w 496"/>
                <a:gd name="T15" fmla="*/ 410 h 530"/>
                <a:gd name="T16" fmla="*/ 279 w 496"/>
                <a:gd name="T17" fmla="*/ 467 h 530"/>
                <a:gd name="T18" fmla="*/ 418 w 496"/>
                <a:gd name="T19" fmla="*/ 358 h 530"/>
                <a:gd name="T20" fmla="*/ 416 w 496"/>
                <a:gd name="T21" fmla="*/ 172 h 530"/>
                <a:gd name="T22" fmla="*/ 258 w 496"/>
                <a:gd name="T23" fmla="*/ 74 h 530"/>
                <a:gd name="T24" fmla="*/ 71 w 496"/>
                <a:gd name="T25" fmla="*/ 150 h 530"/>
                <a:gd name="T26" fmla="*/ 47 w 496"/>
                <a:gd name="T27" fmla="*/ 167 h 530"/>
                <a:gd name="T28" fmla="*/ 11 w 496"/>
                <a:gd name="T29" fmla="*/ 163 h 530"/>
                <a:gd name="T30" fmla="*/ 13 w 496"/>
                <a:gd name="T31" fmla="*/ 126 h 530"/>
                <a:gd name="T32" fmla="*/ 15 w 496"/>
                <a:gd name="T33" fmla="*/ 124 h 530"/>
                <a:gd name="T34" fmla="*/ 335 w 496"/>
                <a:gd name="T35" fmla="*/ 19 h 530"/>
                <a:gd name="T36" fmla="*/ 469 w 496"/>
                <a:gd name="T37" fmla="*/ 127 h 530"/>
                <a:gd name="T38" fmla="*/ 496 w 496"/>
                <a:gd name="T39" fmla="*/ 27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530">
                  <a:moveTo>
                    <a:pt x="496" y="273"/>
                  </a:moveTo>
                  <a:cubicBezTo>
                    <a:pt x="495" y="327"/>
                    <a:pt x="487" y="381"/>
                    <a:pt x="461" y="431"/>
                  </a:cubicBezTo>
                  <a:cubicBezTo>
                    <a:pt x="426" y="496"/>
                    <a:pt x="369" y="524"/>
                    <a:pt x="298" y="526"/>
                  </a:cubicBezTo>
                  <a:cubicBezTo>
                    <a:pt x="194" y="530"/>
                    <a:pt x="104" y="492"/>
                    <a:pt x="25" y="426"/>
                  </a:cubicBezTo>
                  <a:cubicBezTo>
                    <a:pt x="20" y="422"/>
                    <a:pt x="13" y="416"/>
                    <a:pt x="11" y="410"/>
                  </a:cubicBezTo>
                  <a:cubicBezTo>
                    <a:pt x="8" y="400"/>
                    <a:pt x="7" y="388"/>
                    <a:pt x="10" y="379"/>
                  </a:cubicBezTo>
                  <a:cubicBezTo>
                    <a:pt x="16" y="367"/>
                    <a:pt x="30" y="365"/>
                    <a:pt x="42" y="371"/>
                  </a:cubicBezTo>
                  <a:cubicBezTo>
                    <a:pt x="64" y="384"/>
                    <a:pt x="85" y="397"/>
                    <a:pt x="107" y="410"/>
                  </a:cubicBezTo>
                  <a:cubicBezTo>
                    <a:pt x="160" y="442"/>
                    <a:pt x="214" y="469"/>
                    <a:pt x="279" y="467"/>
                  </a:cubicBezTo>
                  <a:cubicBezTo>
                    <a:pt x="355" y="465"/>
                    <a:pt x="397" y="432"/>
                    <a:pt x="418" y="358"/>
                  </a:cubicBezTo>
                  <a:cubicBezTo>
                    <a:pt x="437" y="295"/>
                    <a:pt x="436" y="233"/>
                    <a:pt x="416" y="172"/>
                  </a:cubicBezTo>
                  <a:cubicBezTo>
                    <a:pt x="393" y="100"/>
                    <a:pt x="334" y="65"/>
                    <a:pt x="258" y="74"/>
                  </a:cubicBezTo>
                  <a:cubicBezTo>
                    <a:pt x="188" y="82"/>
                    <a:pt x="127" y="110"/>
                    <a:pt x="71" y="150"/>
                  </a:cubicBezTo>
                  <a:cubicBezTo>
                    <a:pt x="63" y="156"/>
                    <a:pt x="55" y="162"/>
                    <a:pt x="47" y="167"/>
                  </a:cubicBezTo>
                  <a:cubicBezTo>
                    <a:pt x="34" y="175"/>
                    <a:pt x="21" y="176"/>
                    <a:pt x="11" y="163"/>
                  </a:cubicBezTo>
                  <a:cubicBezTo>
                    <a:pt x="0" y="150"/>
                    <a:pt x="3" y="138"/>
                    <a:pt x="13" y="126"/>
                  </a:cubicBezTo>
                  <a:cubicBezTo>
                    <a:pt x="14" y="125"/>
                    <a:pt x="14" y="125"/>
                    <a:pt x="15" y="124"/>
                  </a:cubicBezTo>
                  <a:cubicBezTo>
                    <a:pt x="106" y="42"/>
                    <a:pt x="211" y="0"/>
                    <a:pt x="335" y="19"/>
                  </a:cubicBezTo>
                  <a:cubicBezTo>
                    <a:pt x="400" y="29"/>
                    <a:pt x="444" y="67"/>
                    <a:pt x="469" y="127"/>
                  </a:cubicBezTo>
                  <a:cubicBezTo>
                    <a:pt x="489" y="173"/>
                    <a:pt x="496" y="221"/>
                    <a:pt x="496" y="2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8" name="Freeform 10"/>
            <p:cNvSpPr>
              <a:spLocks/>
            </p:cNvSpPr>
            <p:nvPr/>
          </p:nvSpPr>
          <p:spPr bwMode="auto">
            <a:xfrm>
              <a:off x="5262588" y="1887013"/>
              <a:ext cx="915551" cy="943179"/>
            </a:xfrm>
            <a:custGeom>
              <a:avLst/>
              <a:gdLst>
                <a:gd name="T0" fmla="*/ 224 w 505"/>
                <a:gd name="T1" fmla="*/ 1 h 520"/>
                <a:gd name="T2" fmla="*/ 486 w 505"/>
                <a:gd name="T3" fmla="*/ 106 h 520"/>
                <a:gd name="T4" fmla="*/ 494 w 505"/>
                <a:gd name="T5" fmla="*/ 150 h 520"/>
                <a:gd name="T6" fmla="*/ 451 w 505"/>
                <a:gd name="T7" fmla="*/ 149 h 520"/>
                <a:gd name="T8" fmla="*/ 275 w 505"/>
                <a:gd name="T9" fmla="*/ 65 h 520"/>
                <a:gd name="T10" fmla="*/ 192 w 505"/>
                <a:gd name="T11" fmla="*/ 65 h 520"/>
                <a:gd name="T12" fmla="*/ 80 w 505"/>
                <a:gd name="T13" fmla="*/ 187 h 520"/>
                <a:gd name="T14" fmla="*/ 83 w 505"/>
                <a:gd name="T15" fmla="*/ 336 h 520"/>
                <a:gd name="T16" fmla="*/ 242 w 505"/>
                <a:gd name="T17" fmla="*/ 453 h 520"/>
                <a:gd name="T18" fmla="*/ 439 w 505"/>
                <a:gd name="T19" fmla="*/ 373 h 520"/>
                <a:gd name="T20" fmla="*/ 462 w 505"/>
                <a:gd name="T21" fmla="*/ 357 h 520"/>
                <a:gd name="T22" fmla="*/ 494 w 505"/>
                <a:gd name="T23" fmla="*/ 364 h 520"/>
                <a:gd name="T24" fmla="*/ 495 w 505"/>
                <a:gd name="T25" fmla="*/ 397 h 520"/>
                <a:gd name="T26" fmla="*/ 489 w 505"/>
                <a:gd name="T27" fmla="*/ 404 h 520"/>
                <a:gd name="T28" fmla="*/ 191 w 505"/>
                <a:gd name="T29" fmla="*/ 511 h 520"/>
                <a:gd name="T30" fmla="*/ 33 w 505"/>
                <a:gd name="T31" fmla="*/ 390 h 520"/>
                <a:gd name="T32" fmla="*/ 23 w 505"/>
                <a:gd name="T33" fmla="*/ 152 h 520"/>
                <a:gd name="T34" fmla="*/ 224 w 505"/>
                <a:gd name="T35" fmla="*/ 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5" h="520">
                  <a:moveTo>
                    <a:pt x="224" y="1"/>
                  </a:moveTo>
                  <a:cubicBezTo>
                    <a:pt x="326" y="0"/>
                    <a:pt x="411" y="41"/>
                    <a:pt x="486" y="106"/>
                  </a:cubicBezTo>
                  <a:cubicBezTo>
                    <a:pt x="503" y="121"/>
                    <a:pt x="505" y="136"/>
                    <a:pt x="494" y="150"/>
                  </a:cubicBezTo>
                  <a:cubicBezTo>
                    <a:pt x="483" y="162"/>
                    <a:pt x="470" y="163"/>
                    <a:pt x="451" y="149"/>
                  </a:cubicBezTo>
                  <a:cubicBezTo>
                    <a:pt x="398" y="109"/>
                    <a:pt x="342" y="75"/>
                    <a:pt x="275" y="65"/>
                  </a:cubicBezTo>
                  <a:cubicBezTo>
                    <a:pt x="248" y="61"/>
                    <a:pt x="219" y="60"/>
                    <a:pt x="192" y="65"/>
                  </a:cubicBezTo>
                  <a:cubicBezTo>
                    <a:pt x="130" y="75"/>
                    <a:pt x="90" y="119"/>
                    <a:pt x="80" y="187"/>
                  </a:cubicBezTo>
                  <a:cubicBezTo>
                    <a:pt x="73" y="237"/>
                    <a:pt x="72" y="286"/>
                    <a:pt x="83" y="336"/>
                  </a:cubicBezTo>
                  <a:cubicBezTo>
                    <a:pt x="101" y="416"/>
                    <a:pt x="160" y="460"/>
                    <a:pt x="242" y="453"/>
                  </a:cubicBezTo>
                  <a:cubicBezTo>
                    <a:pt x="316" y="447"/>
                    <a:pt x="380" y="416"/>
                    <a:pt x="439" y="373"/>
                  </a:cubicBezTo>
                  <a:cubicBezTo>
                    <a:pt x="447" y="367"/>
                    <a:pt x="454" y="361"/>
                    <a:pt x="462" y="357"/>
                  </a:cubicBezTo>
                  <a:cubicBezTo>
                    <a:pt x="474" y="351"/>
                    <a:pt x="488" y="351"/>
                    <a:pt x="494" y="364"/>
                  </a:cubicBezTo>
                  <a:cubicBezTo>
                    <a:pt x="498" y="373"/>
                    <a:pt x="496" y="385"/>
                    <a:pt x="495" y="397"/>
                  </a:cubicBezTo>
                  <a:cubicBezTo>
                    <a:pt x="495" y="399"/>
                    <a:pt x="492" y="402"/>
                    <a:pt x="489" y="404"/>
                  </a:cubicBezTo>
                  <a:cubicBezTo>
                    <a:pt x="404" y="479"/>
                    <a:pt x="307" y="520"/>
                    <a:pt x="191" y="511"/>
                  </a:cubicBezTo>
                  <a:cubicBezTo>
                    <a:pt x="113" y="505"/>
                    <a:pt x="60" y="464"/>
                    <a:pt x="33" y="390"/>
                  </a:cubicBezTo>
                  <a:cubicBezTo>
                    <a:pt x="5" y="312"/>
                    <a:pt x="0" y="233"/>
                    <a:pt x="23" y="152"/>
                  </a:cubicBezTo>
                  <a:cubicBezTo>
                    <a:pt x="53" y="46"/>
                    <a:pt x="113" y="1"/>
                    <a:pt x="2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9" name="Freeform 12"/>
            <p:cNvSpPr>
              <a:spLocks/>
            </p:cNvSpPr>
            <p:nvPr/>
          </p:nvSpPr>
          <p:spPr bwMode="auto">
            <a:xfrm>
              <a:off x="7791289" y="2142570"/>
              <a:ext cx="560996" cy="417485"/>
            </a:xfrm>
            <a:custGeom>
              <a:avLst/>
              <a:gdLst>
                <a:gd name="T0" fmla="*/ 168 w 309"/>
                <a:gd name="T1" fmla="*/ 229 h 230"/>
                <a:gd name="T2" fmla="*/ 27 w 309"/>
                <a:gd name="T3" fmla="*/ 186 h 230"/>
                <a:gd name="T4" fmla="*/ 11 w 309"/>
                <a:gd name="T5" fmla="*/ 166 h 230"/>
                <a:gd name="T6" fmla="*/ 13 w 309"/>
                <a:gd name="T7" fmla="*/ 137 h 230"/>
                <a:gd name="T8" fmla="*/ 41 w 309"/>
                <a:gd name="T9" fmla="*/ 135 h 230"/>
                <a:gd name="T10" fmla="*/ 137 w 309"/>
                <a:gd name="T11" fmla="*/ 172 h 230"/>
                <a:gd name="T12" fmla="*/ 166 w 309"/>
                <a:gd name="T13" fmla="*/ 180 h 230"/>
                <a:gd name="T14" fmla="*/ 234 w 309"/>
                <a:gd name="T15" fmla="*/ 154 h 230"/>
                <a:gd name="T16" fmla="*/ 224 w 309"/>
                <a:gd name="T17" fmla="*/ 74 h 230"/>
                <a:gd name="T18" fmla="*/ 175 w 309"/>
                <a:gd name="T19" fmla="*/ 59 h 230"/>
                <a:gd name="T20" fmla="*/ 44 w 309"/>
                <a:gd name="T21" fmla="*/ 95 h 230"/>
                <a:gd name="T22" fmla="*/ 7 w 309"/>
                <a:gd name="T23" fmla="*/ 87 h 230"/>
                <a:gd name="T24" fmla="*/ 25 w 309"/>
                <a:gd name="T25" fmla="*/ 46 h 230"/>
                <a:gd name="T26" fmla="*/ 83 w 309"/>
                <a:gd name="T27" fmla="*/ 26 h 230"/>
                <a:gd name="T28" fmla="*/ 127 w 309"/>
                <a:gd name="T29" fmla="*/ 13 h 230"/>
                <a:gd name="T30" fmla="*/ 214 w 309"/>
                <a:gd name="T31" fmla="*/ 11 h 230"/>
                <a:gd name="T32" fmla="*/ 286 w 309"/>
                <a:gd name="T33" fmla="*/ 163 h 230"/>
                <a:gd name="T34" fmla="*/ 168 w 309"/>
                <a:gd name="T35" fmla="*/ 22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 h="230">
                  <a:moveTo>
                    <a:pt x="168" y="229"/>
                  </a:moveTo>
                  <a:cubicBezTo>
                    <a:pt x="122" y="229"/>
                    <a:pt x="73" y="211"/>
                    <a:pt x="27" y="186"/>
                  </a:cubicBezTo>
                  <a:cubicBezTo>
                    <a:pt x="20" y="182"/>
                    <a:pt x="13" y="174"/>
                    <a:pt x="11" y="166"/>
                  </a:cubicBezTo>
                  <a:cubicBezTo>
                    <a:pt x="9" y="157"/>
                    <a:pt x="8" y="144"/>
                    <a:pt x="13" y="137"/>
                  </a:cubicBezTo>
                  <a:cubicBezTo>
                    <a:pt x="17" y="132"/>
                    <a:pt x="32" y="132"/>
                    <a:pt x="41" y="135"/>
                  </a:cubicBezTo>
                  <a:cubicBezTo>
                    <a:pt x="73" y="147"/>
                    <a:pt x="105" y="160"/>
                    <a:pt x="137" y="172"/>
                  </a:cubicBezTo>
                  <a:cubicBezTo>
                    <a:pt x="147" y="176"/>
                    <a:pt x="157" y="178"/>
                    <a:pt x="166" y="180"/>
                  </a:cubicBezTo>
                  <a:cubicBezTo>
                    <a:pt x="197" y="187"/>
                    <a:pt x="221" y="177"/>
                    <a:pt x="234" y="154"/>
                  </a:cubicBezTo>
                  <a:cubicBezTo>
                    <a:pt x="247" y="131"/>
                    <a:pt x="243" y="94"/>
                    <a:pt x="224" y="74"/>
                  </a:cubicBezTo>
                  <a:cubicBezTo>
                    <a:pt x="211" y="59"/>
                    <a:pt x="194" y="54"/>
                    <a:pt x="175" y="59"/>
                  </a:cubicBezTo>
                  <a:cubicBezTo>
                    <a:pt x="131" y="71"/>
                    <a:pt x="88" y="82"/>
                    <a:pt x="44" y="95"/>
                  </a:cubicBezTo>
                  <a:cubicBezTo>
                    <a:pt x="30" y="99"/>
                    <a:pt x="16" y="106"/>
                    <a:pt x="7" y="87"/>
                  </a:cubicBezTo>
                  <a:cubicBezTo>
                    <a:pt x="0" y="71"/>
                    <a:pt x="7" y="53"/>
                    <a:pt x="25" y="46"/>
                  </a:cubicBezTo>
                  <a:cubicBezTo>
                    <a:pt x="44" y="38"/>
                    <a:pt x="64" y="33"/>
                    <a:pt x="83" y="26"/>
                  </a:cubicBezTo>
                  <a:cubicBezTo>
                    <a:pt x="98" y="22"/>
                    <a:pt x="114" y="19"/>
                    <a:pt x="127" y="13"/>
                  </a:cubicBezTo>
                  <a:cubicBezTo>
                    <a:pt x="156" y="0"/>
                    <a:pt x="185" y="5"/>
                    <a:pt x="214" y="11"/>
                  </a:cubicBezTo>
                  <a:cubicBezTo>
                    <a:pt x="274" y="23"/>
                    <a:pt x="309" y="98"/>
                    <a:pt x="286" y="163"/>
                  </a:cubicBezTo>
                  <a:cubicBezTo>
                    <a:pt x="269" y="209"/>
                    <a:pt x="235" y="230"/>
                    <a:pt x="168"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0" name="Freeform 13"/>
            <p:cNvSpPr>
              <a:spLocks/>
            </p:cNvSpPr>
            <p:nvPr/>
          </p:nvSpPr>
          <p:spPr bwMode="auto">
            <a:xfrm>
              <a:off x="5510470" y="2154081"/>
              <a:ext cx="527996" cy="415183"/>
            </a:xfrm>
            <a:custGeom>
              <a:avLst/>
              <a:gdLst>
                <a:gd name="T0" fmla="*/ 129 w 291"/>
                <a:gd name="T1" fmla="*/ 2 h 229"/>
                <a:gd name="T2" fmla="*/ 261 w 291"/>
                <a:gd name="T3" fmla="*/ 37 h 229"/>
                <a:gd name="T4" fmla="*/ 276 w 291"/>
                <a:gd name="T5" fmla="*/ 48 h 229"/>
                <a:gd name="T6" fmla="*/ 280 w 291"/>
                <a:gd name="T7" fmla="*/ 83 h 229"/>
                <a:gd name="T8" fmla="*/ 251 w 291"/>
                <a:gd name="T9" fmla="*/ 89 h 229"/>
                <a:gd name="T10" fmla="*/ 164 w 291"/>
                <a:gd name="T11" fmla="*/ 60 h 229"/>
                <a:gd name="T12" fmla="*/ 98 w 291"/>
                <a:gd name="T13" fmla="*/ 54 h 229"/>
                <a:gd name="T14" fmla="*/ 52 w 291"/>
                <a:gd name="T15" fmla="*/ 128 h 229"/>
                <a:gd name="T16" fmla="*/ 121 w 291"/>
                <a:gd name="T17" fmla="*/ 174 h 229"/>
                <a:gd name="T18" fmla="*/ 249 w 291"/>
                <a:gd name="T19" fmla="*/ 131 h 229"/>
                <a:gd name="T20" fmla="*/ 282 w 291"/>
                <a:gd name="T21" fmla="*/ 134 h 229"/>
                <a:gd name="T22" fmla="*/ 277 w 291"/>
                <a:gd name="T23" fmla="*/ 174 h 229"/>
                <a:gd name="T24" fmla="*/ 252 w 291"/>
                <a:gd name="T25" fmla="*/ 186 h 229"/>
                <a:gd name="T26" fmla="*/ 127 w 291"/>
                <a:gd name="T27" fmla="*/ 225 h 229"/>
                <a:gd name="T28" fmla="*/ 41 w 291"/>
                <a:gd name="T29" fmla="*/ 205 h 229"/>
                <a:gd name="T30" fmla="*/ 2 w 291"/>
                <a:gd name="T31" fmla="*/ 139 h 229"/>
                <a:gd name="T32" fmla="*/ 2 w 291"/>
                <a:gd name="T33" fmla="*/ 87 h 229"/>
                <a:gd name="T34" fmla="*/ 129 w 291"/>
                <a:gd name="T35" fmla="*/ 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1" h="229">
                  <a:moveTo>
                    <a:pt x="129" y="2"/>
                  </a:moveTo>
                  <a:cubicBezTo>
                    <a:pt x="168" y="2"/>
                    <a:pt x="215" y="17"/>
                    <a:pt x="261" y="37"/>
                  </a:cubicBezTo>
                  <a:cubicBezTo>
                    <a:pt x="267" y="39"/>
                    <a:pt x="275" y="43"/>
                    <a:pt x="276" y="48"/>
                  </a:cubicBezTo>
                  <a:cubicBezTo>
                    <a:pt x="280" y="59"/>
                    <a:pt x="284" y="73"/>
                    <a:pt x="280" y="83"/>
                  </a:cubicBezTo>
                  <a:cubicBezTo>
                    <a:pt x="278" y="88"/>
                    <a:pt x="260" y="92"/>
                    <a:pt x="251" y="89"/>
                  </a:cubicBezTo>
                  <a:cubicBezTo>
                    <a:pt x="221" y="81"/>
                    <a:pt x="193" y="67"/>
                    <a:pt x="164" y="60"/>
                  </a:cubicBezTo>
                  <a:cubicBezTo>
                    <a:pt x="143" y="54"/>
                    <a:pt x="119" y="51"/>
                    <a:pt x="98" y="54"/>
                  </a:cubicBezTo>
                  <a:cubicBezTo>
                    <a:pt x="62" y="59"/>
                    <a:pt x="45" y="91"/>
                    <a:pt x="52" y="128"/>
                  </a:cubicBezTo>
                  <a:cubicBezTo>
                    <a:pt x="59" y="164"/>
                    <a:pt x="85" y="184"/>
                    <a:pt x="121" y="174"/>
                  </a:cubicBezTo>
                  <a:cubicBezTo>
                    <a:pt x="164" y="163"/>
                    <a:pt x="206" y="146"/>
                    <a:pt x="249" y="131"/>
                  </a:cubicBezTo>
                  <a:cubicBezTo>
                    <a:pt x="261" y="126"/>
                    <a:pt x="273" y="119"/>
                    <a:pt x="282" y="134"/>
                  </a:cubicBezTo>
                  <a:cubicBezTo>
                    <a:pt x="290" y="148"/>
                    <a:pt x="291" y="163"/>
                    <a:pt x="277" y="174"/>
                  </a:cubicBezTo>
                  <a:cubicBezTo>
                    <a:pt x="270" y="179"/>
                    <a:pt x="261" y="184"/>
                    <a:pt x="252" y="186"/>
                  </a:cubicBezTo>
                  <a:cubicBezTo>
                    <a:pt x="211" y="200"/>
                    <a:pt x="170" y="219"/>
                    <a:pt x="127" y="225"/>
                  </a:cubicBezTo>
                  <a:cubicBezTo>
                    <a:pt x="99" y="229"/>
                    <a:pt x="68" y="217"/>
                    <a:pt x="41" y="205"/>
                  </a:cubicBezTo>
                  <a:cubicBezTo>
                    <a:pt x="15" y="194"/>
                    <a:pt x="5" y="167"/>
                    <a:pt x="2" y="139"/>
                  </a:cubicBezTo>
                  <a:cubicBezTo>
                    <a:pt x="0" y="122"/>
                    <a:pt x="0" y="104"/>
                    <a:pt x="2" y="87"/>
                  </a:cubicBezTo>
                  <a:cubicBezTo>
                    <a:pt x="10" y="32"/>
                    <a:pt x="53" y="0"/>
                    <a:pt x="1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1" name="Freeform 17"/>
            <p:cNvSpPr>
              <a:spLocks/>
            </p:cNvSpPr>
            <p:nvPr/>
          </p:nvSpPr>
          <p:spPr bwMode="auto">
            <a:xfrm>
              <a:off x="7281711" y="2718146"/>
              <a:ext cx="482717" cy="482717"/>
            </a:xfrm>
            <a:custGeom>
              <a:avLst/>
              <a:gdLst>
                <a:gd name="T0" fmla="*/ 7 w 266"/>
                <a:gd name="T1" fmla="*/ 125 h 266"/>
                <a:gd name="T2" fmla="*/ 40 w 266"/>
                <a:gd name="T3" fmla="*/ 141 h 266"/>
                <a:gd name="T4" fmla="*/ 90 w 266"/>
                <a:gd name="T5" fmla="*/ 187 h 266"/>
                <a:gd name="T6" fmla="*/ 157 w 266"/>
                <a:gd name="T7" fmla="*/ 221 h 266"/>
                <a:gd name="T8" fmla="*/ 212 w 266"/>
                <a:gd name="T9" fmla="*/ 207 h 266"/>
                <a:gd name="T10" fmla="*/ 218 w 266"/>
                <a:gd name="T11" fmla="*/ 155 h 266"/>
                <a:gd name="T12" fmla="*/ 146 w 266"/>
                <a:gd name="T13" fmla="*/ 48 h 266"/>
                <a:gd name="T14" fmla="*/ 129 w 266"/>
                <a:gd name="T15" fmla="*/ 26 h 266"/>
                <a:gd name="T16" fmla="*/ 131 w 266"/>
                <a:gd name="T17" fmla="*/ 5 h 266"/>
                <a:gd name="T18" fmla="*/ 156 w 266"/>
                <a:gd name="T19" fmla="*/ 5 h 266"/>
                <a:gd name="T20" fmla="*/ 252 w 266"/>
                <a:gd name="T21" fmla="*/ 123 h 266"/>
                <a:gd name="T22" fmla="*/ 228 w 266"/>
                <a:gd name="T23" fmla="*/ 236 h 266"/>
                <a:gd name="T24" fmla="*/ 124 w 266"/>
                <a:gd name="T25" fmla="*/ 252 h 266"/>
                <a:gd name="T26" fmla="*/ 8 w 266"/>
                <a:gd name="T27" fmla="*/ 163 h 266"/>
                <a:gd name="T28" fmla="*/ 0 w 266"/>
                <a:gd name="T29" fmla="*/ 131 h 266"/>
                <a:gd name="T30" fmla="*/ 7 w 266"/>
                <a:gd name="T31" fmla="*/ 12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266">
                  <a:moveTo>
                    <a:pt x="7" y="125"/>
                  </a:moveTo>
                  <a:cubicBezTo>
                    <a:pt x="18" y="131"/>
                    <a:pt x="31" y="134"/>
                    <a:pt x="40" y="141"/>
                  </a:cubicBezTo>
                  <a:cubicBezTo>
                    <a:pt x="58" y="155"/>
                    <a:pt x="72" y="174"/>
                    <a:pt x="90" y="187"/>
                  </a:cubicBezTo>
                  <a:cubicBezTo>
                    <a:pt x="111" y="201"/>
                    <a:pt x="134" y="212"/>
                    <a:pt x="157" y="221"/>
                  </a:cubicBezTo>
                  <a:cubicBezTo>
                    <a:pt x="177" y="229"/>
                    <a:pt x="197" y="223"/>
                    <a:pt x="212" y="207"/>
                  </a:cubicBezTo>
                  <a:cubicBezTo>
                    <a:pt x="226" y="191"/>
                    <a:pt x="228" y="172"/>
                    <a:pt x="218" y="155"/>
                  </a:cubicBezTo>
                  <a:cubicBezTo>
                    <a:pt x="195" y="118"/>
                    <a:pt x="171" y="83"/>
                    <a:pt x="146" y="48"/>
                  </a:cubicBezTo>
                  <a:cubicBezTo>
                    <a:pt x="141" y="40"/>
                    <a:pt x="133" y="34"/>
                    <a:pt x="129" y="26"/>
                  </a:cubicBezTo>
                  <a:cubicBezTo>
                    <a:pt x="127" y="20"/>
                    <a:pt x="128" y="7"/>
                    <a:pt x="131" y="5"/>
                  </a:cubicBezTo>
                  <a:cubicBezTo>
                    <a:pt x="138" y="2"/>
                    <a:pt x="151" y="0"/>
                    <a:pt x="156" y="5"/>
                  </a:cubicBezTo>
                  <a:cubicBezTo>
                    <a:pt x="196" y="38"/>
                    <a:pt x="234" y="73"/>
                    <a:pt x="252" y="123"/>
                  </a:cubicBezTo>
                  <a:cubicBezTo>
                    <a:pt x="266" y="165"/>
                    <a:pt x="259" y="204"/>
                    <a:pt x="228" y="236"/>
                  </a:cubicBezTo>
                  <a:cubicBezTo>
                    <a:pt x="198" y="266"/>
                    <a:pt x="161" y="266"/>
                    <a:pt x="124" y="252"/>
                  </a:cubicBezTo>
                  <a:cubicBezTo>
                    <a:pt x="76" y="234"/>
                    <a:pt x="39" y="202"/>
                    <a:pt x="8" y="163"/>
                  </a:cubicBezTo>
                  <a:cubicBezTo>
                    <a:pt x="1" y="156"/>
                    <a:pt x="2" y="142"/>
                    <a:pt x="0" y="131"/>
                  </a:cubicBezTo>
                  <a:cubicBezTo>
                    <a:pt x="2" y="129"/>
                    <a:pt x="4" y="127"/>
                    <a:pt x="7"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2" name="Freeform 18"/>
            <p:cNvSpPr>
              <a:spLocks/>
            </p:cNvSpPr>
            <p:nvPr/>
          </p:nvSpPr>
          <p:spPr bwMode="auto">
            <a:xfrm>
              <a:off x="6066093" y="2719681"/>
              <a:ext cx="484252" cy="488089"/>
            </a:xfrm>
            <a:custGeom>
              <a:avLst/>
              <a:gdLst>
                <a:gd name="T0" fmla="*/ 144 w 267"/>
                <a:gd name="T1" fmla="*/ 9 h 269"/>
                <a:gd name="T2" fmla="*/ 126 w 267"/>
                <a:gd name="T3" fmla="*/ 41 h 269"/>
                <a:gd name="T4" fmla="*/ 70 w 267"/>
                <a:gd name="T5" fmla="*/ 106 h 269"/>
                <a:gd name="T6" fmla="*/ 47 w 267"/>
                <a:gd name="T7" fmla="*/ 159 h 269"/>
                <a:gd name="T8" fmla="*/ 63 w 267"/>
                <a:gd name="T9" fmla="*/ 213 h 269"/>
                <a:gd name="T10" fmla="*/ 115 w 267"/>
                <a:gd name="T11" fmla="*/ 218 h 269"/>
                <a:gd name="T12" fmla="*/ 224 w 267"/>
                <a:gd name="T13" fmla="*/ 144 h 269"/>
                <a:gd name="T14" fmla="*/ 259 w 267"/>
                <a:gd name="T15" fmla="*/ 122 h 269"/>
                <a:gd name="T16" fmla="*/ 253 w 267"/>
                <a:gd name="T17" fmla="*/ 171 h 269"/>
                <a:gd name="T18" fmla="*/ 160 w 267"/>
                <a:gd name="T19" fmla="*/ 245 h 269"/>
                <a:gd name="T20" fmla="*/ 39 w 267"/>
                <a:gd name="T21" fmla="*/ 233 h 269"/>
                <a:gd name="T22" fmla="*/ 17 w 267"/>
                <a:gd name="T23" fmla="*/ 124 h 269"/>
                <a:gd name="T24" fmla="*/ 107 w 267"/>
                <a:gd name="T25" fmla="*/ 7 h 269"/>
                <a:gd name="T26" fmla="*/ 138 w 267"/>
                <a:gd name="T27" fmla="*/ 0 h 269"/>
                <a:gd name="T28" fmla="*/ 144 w 267"/>
                <a:gd name="T29" fmla="*/ 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7" h="269">
                  <a:moveTo>
                    <a:pt x="144" y="9"/>
                  </a:moveTo>
                  <a:cubicBezTo>
                    <a:pt x="138" y="20"/>
                    <a:pt x="134" y="32"/>
                    <a:pt x="126" y="41"/>
                  </a:cubicBezTo>
                  <a:cubicBezTo>
                    <a:pt x="108" y="63"/>
                    <a:pt x="87" y="83"/>
                    <a:pt x="70" y="106"/>
                  </a:cubicBezTo>
                  <a:cubicBezTo>
                    <a:pt x="59" y="122"/>
                    <a:pt x="52" y="140"/>
                    <a:pt x="47" y="159"/>
                  </a:cubicBezTo>
                  <a:cubicBezTo>
                    <a:pt x="40" y="179"/>
                    <a:pt x="46" y="198"/>
                    <a:pt x="63" y="213"/>
                  </a:cubicBezTo>
                  <a:cubicBezTo>
                    <a:pt x="79" y="226"/>
                    <a:pt x="99" y="228"/>
                    <a:pt x="115" y="218"/>
                  </a:cubicBezTo>
                  <a:cubicBezTo>
                    <a:pt x="153" y="195"/>
                    <a:pt x="188" y="169"/>
                    <a:pt x="224" y="144"/>
                  </a:cubicBezTo>
                  <a:cubicBezTo>
                    <a:pt x="235" y="137"/>
                    <a:pt x="246" y="130"/>
                    <a:pt x="259" y="122"/>
                  </a:cubicBezTo>
                  <a:cubicBezTo>
                    <a:pt x="267" y="144"/>
                    <a:pt x="267" y="159"/>
                    <a:pt x="253" y="171"/>
                  </a:cubicBezTo>
                  <a:cubicBezTo>
                    <a:pt x="222" y="196"/>
                    <a:pt x="193" y="223"/>
                    <a:pt x="160" y="245"/>
                  </a:cubicBezTo>
                  <a:cubicBezTo>
                    <a:pt x="124" y="269"/>
                    <a:pt x="71" y="261"/>
                    <a:pt x="39" y="233"/>
                  </a:cubicBezTo>
                  <a:cubicBezTo>
                    <a:pt x="7" y="206"/>
                    <a:pt x="0" y="169"/>
                    <a:pt x="17" y="124"/>
                  </a:cubicBezTo>
                  <a:cubicBezTo>
                    <a:pt x="35" y="75"/>
                    <a:pt x="68" y="38"/>
                    <a:pt x="107" y="7"/>
                  </a:cubicBezTo>
                  <a:cubicBezTo>
                    <a:pt x="114" y="1"/>
                    <a:pt x="127" y="2"/>
                    <a:pt x="138" y="0"/>
                  </a:cubicBezTo>
                  <a:cubicBezTo>
                    <a:pt x="140" y="3"/>
                    <a:pt x="142" y="6"/>
                    <a:pt x="14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3" name="Freeform 19"/>
            <p:cNvSpPr>
              <a:spLocks/>
            </p:cNvSpPr>
            <p:nvPr/>
          </p:nvSpPr>
          <p:spPr bwMode="auto">
            <a:xfrm>
              <a:off x="6066093" y="1509435"/>
              <a:ext cx="491159" cy="495764"/>
            </a:xfrm>
            <a:custGeom>
              <a:avLst/>
              <a:gdLst>
                <a:gd name="T0" fmla="*/ 44 w 271"/>
                <a:gd name="T1" fmla="*/ 105 h 273"/>
                <a:gd name="T2" fmla="*/ 67 w 271"/>
                <a:gd name="T3" fmla="*/ 157 h 273"/>
                <a:gd name="T4" fmla="*/ 126 w 271"/>
                <a:gd name="T5" fmla="*/ 224 h 273"/>
                <a:gd name="T6" fmla="*/ 139 w 271"/>
                <a:gd name="T7" fmla="*/ 259 h 273"/>
                <a:gd name="T8" fmla="*/ 99 w 271"/>
                <a:gd name="T9" fmla="*/ 257 h 273"/>
                <a:gd name="T10" fmla="*/ 9 w 271"/>
                <a:gd name="T11" fmla="*/ 108 h 273"/>
                <a:gd name="T12" fmla="*/ 95 w 271"/>
                <a:gd name="T13" fmla="*/ 3 h 273"/>
                <a:gd name="T14" fmla="*/ 178 w 271"/>
                <a:gd name="T15" fmla="*/ 34 h 273"/>
                <a:gd name="T16" fmla="*/ 262 w 271"/>
                <a:gd name="T17" fmla="*/ 105 h 273"/>
                <a:gd name="T18" fmla="*/ 268 w 271"/>
                <a:gd name="T19" fmla="*/ 132 h 273"/>
                <a:gd name="T20" fmla="*/ 238 w 271"/>
                <a:gd name="T21" fmla="*/ 133 h 273"/>
                <a:gd name="T22" fmla="*/ 193 w 271"/>
                <a:gd name="T23" fmla="*/ 94 h 273"/>
                <a:gd name="T24" fmla="*/ 108 w 271"/>
                <a:gd name="T25" fmla="*/ 44 h 273"/>
                <a:gd name="T26" fmla="*/ 44 w 271"/>
                <a:gd name="T27"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1" h="273">
                  <a:moveTo>
                    <a:pt x="44" y="105"/>
                  </a:moveTo>
                  <a:cubicBezTo>
                    <a:pt x="49" y="116"/>
                    <a:pt x="55" y="139"/>
                    <a:pt x="67" y="157"/>
                  </a:cubicBezTo>
                  <a:cubicBezTo>
                    <a:pt x="84" y="181"/>
                    <a:pt x="106" y="202"/>
                    <a:pt x="126" y="224"/>
                  </a:cubicBezTo>
                  <a:cubicBezTo>
                    <a:pt x="136" y="235"/>
                    <a:pt x="149" y="247"/>
                    <a:pt x="139" y="259"/>
                  </a:cubicBezTo>
                  <a:cubicBezTo>
                    <a:pt x="128" y="273"/>
                    <a:pt x="112" y="267"/>
                    <a:pt x="99" y="257"/>
                  </a:cubicBezTo>
                  <a:cubicBezTo>
                    <a:pt x="53" y="217"/>
                    <a:pt x="21" y="168"/>
                    <a:pt x="9" y="108"/>
                  </a:cubicBezTo>
                  <a:cubicBezTo>
                    <a:pt x="0" y="58"/>
                    <a:pt x="45" y="0"/>
                    <a:pt x="95" y="3"/>
                  </a:cubicBezTo>
                  <a:cubicBezTo>
                    <a:pt x="123" y="5"/>
                    <a:pt x="153" y="19"/>
                    <a:pt x="178" y="34"/>
                  </a:cubicBezTo>
                  <a:cubicBezTo>
                    <a:pt x="209" y="54"/>
                    <a:pt x="235" y="80"/>
                    <a:pt x="262" y="105"/>
                  </a:cubicBezTo>
                  <a:cubicBezTo>
                    <a:pt x="267" y="110"/>
                    <a:pt x="271" y="125"/>
                    <a:pt x="268" y="132"/>
                  </a:cubicBezTo>
                  <a:cubicBezTo>
                    <a:pt x="261" y="145"/>
                    <a:pt x="247" y="140"/>
                    <a:pt x="238" y="133"/>
                  </a:cubicBezTo>
                  <a:cubicBezTo>
                    <a:pt x="222" y="121"/>
                    <a:pt x="207" y="108"/>
                    <a:pt x="193" y="94"/>
                  </a:cubicBezTo>
                  <a:cubicBezTo>
                    <a:pt x="168" y="71"/>
                    <a:pt x="142" y="51"/>
                    <a:pt x="108" y="44"/>
                  </a:cubicBezTo>
                  <a:cubicBezTo>
                    <a:pt x="74" y="37"/>
                    <a:pt x="44" y="60"/>
                    <a:pt x="44"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4" name="Freeform 20"/>
            <p:cNvSpPr>
              <a:spLocks/>
            </p:cNvSpPr>
            <p:nvPr/>
          </p:nvSpPr>
          <p:spPr bwMode="auto">
            <a:xfrm>
              <a:off x="7281711" y="1511737"/>
              <a:ext cx="480415" cy="476578"/>
            </a:xfrm>
            <a:custGeom>
              <a:avLst/>
              <a:gdLst>
                <a:gd name="T0" fmla="*/ 124 w 265"/>
                <a:gd name="T1" fmla="*/ 257 h 263"/>
                <a:gd name="T2" fmla="*/ 142 w 265"/>
                <a:gd name="T3" fmla="*/ 223 h 263"/>
                <a:gd name="T4" fmla="*/ 196 w 265"/>
                <a:gd name="T5" fmla="*/ 159 h 263"/>
                <a:gd name="T6" fmla="*/ 220 w 265"/>
                <a:gd name="T7" fmla="*/ 107 h 263"/>
                <a:gd name="T8" fmla="*/ 156 w 265"/>
                <a:gd name="T9" fmla="*/ 44 h 263"/>
                <a:gd name="T10" fmla="*/ 81 w 265"/>
                <a:gd name="T11" fmla="*/ 85 h 263"/>
                <a:gd name="T12" fmla="*/ 35 w 265"/>
                <a:gd name="T13" fmla="*/ 129 h 263"/>
                <a:gd name="T14" fmla="*/ 5 w 265"/>
                <a:gd name="T15" fmla="*/ 135 h 263"/>
                <a:gd name="T16" fmla="*/ 5 w 265"/>
                <a:gd name="T17" fmla="*/ 106 h 263"/>
                <a:gd name="T18" fmla="*/ 134 w 265"/>
                <a:gd name="T19" fmla="*/ 10 h 263"/>
                <a:gd name="T20" fmla="*/ 231 w 265"/>
                <a:gd name="T21" fmla="*/ 30 h 263"/>
                <a:gd name="T22" fmla="*/ 255 w 265"/>
                <a:gd name="T23" fmla="*/ 128 h 263"/>
                <a:gd name="T24" fmla="*/ 161 w 265"/>
                <a:gd name="T25" fmla="*/ 257 h 263"/>
                <a:gd name="T26" fmla="*/ 128 w 265"/>
                <a:gd name="T27" fmla="*/ 262 h 263"/>
                <a:gd name="T28" fmla="*/ 124 w 265"/>
                <a:gd name="T29"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5" h="263">
                  <a:moveTo>
                    <a:pt x="124" y="257"/>
                  </a:moveTo>
                  <a:cubicBezTo>
                    <a:pt x="130" y="245"/>
                    <a:pt x="134" y="233"/>
                    <a:pt x="142" y="223"/>
                  </a:cubicBezTo>
                  <a:cubicBezTo>
                    <a:pt x="159" y="201"/>
                    <a:pt x="180" y="182"/>
                    <a:pt x="196" y="159"/>
                  </a:cubicBezTo>
                  <a:cubicBezTo>
                    <a:pt x="207" y="144"/>
                    <a:pt x="216" y="125"/>
                    <a:pt x="220" y="107"/>
                  </a:cubicBezTo>
                  <a:cubicBezTo>
                    <a:pt x="231" y="64"/>
                    <a:pt x="198" y="31"/>
                    <a:pt x="156" y="44"/>
                  </a:cubicBezTo>
                  <a:cubicBezTo>
                    <a:pt x="129" y="53"/>
                    <a:pt x="105" y="69"/>
                    <a:pt x="81" y="85"/>
                  </a:cubicBezTo>
                  <a:cubicBezTo>
                    <a:pt x="64" y="97"/>
                    <a:pt x="52" y="116"/>
                    <a:pt x="35" y="129"/>
                  </a:cubicBezTo>
                  <a:cubicBezTo>
                    <a:pt x="28" y="134"/>
                    <a:pt x="15" y="133"/>
                    <a:pt x="5" y="135"/>
                  </a:cubicBezTo>
                  <a:cubicBezTo>
                    <a:pt x="5" y="126"/>
                    <a:pt x="0" y="112"/>
                    <a:pt x="5" y="106"/>
                  </a:cubicBezTo>
                  <a:cubicBezTo>
                    <a:pt x="40" y="63"/>
                    <a:pt x="79" y="26"/>
                    <a:pt x="134" y="10"/>
                  </a:cubicBezTo>
                  <a:cubicBezTo>
                    <a:pt x="170" y="0"/>
                    <a:pt x="204" y="4"/>
                    <a:pt x="231" y="30"/>
                  </a:cubicBezTo>
                  <a:cubicBezTo>
                    <a:pt x="259" y="57"/>
                    <a:pt x="265" y="91"/>
                    <a:pt x="255" y="128"/>
                  </a:cubicBezTo>
                  <a:cubicBezTo>
                    <a:pt x="240" y="182"/>
                    <a:pt x="202" y="221"/>
                    <a:pt x="161" y="257"/>
                  </a:cubicBezTo>
                  <a:cubicBezTo>
                    <a:pt x="154" y="263"/>
                    <a:pt x="139" y="261"/>
                    <a:pt x="128" y="262"/>
                  </a:cubicBezTo>
                  <a:cubicBezTo>
                    <a:pt x="127" y="261"/>
                    <a:pt x="125" y="259"/>
                    <a:pt x="124"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5" name="Freeform 25"/>
            <p:cNvSpPr>
              <a:spLocks/>
            </p:cNvSpPr>
            <p:nvPr/>
          </p:nvSpPr>
          <p:spPr bwMode="auto">
            <a:xfrm>
              <a:off x="6773669" y="2182476"/>
              <a:ext cx="286254" cy="317718"/>
            </a:xfrm>
            <a:custGeom>
              <a:avLst/>
              <a:gdLst>
                <a:gd name="T0" fmla="*/ 158 w 158"/>
                <a:gd name="T1" fmla="*/ 89 h 175"/>
                <a:gd name="T2" fmla="*/ 80 w 158"/>
                <a:gd name="T3" fmla="*/ 174 h 175"/>
                <a:gd name="T4" fmla="*/ 61 w 158"/>
                <a:gd name="T5" fmla="*/ 168 h 175"/>
                <a:gd name="T6" fmla="*/ 16 w 158"/>
                <a:gd name="T7" fmla="*/ 124 h 175"/>
                <a:gd name="T8" fmla="*/ 15 w 158"/>
                <a:gd name="T9" fmla="*/ 66 h 175"/>
                <a:gd name="T10" fmla="*/ 23 w 158"/>
                <a:gd name="T11" fmla="*/ 56 h 175"/>
                <a:gd name="T12" fmla="*/ 127 w 158"/>
                <a:gd name="T13" fmla="*/ 54 h 175"/>
                <a:gd name="T14" fmla="*/ 158 w 158"/>
                <a:gd name="T15" fmla="*/ 8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75">
                  <a:moveTo>
                    <a:pt x="158" y="89"/>
                  </a:moveTo>
                  <a:cubicBezTo>
                    <a:pt x="157" y="114"/>
                    <a:pt x="96" y="175"/>
                    <a:pt x="80" y="174"/>
                  </a:cubicBezTo>
                  <a:cubicBezTo>
                    <a:pt x="73" y="174"/>
                    <a:pt x="66" y="172"/>
                    <a:pt x="61" y="168"/>
                  </a:cubicBezTo>
                  <a:cubicBezTo>
                    <a:pt x="45" y="154"/>
                    <a:pt x="29" y="140"/>
                    <a:pt x="16" y="124"/>
                  </a:cubicBezTo>
                  <a:cubicBezTo>
                    <a:pt x="0" y="105"/>
                    <a:pt x="1" y="86"/>
                    <a:pt x="15" y="66"/>
                  </a:cubicBezTo>
                  <a:cubicBezTo>
                    <a:pt x="18" y="62"/>
                    <a:pt x="20" y="59"/>
                    <a:pt x="23" y="56"/>
                  </a:cubicBezTo>
                  <a:cubicBezTo>
                    <a:pt x="83" y="0"/>
                    <a:pt x="81" y="8"/>
                    <a:pt x="127" y="54"/>
                  </a:cubicBezTo>
                  <a:cubicBezTo>
                    <a:pt x="140" y="67"/>
                    <a:pt x="150" y="80"/>
                    <a:pt x="158"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6" name="Freeform 26"/>
            <p:cNvSpPr>
              <a:spLocks/>
            </p:cNvSpPr>
            <p:nvPr/>
          </p:nvSpPr>
          <p:spPr bwMode="auto">
            <a:xfrm>
              <a:off x="7142038" y="1832525"/>
              <a:ext cx="300835" cy="303137"/>
            </a:xfrm>
            <a:custGeom>
              <a:avLst/>
              <a:gdLst>
                <a:gd name="T0" fmla="*/ 0 w 166"/>
                <a:gd name="T1" fmla="*/ 82 h 167"/>
                <a:gd name="T2" fmla="*/ 12 w 166"/>
                <a:gd name="T3" fmla="*/ 63 h 167"/>
                <a:gd name="T4" fmla="*/ 60 w 166"/>
                <a:gd name="T5" fmla="*/ 15 h 167"/>
                <a:gd name="T6" fmla="*/ 102 w 166"/>
                <a:gd name="T7" fmla="*/ 14 h 167"/>
                <a:gd name="T8" fmla="*/ 150 w 166"/>
                <a:gd name="T9" fmla="*/ 62 h 167"/>
                <a:gd name="T10" fmla="*/ 151 w 166"/>
                <a:gd name="T11" fmla="*/ 103 h 167"/>
                <a:gd name="T12" fmla="*/ 101 w 166"/>
                <a:gd name="T13" fmla="*/ 154 h 167"/>
                <a:gd name="T14" fmla="*/ 65 w 166"/>
                <a:gd name="T15" fmla="*/ 156 h 167"/>
                <a:gd name="T16" fmla="*/ 7 w 166"/>
                <a:gd name="T17" fmla="*/ 98 h 167"/>
                <a:gd name="T18" fmla="*/ 0 w 166"/>
                <a:gd name="T19" fmla="*/ 8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7">
                  <a:moveTo>
                    <a:pt x="0" y="82"/>
                  </a:moveTo>
                  <a:cubicBezTo>
                    <a:pt x="4" y="76"/>
                    <a:pt x="7" y="68"/>
                    <a:pt x="12" y="63"/>
                  </a:cubicBezTo>
                  <a:cubicBezTo>
                    <a:pt x="28" y="46"/>
                    <a:pt x="44" y="30"/>
                    <a:pt x="60" y="15"/>
                  </a:cubicBezTo>
                  <a:cubicBezTo>
                    <a:pt x="75" y="0"/>
                    <a:pt x="87" y="0"/>
                    <a:pt x="102" y="14"/>
                  </a:cubicBezTo>
                  <a:cubicBezTo>
                    <a:pt x="119" y="29"/>
                    <a:pt x="134" y="46"/>
                    <a:pt x="150" y="62"/>
                  </a:cubicBezTo>
                  <a:cubicBezTo>
                    <a:pt x="163" y="75"/>
                    <a:pt x="166" y="89"/>
                    <a:pt x="151" y="103"/>
                  </a:cubicBezTo>
                  <a:cubicBezTo>
                    <a:pt x="135" y="120"/>
                    <a:pt x="118" y="138"/>
                    <a:pt x="101" y="154"/>
                  </a:cubicBezTo>
                  <a:cubicBezTo>
                    <a:pt x="90" y="165"/>
                    <a:pt x="77" y="167"/>
                    <a:pt x="65" y="156"/>
                  </a:cubicBezTo>
                  <a:cubicBezTo>
                    <a:pt x="45" y="138"/>
                    <a:pt x="26" y="118"/>
                    <a:pt x="7" y="98"/>
                  </a:cubicBezTo>
                  <a:cubicBezTo>
                    <a:pt x="4" y="95"/>
                    <a:pt x="3" y="89"/>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7" name="Freeform 27"/>
            <p:cNvSpPr>
              <a:spLocks/>
            </p:cNvSpPr>
            <p:nvPr/>
          </p:nvSpPr>
          <p:spPr bwMode="auto">
            <a:xfrm>
              <a:off x="6394556" y="2213941"/>
              <a:ext cx="299300" cy="291626"/>
            </a:xfrm>
            <a:custGeom>
              <a:avLst/>
              <a:gdLst>
                <a:gd name="T0" fmla="*/ 81 w 165"/>
                <a:gd name="T1" fmla="*/ 0 h 161"/>
                <a:gd name="T2" fmla="*/ 99 w 165"/>
                <a:gd name="T3" fmla="*/ 7 h 161"/>
                <a:gd name="T4" fmla="*/ 155 w 165"/>
                <a:gd name="T5" fmla="*/ 64 h 161"/>
                <a:gd name="T6" fmla="*/ 154 w 165"/>
                <a:gd name="T7" fmla="*/ 96 h 161"/>
                <a:gd name="T8" fmla="*/ 99 w 165"/>
                <a:gd name="T9" fmla="*/ 151 h 161"/>
                <a:gd name="T10" fmla="*/ 65 w 165"/>
                <a:gd name="T11" fmla="*/ 151 h 161"/>
                <a:gd name="T12" fmla="*/ 10 w 165"/>
                <a:gd name="T13" fmla="*/ 97 h 161"/>
                <a:gd name="T14" fmla="*/ 9 w 165"/>
                <a:gd name="T15" fmla="*/ 62 h 161"/>
                <a:gd name="T16" fmla="*/ 64 w 165"/>
                <a:gd name="T17" fmla="*/ 7 h 161"/>
                <a:gd name="T18" fmla="*/ 81 w 165"/>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1">
                  <a:moveTo>
                    <a:pt x="81" y="0"/>
                  </a:moveTo>
                  <a:cubicBezTo>
                    <a:pt x="87" y="2"/>
                    <a:pt x="95" y="3"/>
                    <a:pt x="99" y="7"/>
                  </a:cubicBezTo>
                  <a:cubicBezTo>
                    <a:pt x="118" y="26"/>
                    <a:pt x="137" y="45"/>
                    <a:pt x="155" y="64"/>
                  </a:cubicBezTo>
                  <a:cubicBezTo>
                    <a:pt x="165" y="75"/>
                    <a:pt x="163" y="86"/>
                    <a:pt x="154" y="96"/>
                  </a:cubicBezTo>
                  <a:cubicBezTo>
                    <a:pt x="136" y="114"/>
                    <a:pt x="118" y="133"/>
                    <a:pt x="99" y="151"/>
                  </a:cubicBezTo>
                  <a:cubicBezTo>
                    <a:pt x="88" y="161"/>
                    <a:pt x="75" y="161"/>
                    <a:pt x="65" y="151"/>
                  </a:cubicBezTo>
                  <a:cubicBezTo>
                    <a:pt x="46" y="134"/>
                    <a:pt x="27" y="115"/>
                    <a:pt x="10" y="97"/>
                  </a:cubicBezTo>
                  <a:cubicBezTo>
                    <a:pt x="0" y="86"/>
                    <a:pt x="0" y="73"/>
                    <a:pt x="9" y="62"/>
                  </a:cubicBezTo>
                  <a:cubicBezTo>
                    <a:pt x="27" y="43"/>
                    <a:pt x="46" y="25"/>
                    <a:pt x="64" y="7"/>
                  </a:cubicBezTo>
                  <a:cubicBezTo>
                    <a:pt x="68" y="3"/>
                    <a:pt x="75"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8" name="Freeform 28"/>
            <p:cNvSpPr>
              <a:spLocks/>
            </p:cNvSpPr>
            <p:nvPr/>
          </p:nvSpPr>
          <p:spPr bwMode="auto">
            <a:xfrm>
              <a:off x="6579508" y="2396591"/>
              <a:ext cx="295463" cy="292393"/>
            </a:xfrm>
            <a:custGeom>
              <a:avLst/>
              <a:gdLst>
                <a:gd name="T0" fmla="*/ 81 w 163"/>
                <a:gd name="T1" fmla="*/ 161 h 161"/>
                <a:gd name="T2" fmla="*/ 62 w 163"/>
                <a:gd name="T3" fmla="*/ 151 h 161"/>
                <a:gd name="T4" fmla="*/ 13 w 163"/>
                <a:gd name="T5" fmla="*/ 101 h 161"/>
                <a:gd name="T6" fmla="*/ 11 w 163"/>
                <a:gd name="T7" fmla="*/ 64 h 161"/>
                <a:gd name="T8" fmla="*/ 59 w 163"/>
                <a:gd name="T9" fmla="*/ 16 h 161"/>
                <a:gd name="T10" fmla="*/ 108 w 163"/>
                <a:gd name="T11" fmla="*/ 17 h 161"/>
                <a:gd name="T12" fmla="*/ 154 w 163"/>
                <a:gd name="T13" fmla="*/ 64 h 161"/>
                <a:gd name="T14" fmla="*/ 159 w 163"/>
                <a:gd name="T15" fmla="*/ 90 h 161"/>
                <a:gd name="T16" fmla="*/ 95 w 163"/>
                <a:gd name="T17" fmla="*/ 157 h 161"/>
                <a:gd name="T18" fmla="*/ 81 w 163"/>
                <a:gd name="T19"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1">
                  <a:moveTo>
                    <a:pt x="81" y="161"/>
                  </a:moveTo>
                  <a:cubicBezTo>
                    <a:pt x="76" y="158"/>
                    <a:pt x="68" y="156"/>
                    <a:pt x="62" y="151"/>
                  </a:cubicBezTo>
                  <a:cubicBezTo>
                    <a:pt x="45" y="135"/>
                    <a:pt x="29" y="118"/>
                    <a:pt x="13" y="101"/>
                  </a:cubicBezTo>
                  <a:cubicBezTo>
                    <a:pt x="2" y="90"/>
                    <a:pt x="0" y="76"/>
                    <a:pt x="11" y="64"/>
                  </a:cubicBezTo>
                  <a:cubicBezTo>
                    <a:pt x="26" y="47"/>
                    <a:pt x="42" y="31"/>
                    <a:pt x="59" y="16"/>
                  </a:cubicBezTo>
                  <a:cubicBezTo>
                    <a:pt x="76" y="0"/>
                    <a:pt x="91" y="1"/>
                    <a:pt x="108" y="17"/>
                  </a:cubicBezTo>
                  <a:cubicBezTo>
                    <a:pt x="124" y="32"/>
                    <a:pt x="140" y="47"/>
                    <a:pt x="154" y="64"/>
                  </a:cubicBezTo>
                  <a:cubicBezTo>
                    <a:pt x="159" y="70"/>
                    <a:pt x="163" y="85"/>
                    <a:pt x="159" y="90"/>
                  </a:cubicBezTo>
                  <a:cubicBezTo>
                    <a:pt x="139" y="113"/>
                    <a:pt x="117" y="135"/>
                    <a:pt x="95" y="157"/>
                  </a:cubicBezTo>
                  <a:cubicBezTo>
                    <a:pt x="92" y="159"/>
                    <a:pt x="87" y="159"/>
                    <a:pt x="8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9" name="Freeform 29"/>
            <p:cNvSpPr>
              <a:spLocks/>
            </p:cNvSpPr>
            <p:nvPr/>
          </p:nvSpPr>
          <p:spPr bwMode="auto">
            <a:xfrm>
              <a:off x="6769832" y="2585380"/>
              <a:ext cx="290091" cy="287021"/>
            </a:xfrm>
            <a:custGeom>
              <a:avLst/>
              <a:gdLst>
                <a:gd name="T0" fmla="*/ 160 w 160"/>
                <a:gd name="T1" fmla="*/ 78 h 158"/>
                <a:gd name="T2" fmla="*/ 82 w 160"/>
                <a:gd name="T3" fmla="*/ 158 h 158"/>
                <a:gd name="T4" fmla="*/ 64 w 160"/>
                <a:gd name="T5" fmla="*/ 152 h 158"/>
                <a:gd name="T6" fmla="*/ 11 w 160"/>
                <a:gd name="T7" fmla="*/ 99 h 158"/>
                <a:gd name="T8" fmla="*/ 13 w 160"/>
                <a:gd name="T9" fmla="*/ 60 h 158"/>
                <a:gd name="T10" fmla="*/ 65 w 160"/>
                <a:gd name="T11" fmla="*/ 8 h 158"/>
                <a:gd name="T12" fmla="*/ 88 w 160"/>
                <a:gd name="T13" fmla="*/ 3 h 158"/>
                <a:gd name="T14" fmla="*/ 157 w 160"/>
                <a:gd name="T15" fmla="*/ 69 h 158"/>
                <a:gd name="T16" fmla="*/ 160 w 160"/>
                <a:gd name="T17" fmla="*/ 7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58">
                  <a:moveTo>
                    <a:pt x="160" y="78"/>
                  </a:moveTo>
                  <a:cubicBezTo>
                    <a:pt x="159" y="95"/>
                    <a:pt x="98" y="158"/>
                    <a:pt x="82" y="158"/>
                  </a:cubicBezTo>
                  <a:cubicBezTo>
                    <a:pt x="76" y="158"/>
                    <a:pt x="68" y="156"/>
                    <a:pt x="64" y="152"/>
                  </a:cubicBezTo>
                  <a:cubicBezTo>
                    <a:pt x="46" y="135"/>
                    <a:pt x="27" y="118"/>
                    <a:pt x="11" y="99"/>
                  </a:cubicBezTo>
                  <a:cubicBezTo>
                    <a:pt x="0" y="86"/>
                    <a:pt x="0" y="72"/>
                    <a:pt x="13" y="60"/>
                  </a:cubicBezTo>
                  <a:cubicBezTo>
                    <a:pt x="30" y="42"/>
                    <a:pt x="47" y="24"/>
                    <a:pt x="65" y="8"/>
                  </a:cubicBezTo>
                  <a:cubicBezTo>
                    <a:pt x="71" y="4"/>
                    <a:pt x="84" y="0"/>
                    <a:pt x="88" y="3"/>
                  </a:cubicBezTo>
                  <a:cubicBezTo>
                    <a:pt x="112" y="24"/>
                    <a:pt x="134" y="46"/>
                    <a:pt x="157" y="69"/>
                  </a:cubicBezTo>
                  <a:cubicBezTo>
                    <a:pt x="159" y="71"/>
                    <a:pt x="159" y="76"/>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0" name="Freeform 30"/>
            <p:cNvSpPr>
              <a:spLocks/>
            </p:cNvSpPr>
            <p:nvPr/>
          </p:nvSpPr>
          <p:spPr bwMode="auto">
            <a:xfrm>
              <a:off x="6586415" y="2764960"/>
              <a:ext cx="296230" cy="293928"/>
            </a:xfrm>
            <a:custGeom>
              <a:avLst/>
              <a:gdLst>
                <a:gd name="T0" fmla="*/ 82 w 163"/>
                <a:gd name="T1" fmla="*/ 162 h 162"/>
                <a:gd name="T2" fmla="*/ 76 w 163"/>
                <a:gd name="T3" fmla="*/ 162 h 162"/>
                <a:gd name="T4" fmla="*/ 1 w 163"/>
                <a:gd name="T5" fmla="*/ 85 h 162"/>
                <a:gd name="T6" fmla="*/ 10 w 163"/>
                <a:gd name="T7" fmla="*/ 62 h 162"/>
                <a:gd name="T8" fmla="*/ 58 w 163"/>
                <a:gd name="T9" fmla="*/ 14 h 162"/>
                <a:gd name="T10" fmla="*/ 99 w 163"/>
                <a:gd name="T11" fmla="*/ 14 h 162"/>
                <a:gd name="T12" fmla="*/ 148 w 163"/>
                <a:gd name="T13" fmla="*/ 63 h 162"/>
                <a:gd name="T14" fmla="*/ 150 w 163"/>
                <a:gd name="T15" fmla="*/ 102 h 162"/>
                <a:gd name="T16" fmla="*/ 96 w 163"/>
                <a:gd name="T17" fmla="*/ 155 h 162"/>
                <a:gd name="T18" fmla="*/ 82 w 163"/>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2">
                  <a:moveTo>
                    <a:pt x="82" y="162"/>
                  </a:moveTo>
                  <a:cubicBezTo>
                    <a:pt x="77" y="162"/>
                    <a:pt x="77" y="162"/>
                    <a:pt x="76" y="162"/>
                  </a:cubicBezTo>
                  <a:cubicBezTo>
                    <a:pt x="60" y="161"/>
                    <a:pt x="0" y="101"/>
                    <a:pt x="1" y="85"/>
                  </a:cubicBezTo>
                  <a:cubicBezTo>
                    <a:pt x="1" y="77"/>
                    <a:pt x="5" y="68"/>
                    <a:pt x="10" y="62"/>
                  </a:cubicBezTo>
                  <a:cubicBezTo>
                    <a:pt x="25" y="45"/>
                    <a:pt x="42" y="29"/>
                    <a:pt x="58" y="14"/>
                  </a:cubicBezTo>
                  <a:cubicBezTo>
                    <a:pt x="71" y="1"/>
                    <a:pt x="85" y="0"/>
                    <a:pt x="99" y="14"/>
                  </a:cubicBezTo>
                  <a:cubicBezTo>
                    <a:pt x="115" y="30"/>
                    <a:pt x="132" y="46"/>
                    <a:pt x="148" y="63"/>
                  </a:cubicBezTo>
                  <a:cubicBezTo>
                    <a:pt x="160" y="75"/>
                    <a:pt x="163" y="88"/>
                    <a:pt x="150" y="102"/>
                  </a:cubicBezTo>
                  <a:cubicBezTo>
                    <a:pt x="132" y="120"/>
                    <a:pt x="114" y="138"/>
                    <a:pt x="96" y="155"/>
                  </a:cubicBezTo>
                  <a:cubicBezTo>
                    <a:pt x="92" y="160"/>
                    <a:pt x="85" y="161"/>
                    <a:pt x="82"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1" name="Freeform 31"/>
            <p:cNvSpPr>
              <a:spLocks/>
            </p:cNvSpPr>
            <p:nvPr/>
          </p:nvSpPr>
          <p:spPr bwMode="auto">
            <a:xfrm>
              <a:off x="6399928" y="2587682"/>
              <a:ext cx="288556" cy="291626"/>
            </a:xfrm>
            <a:custGeom>
              <a:avLst/>
              <a:gdLst>
                <a:gd name="T0" fmla="*/ 159 w 159"/>
                <a:gd name="T1" fmla="*/ 80 h 161"/>
                <a:gd name="T2" fmla="*/ 150 w 159"/>
                <a:gd name="T3" fmla="*/ 97 h 161"/>
                <a:gd name="T4" fmla="*/ 97 w 159"/>
                <a:gd name="T5" fmla="*/ 151 h 161"/>
                <a:gd name="T6" fmla="*/ 61 w 159"/>
                <a:gd name="T7" fmla="*/ 150 h 161"/>
                <a:gd name="T8" fmla="*/ 14 w 159"/>
                <a:gd name="T9" fmla="*/ 104 h 161"/>
                <a:gd name="T10" fmla="*/ 15 w 159"/>
                <a:gd name="T11" fmla="*/ 53 h 161"/>
                <a:gd name="T12" fmla="*/ 62 w 159"/>
                <a:gd name="T13" fmla="*/ 7 h 161"/>
                <a:gd name="T14" fmla="*/ 89 w 159"/>
                <a:gd name="T15" fmla="*/ 4 h 161"/>
                <a:gd name="T16" fmla="*/ 153 w 159"/>
                <a:gd name="T17" fmla="*/ 64 h 161"/>
                <a:gd name="T18" fmla="*/ 159 w 159"/>
                <a:gd name="T19"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1">
                  <a:moveTo>
                    <a:pt x="159" y="80"/>
                  </a:moveTo>
                  <a:cubicBezTo>
                    <a:pt x="156" y="86"/>
                    <a:pt x="155" y="93"/>
                    <a:pt x="150" y="97"/>
                  </a:cubicBezTo>
                  <a:cubicBezTo>
                    <a:pt x="133" y="115"/>
                    <a:pt x="115" y="134"/>
                    <a:pt x="97" y="151"/>
                  </a:cubicBezTo>
                  <a:cubicBezTo>
                    <a:pt x="86" y="161"/>
                    <a:pt x="72" y="161"/>
                    <a:pt x="61" y="150"/>
                  </a:cubicBezTo>
                  <a:cubicBezTo>
                    <a:pt x="44" y="136"/>
                    <a:pt x="28" y="120"/>
                    <a:pt x="14" y="104"/>
                  </a:cubicBezTo>
                  <a:cubicBezTo>
                    <a:pt x="0" y="88"/>
                    <a:pt x="0" y="69"/>
                    <a:pt x="15" y="53"/>
                  </a:cubicBezTo>
                  <a:cubicBezTo>
                    <a:pt x="29" y="37"/>
                    <a:pt x="45" y="21"/>
                    <a:pt x="62" y="7"/>
                  </a:cubicBezTo>
                  <a:cubicBezTo>
                    <a:pt x="68" y="2"/>
                    <a:pt x="84" y="0"/>
                    <a:pt x="89" y="4"/>
                  </a:cubicBezTo>
                  <a:cubicBezTo>
                    <a:pt x="112" y="23"/>
                    <a:pt x="132" y="44"/>
                    <a:pt x="153" y="64"/>
                  </a:cubicBezTo>
                  <a:cubicBezTo>
                    <a:pt x="156" y="68"/>
                    <a:pt x="157" y="74"/>
                    <a:pt x="15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2" name="Freeform 32"/>
            <p:cNvSpPr>
              <a:spLocks/>
            </p:cNvSpPr>
            <p:nvPr/>
          </p:nvSpPr>
          <p:spPr bwMode="auto">
            <a:xfrm>
              <a:off x="6203464" y="2028222"/>
              <a:ext cx="303137" cy="293928"/>
            </a:xfrm>
            <a:custGeom>
              <a:avLst/>
              <a:gdLst>
                <a:gd name="T0" fmla="*/ 86 w 167"/>
                <a:gd name="T1" fmla="*/ 0 h 162"/>
                <a:gd name="T2" fmla="*/ 103 w 167"/>
                <a:gd name="T3" fmla="*/ 9 h 162"/>
                <a:gd name="T4" fmla="*/ 157 w 167"/>
                <a:gd name="T5" fmla="*/ 63 h 162"/>
                <a:gd name="T6" fmla="*/ 158 w 167"/>
                <a:gd name="T7" fmla="*/ 93 h 162"/>
                <a:gd name="T8" fmla="*/ 99 w 167"/>
                <a:gd name="T9" fmla="*/ 152 h 162"/>
                <a:gd name="T10" fmla="*/ 64 w 167"/>
                <a:gd name="T11" fmla="*/ 149 h 162"/>
                <a:gd name="T12" fmla="*/ 12 w 167"/>
                <a:gd name="T13" fmla="*/ 97 h 162"/>
                <a:gd name="T14" fmla="*/ 10 w 167"/>
                <a:gd name="T15" fmla="*/ 64 h 162"/>
                <a:gd name="T16" fmla="*/ 65 w 167"/>
                <a:gd name="T17" fmla="*/ 9 h 162"/>
                <a:gd name="T18" fmla="*/ 86 w 167"/>
                <a:gd name="T1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2">
                  <a:moveTo>
                    <a:pt x="86" y="0"/>
                  </a:moveTo>
                  <a:cubicBezTo>
                    <a:pt x="92" y="3"/>
                    <a:pt x="98" y="5"/>
                    <a:pt x="103" y="9"/>
                  </a:cubicBezTo>
                  <a:cubicBezTo>
                    <a:pt x="121" y="27"/>
                    <a:pt x="139" y="45"/>
                    <a:pt x="157" y="63"/>
                  </a:cubicBezTo>
                  <a:cubicBezTo>
                    <a:pt x="166" y="72"/>
                    <a:pt x="167" y="83"/>
                    <a:pt x="158" y="93"/>
                  </a:cubicBezTo>
                  <a:cubicBezTo>
                    <a:pt x="139" y="113"/>
                    <a:pt x="120" y="134"/>
                    <a:pt x="99" y="152"/>
                  </a:cubicBezTo>
                  <a:cubicBezTo>
                    <a:pt x="88" y="162"/>
                    <a:pt x="75" y="159"/>
                    <a:pt x="64" y="149"/>
                  </a:cubicBezTo>
                  <a:cubicBezTo>
                    <a:pt x="47" y="132"/>
                    <a:pt x="29" y="115"/>
                    <a:pt x="12" y="97"/>
                  </a:cubicBezTo>
                  <a:cubicBezTo>
                    <a:pt x="3" y="87"/>
                    <a:pt x="0" y="74"/>
                    <a:pt x="10" y="64"/>
                  </a:cubicBezTo>
                  <a:cubicBezTo>
                    <a:pt x="27" y="45"/>
                    <a:pt x="46" y="27"/>
                    <a:pt x="65" y="9"/>
                  </a:cubicBezTo>
                  <a:cubicBezTo>
                    <a:pt x="70" y="5"/>
                    <a:pt x="78" y="3"/>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3" name="Freeform 33"/>
            <p:cNvSpPr>
              <a:spLocks/>
            </p:cNvSpPr>
            <p:nvPr/>
          </p:nvSpPr>
          <p:spPr bwMode="auto">
            <a:xfrm>
              <a:off x="6960156" y="2034361"/>
              <a:ext cx="284719" cy="286254"/>
            </a:xfrm>
            <a:custGeom>
              <a:avLst/>
              <a:gdLst>
                <a:gd name="T0" fmla="*/ 81 w 157"/>
                <a:gd name="T1" fmla="*/ 0 h 158"/>
                <a:gd name="T2" fmla="*/ 96 w 157"/>
                <a:gd name="T3" fmla="*/ 5 h 158"/>
                <a:gd name="T4" fmla="*/ 152 w 157"/>
                <a:gd name="T5" fmla="*/ 61 h 158"/>
                <a:gd name="T6" fmla="*/ 150 w 157"/>
                <a:gd name="T7" fmla="*/ 91 h 158"/>
                <a:gd name="T8" fmla="*/ 95 w 157"/>
                <a:gd name="T9" fmla="*/ 148 h 158"/>
                <a:gd name="T10" fmla="*/ 60 w 157"/>
                <a:gd name="T11" fmla="*/ 147 h 158"/>
                <a:gd name="T12" fmla="*/ 8 w 157"/>
                <a:gd name="T13" fmla="*/ 94 h 158"/>
                <a:gd name="T14" fmla="*/ 4 w 157"/>
                <a:gd name="T15" fmla="*/ 63 h 158"/>
                <a:gd name="T16" fmla="*/ 62 w 157"/>
                <a:gd name="T17" fmla="*/ 5 h 158"/>
                <a:gd name="T18" fmla="*/ 81 w 157"/>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158">
                  <a:moveTo>
                    <a:pt x="81" y="0"/>
                  </a:moveTo>
                  <a:cubicBezTo>
                    <a:pt x="86" y="1"/>
                    <a:pt x="92" y="2"/>
                    <a:pt x="96" y="5"/>
                  </a:cubicBezTo>
                  <a:cubicBezTo>
                    <a:pt x="115" y="23"/>
                    <a:pt x="135" y="41"/>
                    <a:pt x="152" y="61"/>
                  </a:cubicBezTo>
                  <a:cubicBezTo>
                    <a:pt x="157" y="67"/>
                    <a:pt x="156" y="85"/>
                    <a:pt x="150" y="91"/>
                  </a:cubicBezTo>
                  <a:cubicBezTo>
                    <a:pt x="134" y="112"/>
                    <a:pt x="114" y="130"/>
                    <a:pt x="95" y="148"/>
                  </a:cubicBezTo>
                  <a:cubicBezTo>
                    <a:pt x="84" y="158"/>
                    <a:pt x="71" y="157"/>
                    <a:pt x="60" y="147"/>
                  </a:cubicBezTo>
                  <a:cubicBezTo>
                    <a:pt x="42" y="130"/>
                    <a:pt x="24" y="114"/>
                    <a:pt x="8" y="94"/>
                  </a:cubicBezTo>
                  <a:cubicBezTo>
                    <a:pt x="2" y="87"/>
                    <a:pt x="0" y="69"/>
                    <a:pt x="4" y="63"/>
                  </a:cubicBezTo>
                  <a:cubicBezTo>
                    <a:pt x="21" y="42"/>
                    <a:pt x="42" y="24"/>
                    <a:pt x="62" y="5"/>
                  </a:cubicBezTo>
                  <a:cubicBezTo>
                    <a:pt x="66" y="1"/>
                    <a:pt x="74"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4" name="Freeform 34"/>
            <p:cNvSpPr>
              <a:spLocks/>
            </p:cNvSpPr>
            <p:nvPr/>
          </p:nvSpPr>
          <p:spPr bwMode="auto">
            <a:xfrm>
              <a:off x="6018512" y="2206267"/>
              <a:ext cx="293928" cy="295463"/>
            </a:xfrm>
            <a:custGeom>
              <a:avLst/>
              <a:gdLst>
                <a:gd name="T0" fmla="*/ 162 w 162"/>
                <a:gd name="T1" fmla="*/ 80 h 163"/>
                <a:gd name="T2" fmla="*/ 83 w 162"/>
                <a:gd name="T3" fmla="*/ 162 h 163"/>
                <a:gd name="T4" fmla="*/ 65 w 162"/>
                <a:gd name="T5" fmla="*/ 155 h 163"/>
                <a:gd name="T6" fmla="*/ 12 w 162"/>
                <a:gd name="T7" fmla="*/ 103 h 163"/>
                <a:gd name="T8" fmla="*/ 13 w 162"/>
                <a:gd name="T9" fmla="*/ 64 h 163"/>
                <a:gd name="T10" fmla="*/ 62 w 162"/>
                <a:gd name="T11" fmla="*/ 14 h 163"/>
                <a:gd name="T12" fmla="*/ 103 w 162"/>
                <a:gd name="T13" fmla="*/ 13 h 163"/>
                <a:gd name="T14" fmla="*/ 155 w 162"/>
                <a:gd name="T15" fmla="*/ 66 h 163"/>
                <a:gd name="T16" fmla="*/ 162 w 162"/>
                <a:gd name="T17" fmla="*/ 8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63">
                  <a:moveTo>
                    <a:pt x="162" y="80"/>
                  </a:moveTo>
                  <a:cubicBezTo>
                    <a:pt x="162" y="101"/>
                    <a:pt x="100" y="163"/>
                    <a:pt x="83" y="162"/>
                  </a:cubicBezTo>
                  <a:cubicBezTo>
                    <a:pt x="77" y="162"/>
                    <a:pt x="69" y="159"/>
                    <a:pt x="65" y="155"/>
                  </a:cubicBezTo>
                  <a:cubicBezTo>
                    <a:pt x="47" y="138"/>
                    <a:pt x="30" y="120"/>
                    <a:pt x="12" y="103"/>
                  </a:cubicBezTo>
                  <a:cubicBezTo>
                    <a:pt x="0" y="90"/>
                    <a:pt x="1" y="76"/>
                    <a:pt x="13" y="64"/>
                  </a:cubicBezTo>
                  <a:cubicBezTo>
                    <a:pt x="29" y="47"/>
                    <a:pt x="46" y="30"/>
                    <a:pt x="62" y="14"/>
                  </a:cubicBezTo>
                  <a:cubicBezTo>
                    <a:pt x="75" y="2"/>
                    <a:pt x="89" y="0"/>
                    <a:pt x="103" y="13"/>
                  </a:cubicBezTo>
                  <a:cubicBezTo>
                    <a:pt x="120" y="31"/>
                    <a:pt x="138" y="48"/>
                    <a:pt x="155" y="66"/>
                  </a:cubicBezTo>
                  <a:cubicBezTo>
                    <a:pt x="159" y="70"/>
                    <a:pt x="161" y="77"/>
                    <a:pt x="16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5" name="Freeform 35"/>
            <p:cNvSpPr>
              <a:spLocks/>
            </p:cNvSpPr>
            <p:nvPr/>
          </p:nvSpPr>
          <p:spPr bwMode="auto">
            <a:xfrm>
              <a:off x="7517314" y="2215476"/>
              <a:ext cx="292393" cy="292393"/>
            </a:xfrm>
            <a:custGeom>
              <a:avLst/>
              <a:gdLst>
                <a:gd name="T0" fmla="*/ 76 w 161"/>
                <a:gd name="T1" fmla="*/ 0 h 161"/>
                <a:gd name="T2" fmla="*/ 159 w 161"/>
                <a:gd name="T3" fmla="*/ 79 h 161"/>
                <a:gd name="T4" fmla="*/ 150 w 161"/>
                <a:gd name="T5" fmla="*/ 98 h 161"/>
                <a:gd name="T6" fmla="*/ 99 w 161"/>
                <a:gd name="T7" fmla="*/ 149 h 161"/>
                <a:gd name="T8" fmla="*/ 62 w 161"/>
                <a:gd name="T9" fmla="*/ 149 h 161"/>
                <a:gd name="T10" fmla="*/ 14 w 161"/>
                <a:gd name="T11" fmla="*/ 101 h 161"/>
                <a:gd name="T12" fmla="*/ 16 w 161"/>
                <a:gd name="T13" fmla="*/ 53 h 161"/>
                <a:gd name="T14" fmla="*/ 61 w 161"/>
                <a:gd name="T15" fmla="*/ 8 h 161"/>
                <a:gd name="T16" fmla="*/ 76 w 161"/>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1">
                  <a:moveTo>
                    <a:pt x="76" y="0"/>
                  </a:moveTo>
                  <a:cubicBezTo>
                    <a:pt x="98" y="0"/>
                    <a:pt x="161" y="61"/>
                    <a:pt x="159" y="79"/>
                  </a:cubicBezTo>
                  <a:cubicBezTo>
                    <a:pt x="159" y="85"/>
                    <a:pt x="155" y="93"/>
                    <a:pt x="150" y="98"/>
                  </a:cubicBezTo>
                  <a:cubicBezTo>
                    <a:pt x="134" y="115"/>
                    <a:pt x="116" y="132"/>
                    <a:pt x="99" y="149"/>
                  </a:cubicBezTo>
                  <a:cubicBezTo>
                    <a:pt x="87" y="160"/>
                    <a:pt x="74" y="161"/>
                    <a:pt x="62" y="149"/>
                  </a:cubicBezTo>
                  <a:cubicBezTo>
                    <a:pt x="45" y="134"/>
                    <a:pt x="29" y="118"/>
                    <a:pt x="14" y="101"/>
                  </a:cubicBezTo>
                  <a:cubicBezTo>
                    <a:pt x="0" y="84"/>
                    <a:pt x="1" y="70"/>
                    <a:pt x="16" y="53"/>
                  </a:cubicBezTo>
                  <a:cubicBezTo>
                    <a:pt x="30" y="38"/>
                    <a:pt x="45" y="23"/>
                    <a:pt x="61" y="8"/>
                  </a:cubicBezTo>
                  <a:cubicBezTo>
                    <a:pt x="66" y="4"/>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6" name="Freeform 36"/>
            <p:cNvSpPr>
              <a:spLocks/>
            </p:cNvSpPr>
            <p:nvPr/>
          </p:nvSpPr>
          <p:spPr bwMode="auto">
            <a:xfrm>
              <a:off x="6951714" y="2393521"/>
              <a:ext cx="304672" cy="295463"/>
            </a:xfrm>
            <a:custGeom>
              <a:avLst/>
              <a:gdLst>
                <a:gd name="T0" fmla="*/ 83 w 168"/>
                <a:gd name="T1" fmla="*/ 163 h 163"/>
                <a:gd name="T2" fmla="*/ 64 w 168"/>
                <a:gd name="T3" fmla="*/ 153 h 163"/>
                <a:gd name="T4" fmla="*/ 15 w 168"/>
                <a:gd name="T5" fmla="*/ 106 h 163"/>
                <a:gd name="T6" fmla="*/ 16 w 168"/>
                <a:gd name="T7" fmla="*/ 60 h 163"/>
                <a:gd name="T8" fmla="*/ 61 w 168"/>
                <a:gd name="T9" fmla="*/ 15 h 163"/>
                <a:gd name="T10" fmla="*/ 105 w 168"/>
                <a:gd name="T11" fmla="*/ 14 h 163"/>
                <a:gd name="T12" fmla="*/ 153 w 168"/>
                <a:gd name="T13" fmla="*/ 63 h 163"/>
                <a:gd name="T14" fmla="*/ 156 w 168"/>
                <a:gd name="T15" fmla="*/ 99 h 163"/>
                <a:gd name="T16" fmla="*/ 100 w 168"/>
                <a:gd name="T17" fmla="*/ 156 h 163"/>
                <a:gd name="T18" fmla="*/ 83 w 168"/>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3">
                  <a:moveTo>
                    <a:pt x="83" y="163"/>
                  </a:moveTo>
                  <a:cubicBezTo>
                    <a:pt x="76" y="160"/>
                    <a:pt x="69" y="158"/>
                    <a:pt x="64" y="153"/>
                  </a:cubicBezTo>
                  <a:cubicBezTo>
                    <a:pt x="47" y="138"/>
                    <a:pt x="31" y="122"/>
                    <a:pt x="15" y="106"/>
                  </a:cubicBezTo>
                  <a:cubicBezTo>
                    <a:pt x="0" y="90"/>
                    <a:pt x="1" y="76"/>
                    <a:pt x="16" y="60"/>
                  </a:cubicBezTo>
                  <a:cubicBezTo>
                    <a:pt x="31" y="45"/>
                    <a:pt x="46" y="30"/>
                    <a:pt x="61" y="15"/>
                  </a:cubicBezTo>
                  <a:cubicBezTo>
                    <a:pt x="77" y="0"/>
                    <a:pt x="89" y="0"/>
                    <a:pt x="105" y="14"/>
                  </a:cubicBezTo>
                  <a:cubicBezTo>
                    <a:pt x="121" y="30"/>
                    <a:pt x="137" y="46"/>
                    <a:pt x="153" y="63"/>
                  </a:cubicBezTo>
                  <a:cubicBezTo>
                    <a:pt x="163" y="74"/>
                    <a:pt x="168" y="87"/>
                    <a:pt x="156" y="99"/>
                  </a:cubicBezTo>
                  <a:cubicBezTo>
                    <a:pt x="138" y="119"/>
                    <a:pt x="119" y="138"/>
                    <a:pt x="100" y="156"/>
                  </a:cubicBezTo>
                  <a:cubicBezTo>
                    <a:pt x="96" y="160"/>
                    <a:pt x="89" y="161"/>
                    <a:pt x="8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7" name="Freeform 37"/>
            <p:cNvSpPr>
              <a:spLocks/>
            </p:cNvSpPr>
            <p:nvPr/>
          </p:nvSpPr>
          <p:spPr bwMode="auto">
            <a:xfrm>
              <a:off x="6396091" y="1830991"/>
              <a:ext cx="292393" cy="304672"/>
            </a:xfrm>
            <a:custGeom>
              <a:avLst/>
              <a:gdLst>
                <a:gd name="T0" fmla="*/ 161 w 161"/>
                <a:gd name="T1" fmla="*/ 86 h 168"/>
                <a:gd name="T2" fmla="*/ 150 w 161"/>
                <a:gd name="T3" fmla="*/ 105 h 168"/>
                <a:gd name="T4" fmla="*/ 101 w 161"/>
                <a:gd name="T5" fmla="*/ 155 h 168"/>
                <a:gd name="T6" fmla="*/ 62 w 161"/>
                <a:gd name="T7" fmla="*/ 156 h 168"/>
                <a:gd name="T8" fmla="*/ 15 w 161"/>
                <a:gd name="T9" fmla="*/ 108 h 168"/>
                <a:gd name="T10" fmla="*/ 16 w 161"/>
                <a:gd name="T11" fmla="*/ 60 h 168"/>
                <a:gd name="T12" fmla="*/ 63 w 161"/>
                <a:gd name="T13" fmla="*/ 14 h 168"/>
                <a:gd name="T14" fmla="*/ 95 w 161"/>
                <a:gd name="T15" fmla="*/ 11 h 168"/>
                <a:gd name="T16" fmla="*/ 154 w 161"/>
                <a:gd name="T17" fmla="*/ 69 h 168"/>
                <a:gd name="T18" fmla="*/ 161 w 161"/>
                <a:gd name="T19" fmla="*/ 8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8">
                  <a:moveTo>
                    <a:pt x="161" y="86"/>
                  </a:moveTo>
                  <a:cubicBezTo>
                    <a:pt x="158" y="92"/>
                    <a:pt x="155" y="100"/>
                    <a:pt x="150" y="105"/>
                  </a:cubicBezTo>
                  <a:cubicBezTo>
                    <a:pt x="134" y="122"/>
                    <a:pt x="118" y="139"/>
                    <a:pt x="101" y="155"/>
                  </a:cubicBezTo>
                  <a:cubicBezTo>
                    <a:pt x="89" y="167"/>
                    <a:pt x="74" y="168"/>
                    <a:pt x="62" y="156"/>
                  </a:cubicBezTo>
                  <a:cubicBezTo>
                    <a:pt x="45" y="141"/>
                    <a:pt x="29" y="125"/>
                    <a:pt x="15" y="108"/>
                  </a:cubicBezTo>
                  <a:cubicBezTo>
                    <a:pt x="0" y="91"/>
                    <a:pt x="1" y="76"/>
                    <a:pt x="16" y="60"/>
                  </a:cubicBezTo>
                  <a:cubicBezTo>
                    <a:pt x="31" y="44"/>
                    <a:pt x="47" y="29"/>
                    <a:pt x="63" y="14"/>
                  </a:cubicBezTo>
                  <a:cubicBezTo>
                    <a:pt x="72" y="5"/>
                    <a:pt x="84" y="0"/>
                    <a:pt x="95" y="11"/>
                  </a:cubicBezTo>
                  <a:cubicBezTo>
                    <a:pt x="115" y="30"/>
                    <a:pt x="135" y="49"/>
                    <a:pt x="154" y="69"/>
                  </a:cubicBezTo>
                  <a:cubicBezTo>
                    <a:pt x="158" y="73"/>
                    <a:pt x="158" y="79"/>
                    <a:pt x="161"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8" name="Freeform 38"/>
            <p:cNvSpPr>
              <a:spLocks/>
            </p:cNvSpPr>
            <p:nvPr/>
          </p:nvSpPr>
          <p:spPr bwMode="auto">
            <a:xfrm>
              <a:off x="6584880" y="2032059"/>
              <a:ext cx="293928" cy="288556"/>
            </a:xfrm>
            <a:custGeom>
              <a:avLst/>
              <a:gdLst>
                <a:gd name="T0" fmla="*/ 80 w 162"/>
                <a:gd name="T1" fmla="*/ 0 h 159"/>
                <a:gd name="T2" fmla="*/ 106 w 162"/>
                <a:gd name="T3" fmla="*/ 13 h 159"/>
                <a:gd name="T4" fmla="*/ 151 w 162"/>
                <a:gd name="T5" fmla="*/ 58 h 159"/>
                <a:gd name="T6" fmla="*/ 151 w 162"/>
                <a:gd name="T7" fmla="*/ 94 h 159"/>
                <a:gd name="T8" fmla="*/ 97 w 162"/>
                <a:gd name="T9" fmla="*/ 149 h 159"/>
                <a:gd name="T10" fmla="*/ 62 w 162"/>
                <a:gd name="T11" fmla="*/ 149 h 159"/>
                <a:gd name="T12" fmla="*/ 14 w 162"/>
                <a:gd name="T13" fmla="*/ 101 h 159"/>
                <a:gd name="T14" fmla="*/ 15 w 162"/>
                <a:gd name="T15" fmla="*/ 51 h 159"/>
                <a:gd name="T16" fmla="*/ 56 w 162"/>
                <a:gd name="T17" fmla="*/ 10 h 159"/>
                <a:gd name="T18" fmla="*/ 80 w 162"/>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80" y="0"/>
                  </a:moveTo>
                  <a:cubicBezTo>
                    <a:pt x="89" y="4"/>
                    <a:pt x="100" y="7"/>
                    <a:pt x="106" y="13"/>
                  </a:cubicBezTo>
                  <a:cubicBezTo>
                    <a:pt x="122" y="27"/>
                    <a:pt x="137" y="43"/>
                    <a:pt x="151" y="58"/>
                  </a:cubicBezTo>
                  <a:cubicBezTo>
                    <a:pt x="162" y="70"/>
                    <a:pt x="162" y="82"/>
                    <a:pt x="151" y="94"/>
                  </a:cubicBezTo>
                  <a:cubicBezTo>
                    <a:pt x="133" y="112"/>
                    <a:pt x="116" y="131"/>
                    <a:pt x="97" y="149"/>
                  </a:cubicBezTo>
                  <a:cubicBezTo>
                    <a:pt x="86" y="158"/>
                    <a:pt x="73" y="159"/>
                    <a:pt x="62" y="149"/>
                  </a:cubicBezTo>
                  <a:cubicBezTo>
                    <a:pt x="46" y="134"/>
                    <a:pt x="29" y="118"/>
                    <a:pt x="14" y="101"/>
                  </a:cubicBezTo>
                  <a:cubicBezTo>
                    <a:pt x="0" y="85"/>
                    <a:pt x="1" y="67"/>
                    <a:pt x="15" y="51"/>
                  </a:cubicBezTo>
                  <a:cubicBezTo>
                    <a:pt x="28" y="36"/>
                    <a:pt x="41" y="23"/>
                    <a:pt x="56" y="10"/>
                  </a:cubicBezTo>
                  <a:cubicBezTo>
                    <a:pt x="62" y="5"/>
                    <a:pt x="71" y="4"/>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29" name="Freeform 39"/>
            <p:cNvSpPr>
              <a:spLocks/>
            </p:cNvSpPr>
            <p:nvPr/>
          </p:nvSpPr>
          <p:spPr bwMode="auto">
            <a:xfrm>
              <a:off x="6958621" y="2775704"/>
              <a:ext cx="286254" cy="285486"/>
            </a:xfrm>
            <a:custGeom>
              <a:avLst/>
              <a:gdLst>
                <a:gd name="T0" fmla="*/ 82 w 158"/>
                <a:gd name="T1" fmla="*/ 157 h 157"/>
                <a:gd name="T2" fmla="*/ 0 w 158"/>
                <a:gd name="T3" fmla="*/ 78 h 157"/>
                <a:gd name="T4" fmla="*/ 1 w 158"/>
                <a:gd name="T5" fmla="*/ 72 h 157"/>
                <a:gd name="T6" fmla="*/ 75 w 158"/>
                <a:gd name="T7" fmla="*/ 2 h 157"/>
                <a:gd name="T8" fmla="*/ 97 w 158"/>
                <a:gd name="T9" fmla="*/ 7 h 157"/>
                <a:gd name="T10" fmla="*/ 151 w 158"/>
                <a:gd name="T11" fmla="*/ 62 h 157"/>
                <a:gd name="T12" fmla="*/ 154 w 158"/>
                <a:gd name="T13" fmla="*/ 88 h 157"/>
                <a:gd name="T14" fmla="*/ 92 w 158"/>
                <a:gd name="T15" fmla="*/ 153 h 157"/>
                <a:gd name="T16" fmla="*/ 82 w 158"/>
                <a:gd name="T17"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7">
                  <a:moveTo>
                    <a:pt x="82" y="157"/>
                  </a:moveTo>
                  <a:cubicBezTo>
                    <a:pt x="62" y="156"/>
                    <a:pt x="0" y="94"/>
                    <a:pt x="0" y="78"/>
                  </a:cubicBezTo>
                  <a:cubicBezTo>
                    <a:pt x="0" y="76"/>
                    <a:pt x="0" y="73"/>
                    <a:pt x="1" y="72"/>
                  </a:cubicBezTo>
                  <a:cubicBezTo>
                    <a:pt x="21" y="43"/>
                    <a:pt x="42" y="16"/>
                    <a:pt x="75" y="2"/>
                  </a:cubicBezTo>
                  <a:cubicBezTo>
                    <a:pt x="81" y="0"/>
                    <a:pt x="92" y="3"/>
                    <a:pt x="97" y="7"/>
                  </a:cubicBezTo>
                  <a:cubicBezTo>
                    <a:pt x="116" y="24"/>
                    <a:pt x="135" y="43"/>
                    <a:pt x="151" y="62"/>
                  </a:cubicBezTo>
                  <a:cubicBezTo>
                    <a:pt x="156" y="68"/>
                    <a:pt x="158" y="83"/>
                    <a:pt x="154" y="88"/>
                  </a:cubicBezTo>
                  <a:cubicBezTo>
                    <a:pt x="135" y="111"/>
                    <a:pt x="113" y="132"/>
                    <a:pt x="92" y="153"/>
                  </a:cubicBezTo>
                  <a:cubicBezTo>
                    <a:pt x="89" y="156"/>
                    <a:pt x="84" y="156"/>
                    <a:pt x="82"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0" name="Freeform 40"/>
            <p:cNvSpPr>
              <a:spLocks/>
            </p:cNvSpPr>
            <p:nvPr/>
          </p:nvSpPr>
          <p:spPr bwMode="auto">
            <a:xfrm>
              <a:off x="6769832" y="1832525"/>
              <a:ext cx="292393" cy="301602"/>
            </a:xfrm>
            <a:custGeom>
              <a:avLst/>
              <a:gdLst>
                <a:gd name="T0" fmla="*/ 161 w 161"/>
                <a:gd name="T1" fmla="*/ 84 h 166"/>
                <a:gd name="T2" fmla="*/ 152 w 161"/>
                <a:gd name="T3" fmla="*/ 102 h 166"/>
                <a:gd name="T4" fmla="*/ 98 w 161"/>
                <a:gd name="T5" fmla="*/ 155 h 166"/>
                <a:gd name="T6" fmla="*/ 63 w 161"/>
                <a:gd name="T7" fmla="*/ 156 h 166"/>
                <a:gd name="T8" fmla="*/ 15 w 161"/>
                <a:gd name="T9" fmla="*/ 108 h 166"/>
                <a:gd name="T10" fmla="*/ 16 w 161"/>
                <a:gd name="T11" fmla="*/ 58 h 166"/>
                <a:gd name="T12" fmla="*/ 61 w 161"/>
                <a:gd name="T13" fmla="*/ 13 h 166"/>
                <a:gd name="T14" fmla="*/ 95 w 161"/>
                <a:gd name="T15" fmla="*/ 10 h 166"/>
                <a:gd name="T16" fmla="*/ 154 w 161"/>
                <a:gd name="T17" fmla="*/ 69 h 166"/>
                <a:gd name="T18" fmla="*/ 161 w 161"/>
                <a:gd name="T19" fmla="*/ 8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6">
                  <a:moveTo>
                    <a:pt x="161" y="84"/>
                  </a:moveTo>
                  <a:cubicBezTo>
                    <a:pt x="158" y="90"/>
                    <a:pt x="156" y="97"/>
                    <a:pt x="152" y="102"/>
                  </a:cubicBezTo>
                  <a:cubicBezTo>
                    <a:pt x="135" y="120"/>
                    <a:pt x="117" y="138"/>
                    <a:pt x="98" y="155"/>
                  </a:cubicBezTo>
                  <a:cubicBezTo>
                    <a:pt x="87" y="166"/>
                    <a:pt x="74" y="166"/>
                    <a:pt x="63" y="156"/>
                  </a:cubicBezTo>
                  <a:cubicBezTo>
                    <a:pt x="46" y="140"/>
                    <a:pt x="30" y="125"/>
                    <a:pt x="15" y="108"/>
                  </a:cubicBezTo>
                  <a:cubicBezTo>
                    <a:pt x="0" y="90"/>
                    <a:pt x="1" y="75"/>
                    <a:pt x="16" y="58"/>
                  </a:cubicBezTo>
                  <a:cubicBezTo>
                    <a:pt x="31" y="43"/>
                    <a:pt x="46" y="28"/>
                    <a:pt x="61" y="13"/>
                  </a:cubicBezTo>
                  <a:cubicBezTo>
                    <a:pt x="72" y="3"/>
                    <a:pt x="84" y="0"/>
                    <a:pt x="95" y="10"/>
                  </a:cubicBezTo>
                  <a:cubicBezTo>
                    <a:pt x="116" y="29"/>
                    <a:pt x="135" y="49"/>
                    <a:pt x="154" y="69"/>
                  </a:cubicBezTo>
                  <a:cubicBezTo>
                    <a:pt x="158" y="72"/>
                    <a:pt x="159" y="78"/>
                    <a:pt x="161"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1" name="Freeform 41"/>
            <p:cNvSpPr>
              <a:spLocks/>
            </p:cNvSpPr>
            <p:nvPr/>
          </p:nvSpPr>
          <p:spPr bwMode="auto">
            <a:xfrm>
              <a:off x="6590252" y="1647573"/>
              <a:ext cx="283184" cy="295463"/>
            </a:xfrm>
            <a:custGeom>
              <a:avLst/>
              <a:gdLst>
                <a:gd name="T0" fmla="*/ 78 w 156"/>
                <a:gd name="T1" fmla="*/ 163 h 163"/>
                <a:gd name="T2" fmla="*/ 71 w 156"/>
                <a:gd name="T3" fmla="*/ 161 h 163"/>
                <a:gd name="T4" fmla="*/ 2 w 156"/>
                <a:gd name="T5" fmla="*/ 87 h 163"/>
                <a:gd name="T6" fmla="*/ 8 w 156"/>
                <a:gd name="T7" fmla="*/ 64 h 163"/>
                <a:gd name="T8" fmla="*/ 62 w 156"/>
                <a:gd name="T9" fmla="*/ 10 h 163"/>
                <a:gd name="T10" fmla="*/ 90 w 156"/>
                <a:gd name="T11" fmla="*/ 9 h 163"/>
                <a:gd name="T12" fmla="*/ 150 w 156"/>
                <a:gd name="T13" fmla="*/ 67 h 163"/>
                <a:gd name="T14" fmla="*/ 151 w 156"/>
                <a:gd name="T15" fmla="*/ 96 h 163"/>
                <a:gd name="T16" fmla="*/ 90 w 156"/>
                <a:gd name="T17" fmla="*/ 158 h 163"/>
                <a:gd name="T18" fmla="*/ 78 w 156"/>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63">
                  <a:moveTo>
                    <a:pt x="78" y="163"/>
                  </a:moveTo>
                  <a:cubicBezTo>
                    <a:pt x="74" y="162"/>
                    <a:pt x="72" y="162"/>
                    <a:pt x="71" y="161"/>
                  </a:cubicBezTo>
                  <a:cubicBezTo>
                    <a:pt x="42" y="141"/>
                    <a:pt x="14" y="121"/>
                    <a:pt x="2" y="87"/>
                  </a:cubicBezTo>
                  <a:cubicBezTo>
                    <a:pt x="0" y="80"/>
                    <a:pt x="4" y="69"/>
                    <a:pt x="8" y="64"/>
                  </a:cubicBezTo>
                  <a:cubicBezTo>
                    <a:pt x="25" y="45"/>
                    <a:pt x="44" y="27"/>
                    <a:pt x="62" y="10"/>
                  </a:cubicBezTo>
                  <a:cubicBezTo>
                    <a:pt x="71" y="1"/>
                    <a:pt x="81" y="0"/>
                    <a:pt x="90" y="9"/>
                  </a:cubicBezTo>
                  <a:cubicBezTo>
                    <a:pt x="110" y="28"/>
                    <a:pt x="131" y="46"/>
                    <a:pt x="150" y="67"/>
                  </a:cubicBezTo>
                  <a:cubicBezTo>
                    <a:pt x="155" y="73"/>
                    <a:pt x="156" y="90"/>
                    <a:pt x="151" y="96"/>
                  </a:cubicBezTo>
                  <a:cubicBezTo>
                    <a:pt x="132" y="118"/>
                    <a:pt x="111" y="138"/>
                    <a:pt x="90" y="158"/>
                  </a:cubicBezTo>
                  <a:cubicBezTo>
                    <a:pt x="87" y="161"/>
                    <a:pt x="81" y="162"/>
                    <a:pt x="78"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2" name="Freeform 42"/>
            <p:cNvSpPr>
              <a:spLocks/>
            </p:cNvSpPr>
            <p:nvPr/>
          </p:nvSpPr>
          <p:spPr bwMode="auto">
            <a:xfrm>
              <a:off x="6963993" y="1651411"/>
              <a:ext cx="279347" cy="290091"/>
            </a:xfrm>
            <a:custGeom>
              <a:avLst/>
              <a:gdLst>
                <a:gd name="T0" fmla="*/ 0 w 154"/>
                <a:gd name="T1" fmla="*/ 80 h 160"/>
                <a:gd name="T2" fmla="*/ 2 w 154"/>
                <a:gd name="T3" fmla="*/ 71 h 160"/>
                <a:gd name="T4" fmla="*/ 71 w 154"/>
                <a:gd name="T5" fmla="*/ 3 h 160"/>
                <a:gd name="T6" fmla="*/ 94 w 154"/>
                <a:gd name="T7" fmla="*/ 9 h 160"/>
                <a:gd name="T8" fmla="*/ 148 w 154"/>
                <a:gd name="T9" fmla="*/ 64 h 160"/>
                <a:gd name="T10" fmla="*/ 149 w 154"/>
                <a:gd name="T11" fmla="*/ 96 h 160"/>
                <a:gd name="T12" fmla="*/ 90 w 154"/>
                <a:gd name="T13" fmla="*/ 155 h 160"/>
                <a:gd name="T14" fmla="*/ 65 w 154"/>
                <a:gd name="T15" fmla="*/ 156 h 160"/>
                <a:gd name="T16" fmla="*/ 5 w 154"/>
                <a:gd name="T17" fmla="*/ 95 h 160"/>
                <a:gd name="T18" fmla="*/ 0 w 154"/>
                <a:gd name="T19"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60">
                  <a:moveTo>
                    <a:pt x="0" y="80"/>
                  </a:moveTo>
                  <a:cubicBezTo>
                    <a:pt x="1" y="76"/>
                    <a:pt x="0" y="72"/>
                    <a:pt x="2" y="71"/>
                  </a:cubicBezTo>
                  <a:cubicBezTo>
                    <a:pt x="24" y="48"/>
                    <a:pt x="47" y="25"/>
                    <a:pt x="71" y="3"/>
                  </a:cubicBezTo>
                  <a:cubicBezTo>
                    <a:pt x="74" y="0"/>
                    <a:pt x="88" y="4"/>
                    <a:pt x="94" y="9"/>
                  </a:cubicBezTo>
                  <a:cubicBezTo>
                    <a:pt x="113" y="26"/>
                    <a:pt x="132" y="44"/>
                    <a:pt x="148" y="64"/>
                  </a:cubicBezTo>
                  <a:cubicBezTo>
                    <a:pt x="154" y="71"/>
                    <a:pt x="154" y="89"/>
                    <a:pt x="149" y="96"/>
                  </a:cubicBezTo>
                  <a:cubicBezTo>
                    <a:pt x="131" y="117"/>
                    <a:pt x="111" y="137"/>
                    <a:pt x="90" y="155"/>
                  </a:cubicBezTo>
                  <a:cubicBezTo>
                    <a:pt x="85" y="159"/>
                    <a:pt x="70" y="160"/>
                    <a:pt x="65" y="156"/>
                  </a:cubicBezTo>
                  <a:cubicBezTo>
                    <a:pt x="44" y="137"/>
                    <a:pt x="24" y="116"/>
                    <a:pt x="5" y="95"/>
                  </a:cubicBezTo>
                  <a:cubicBezTo>
                    <a:pt x="1" y="92"/>
                    <a:pt x="1" y="84"/>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3" name="Freeform 43"/>
            <p:cNvSpPr>
              <a:spLocks/>
            </p:cNvSpPr>
            <p:nvPr/>
          </p:nvSpPr>
          <p:spPr bwMode="auto">
            <a:xfrm>
              <a:off x="7147410" y="2585380"/>
              <a:ext cx="277812" cy="288556"/>
            </a:xfrm>
            <a:custGeom>
              <a:avLst/>
              <a:gdLst>
                <a:gd name="T0" fmla="*/ 76 w 153"/>
                <a:gd name="T1" fmla="*/ 0 h 159"/>
                <a:gd name="T2" fmla="*/ 82 w 153"/>
                <a:gd name="T3" fmla="*/ 1 h 159"/>
                <a:gd name="T4" fmla="*/ 153 w 153"/>
                <a:gd name="T5" fmla="*/ 77 h 159"/>
                <a:gd name="T6" fmla="*/ 153 w 153"/>
                <a:gd name="T7" fmla="*/ 87 h 159"/>
                <a:gd name="T8" fmla="*/ 81 w 153"/>
                <a:gd name="T9" fmla="*/ 158 h 159"/>
                <a:gd name="T10" fmla="*/ 61 w 153"/>
                <a:gd name="T11" fmla="*/ 151 h 159"/>
                <a:gd name="T12" fmla="*/ 8 w 153"/>
                <a:gd name="T13" fmla="*/ 98 h 159"/>
                <a:gd name="T14" fmla="*/ 5 w 153"/>
                <a:gd name="T15" fmla="*/ 66 h 159"/>
                <a:gd name="T16" fmla="*/ 65 w 153"/>
                <a:gd name="T17" fmla="*/ 5 h 159"/>
                <a:gd name="T18" fmla="*/ 76 w 153"/>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59">
                  <a:moveTo>
                    <a:pt x="76" y="0"/>
                  </a:moveTo>
                  <a:cubicBezTo>
                    <a:pt x="79" y="1"/>
                    <a:pt x="80" y="1"/>
                    <a:pt x="82" y="1"/>
                  </a:cubicBezTo>
                  <a:cubicBezTo>
                    <a:pt x="100" y="4"/>
                    <a:pt x="152" y="59"/>
                    <a:pt x="153" y="77"/>
                  </a:cubicBezTo>
                  <a:cubicBezTo>
                    <a:pt x="153" y="80"/>
                    <a:pt x="153" y="84"/>
                    <a:pt x="153" y="87"/>
                  </a:cubicBezTo>
                  <a:cubicBezTo>
                    <a:pt x="150" y="103"/>
                    <a:pt x="97" y="157"/>
                    <a:pt x="81" y="158"/>
                  </a:cubicBezTo>
                  <a:cubicBezTo>
                    <a:pt x="74" y="159"/>
                    <a:pt x="66" y="155"/>
                    <a:pt x="61" y="151"/>
                  </a:cubicBezTo>
                  <a:cubicBezTo>
                    <a:pt x="43" y="134"/>
                    <a:pt x="23" y="117"/>
                    <a:pt x="8" y="98"/>
                  </a:cubicBezTo>
                  <a:cubicBezTo>
                    <a:pt x="2" y="91"/>
                    <a:pt x="0" y="72"/>
                    <a:pt x="5" y="66"/>
                  </a:cubicBezTo>
                  <a:cubicBezTo>
                    <a:pt x="23" y="44"/>
                    <a:pt x="44" y="25"/>
                    <a:pt x="65" y="5"/>
                  </a:cubicBezTo>
                  <a:cubicBezTo>
                    <a:pt x="68" y="2"/>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4" name="Freeform 44"/>
            <p:cNvSpPr>
              <a:spLocks/>
            </p:cNvSpPr>
            <p:nvPr/>
          </p:nvSpPr>
          <p:spPr bwMode="auto">
            <a:xfrm>
              <a:off x="7143573" y="2206267"/>
              <a:ext cx="288556" cy="297765"/>
            </a:xfrm>
            <a:custGeom>
              <a:avLst/>
              <a:gdLst>
                <a:gd name="T0" fmla="*/ 80 w 159"/>
                <a:gd name="T1" fmla="*/ 164 h 164"/>
                <a:gd name="T2" fmla="*/ 60 w 159"/>
                <a:gd name="T3" fmla="*/ 153 h 164"/>
                <a:gd name="T4" fmla="*/ 14 w 159"/>
                <a:gd name="T5" fmla="*/ 106 h 164"/>
                <a:gd name="T6" fmla="*/ 15 w 159"/>
                <a:gd name="T7" fmla="*/ 60 h 164"/>
                <a:gd name="T8" fmla="*/ 62 w 159"/>
                <a:gd name="T9" fmla="*/ 13 h 164"/>
                <a:gd name="T10" fmla="*/ 95 w 159"/>
                <a:gd name="T11" fmla="*/ 10 h 164"/>
                <a:gd name="T12" fmla="*/ 154 w 159"/>
                <a:gd name="T13" fmla="*/ 69 h 164"/>
                <a:gd name="T14" fmla="*/ 154 w 159"/>
                <a:gd name="T15" fmla="*/ 97 h 164"/>
                <a:gd name="T16" fmla="*/ 96 w 159"/>
                <a:gd name="T17" fmla="*/ 157 h 164"/>
                <a:gd name="T18" fmla="*/ 80 w 159"/>
                <a:gd name="T19"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4">
                  <a:moveTo>
                    <a:pt x="80" y="164"/>
                  </a:moveTo>
                  <a:cubicBezTo>
                    <a:pt x="74" y="160"/>
                    <a:pt x="66" y="158"/>
                    <a:pt x="60" y="153"/>
                  </a:cubicBezTo>
                  <a:cubicBezTo>
                    <a:pt x="44" y="138"/>
                    <a:pt x="28" y="123"/>
                    <a:pt x="14" y="106"/>
                  </a:cubicBezTo>
                  <a:cubicBezTo>
                    <a:pt x="0" y="90"/>
                    <a:pt x="0" y="76"/>
                    <a:pt x="15" y="60"/>
                  </a:cubicBezTo>
                  <a:cubicBezTo>
                    <a:pt x="30" y="44"/>
                    <a:pt x="46" y="28"/>
                    <a:pt x="62" y="13"/>
                  </a:cubicBezTo>
                  <a:cubicBezTo>
                    <a:pt x="72" y="3"/>
                    <a:pt x="84" y="0"/>
                    <a:pt x="95" y="10"/>
                  </a:cubicBezTo>
                  <a:cubicBezTo>
                    <a:pt x="115" y="29"/>
                    <a:pt x="136" y="48"/>
                    <a:pt x="154" y="69"/>
                  </a:cubicBezTo>
                  <a:cubicBezTo>
                    <a:pt x="159" y="74"/>
                    <a:pt x="159" y="91"/>
                    <a:pt x="154" y="97"/>
                  </a:cubicBezTo>
                  <a:cubicBezTo>
                    <a:pt x="137" y="118"/>
                    <a:pt x="116" y="137"/>
                    <a:pt x="96" y="157"/>
                  </a:cubicBezTo>
                  <a:cubicBezTo>
                    <a:pt x="93" y="160"/>
                    <a:pt x="87" y="161"/>
                    <a:pt x="80"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5" name="Freeform 45"/>
            <p:cNvSpPr>
              <a:spLocks/>
            </p:cNvSpPr>
            <p:nvPr/>
          </p:nvSpPr>
          <p:spPr bwMode="auto">
            <a:xfrm>
              <a:off x="6205766" y="2400428"/>
              <a:ext cx="290091" cy="288556"/>
            </a:xfrm>
            <a:custGeom>
              <a:avLst/>
              <a:gdLst>
                <a:gd name="T0" fmla="*/ 160 w 160"/>
                <a:gd name="T1" fmla="*/ 78 h 159"/>
                <a:gd name="T2" fmla="*/ 158 w 160"/>
                <a:gd name="T3" fmla="*/ 89 h 159"/>
                <a:gd name="T4" fmla="*/ 90 w 160"/>
                <a:gd name="T5" fmla="*/ 155 h 159"/>
                <a:gd name="T6" fmla="*/ 63 w 160"/>
                <a:gd name="T7" fmla="*/ 149 h 159"/>
                <a:gd name="T8" fmla="*/ 11 w 160"/>
                <a:gd name="T9" fmla="*/ 97 h 159"/>
                <a:gd name="T10" fmla="*/ 11 w 160"/>
                <a:gd name="T11" fmla="*/ 61 h 159"/>
                <a:gd name="T12" fmla="*/ 66 w 160"/>
                <a:gd name="T13" fmla="*/ 7 h 159"/>
                <a:gd name="T14" fmla="*/ 95 w 160"/>
                <a:gd name="T15" fmla="*/ 4 h 159"/>
                <a:gd name="T16" fmla="*/ 155 w 160"/>
                <a:gd name="T17" fmla="*/ 65 h 159"/>
                <a:gd name="T18" fmla="*/ 160 w 160"/>
                <a:gd name="T19" fmla="*/ 7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59">
                  <a:moveTo>
                    <a:pt x="160" y="78"/>
                  </a:moveTo>
                  <a:cubicBezTo>
                    <a:pt x="159" y="83"/>
                    <a:pt x="160" y="87"/>
                    <a:pt x="158" y="89"/>
                  </a:cubicBezTo>
                  <a:cubicBezTo>
                    <a:pt x="135" y="112"/>
                    <a:pt x="114" y="135"/>
                    <a:pt x="90" y="155"/>
                  </a:cubicBezTo>
                  <a:cubicBezTo>
                    <a:pt x="86" y="159"/>
                    <a:pt x="70" y="154"/>
                    <a:pt x="63" y="149"/>
                  </a:cubicBezTo>
                  <a:cubicBezTo>
                    <a:pt x="45" y="133"/>
                    <a:pt x="28" y="115"/>
                    <a:pt x="11" y="97"/>
                  </a:cubicBezTo>
                  <a:cubicBezTo>
                    <a:pt x="1" y="86"/>
                    <a:pt x="0" y="72"/>
                    <a:pt x="11" y="61"/>
                  </a:cubicBezTo>
                  <a:cubicBezTo>
                    <a:pt x="29" y="42"/>
                    <a:pt x="46" y="23"/>
                    <a:pt x="66" y="7"/>
                  </a:cubicBezTo>
                  <a:cubicBezTo>
                    <a:pt x="73" y="2"/>
                    <a:pt x="89" y="0"/>
                    <a:pt x="95" y="4"/>
                  </a:cubicBezTo>
                  <a:cubicBezTo>
                    <a:pt x="116" y="22"/>
                    <a:pt x="135" y="44"/>
                    <a:pt x="155" y="65"/>
                  </a:cubicBezTo>
                  <a:cubicBezTo>
                    <a:pt x="158" y="68"/>
                    <a:pt x="158" y="74"/>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6" name="Freeform 46"/>
            <p:cNvSpPr>
              <a:spLocks/>
            </p:cNvSpPr>
            <p:nvPr/>
          </p:nvSpPr>
          <p:spPr bwMode="auto">
            <a:xfrm>
              <a:off x="7332362" y="2405800"/>
              <a:ext cx="288556" cy="287021"/>
            </a:xfrm>
            <a:custGeom>
              <a:avLst/>
              <a:gdLst>
                <a:gd name="T0" fmla="*/ 79 w 159"/>
                <a:gd name="T1" fmla="*/ 0 h 158"/>
                <a:gd name="T2" fmla="*/ 83 w 159"/>
                <a:gd name="T3" fmla="*/ 0 h 158"/>
                <a:gd name="T4" fmla="*/ 159 w 159"/>
                <a:gd name="T5" fmla="*/ 75 h 158"/>
                <a:gd name="T6" fmla="*/ 150 w 159"/>
                <a:gd name="T7" fmla="*/ 94 h 158"/>
                <a:gd name="T8" fmla="*/ 98 w 159"/>
                <a:gd name="T9" fmla="*/ 147 h 158"/>
                <a:gd name="T10" fmla="*/ 61 w 159"/>
                <a:gd name="T11" fmla="*/ 147 h 158"/>
                <a:gd name="T12" fmla="*/ 8 w 159"/>
                <a:gd name="T13" fmla="*/ 93 h 158"/>
                <a:gd name="T14" fmla="*/ 4 w 159"/>
                <a:gd name="T15" fmla="*/ 65 h 158"/>
                <a:gd name="T16" fmla="*/ 64 w 159"/>
                <a:gd name="T17" fmla="*/ 4 h 158"/>
                <a:gd name="T18" fmla="*/ 79 w 159"/>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58">
                  <a:moveTo>
                    <a:pt x="79" y="0"/>
                  </a:moveTo>
                  <a:cubicBezTo>
                    <a:pt x="82" y="0"/>
                    <a:pt x="83" y="0"/>
                    <a:pt x="83" y="0"/>
                  </a:cubicBezTo>
                  <a:cubicBezTo>
                    <a:pt x="99" y="1"/>
                    <a:pt x="159" y="60"/>
                    <a:pt x="159" y="75"/>
                  </a:cubicBezTo>
                  <a:cubicBezTo>
                    <a:pt x="158" y="82"/>
                    <a:pt x="155" y="89"/>
                    <a:pt x="150" y="94"/>
                  </a:cubicBezTo>
                  <a:cubicBezTo>
                    <a:pt x="133" y="112"/>
                    <a:pt x="116" y="130"/>
                    <a:pt x="98" y="147"/>
                  </a:cubicBezTo>
                  <a:cubicBezTo>
                    <a:pt x="86" y="158"/>
                    <a:pt x="73" y="158"/>
                    <a:pt x="61" y="147"/>
                  </a:cubicBezTo>
                  <a:cubicBezTo>
                    <a:pt x="42" y="130"/>
                    <a:pt x="24" y="113"/>
                    <a:pt x="8" y="93"/>
                  </a:cubicBezTo>
                  <a:cubicBezTo>
                    <a:pt x="2" y="87"/>
                    <a:pt x="0" y="70"/>
                    <a:pt x="4" y="65"/>
                  </a:cubicBezTo>
                  <a:cubicBezTo>
                    <a:pt x="22" y="43"/>
                    <a:pt x="44" y="24"/>
                    <a:pt x="64" y="4"/>
                  </a:cubicBezTo>
                  <a:cubicBezTo>
                    <a:pt x="68" y="1"/>
                    <a:pt x="75" y="1"/>
                    <a:pt x="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7" name="Freeform 47"/>
            <p:cNvSpPr>
              <a:spLocks/>
            </p:cNvSpPr>
            <p:nvPr/>
          </p:nvSpPr>
          <p:spPr bwMode="auto">
            <a:xfrm>
              <a:off x="7325455" y="2034361"/>
              <a:ext cx="293160" cy="286254"/>
            </a:xfrm>
            <a:custGeom>
              <a:avLst/>
              <a:gdLst>
                <a:gd name="T0" fmla="*/ 82 w 162"/>
                <a:gd name="T1" fmla="*/ 0 h 158"/>
                <a:gd name="T2" fmla="*/ 88 w 162"/>
                <a:gd name="T3" fmla="*/ 0 h 158"/>
                <a:gd name="T4" fmla="*/ 162 w 162"/>
                <a:gd name="T5" fmla="*/ 74 h 158"/>
                <a:gd name="T6" fmla="*/ 152 w 162"/>
                <a:gd name="T7" fmla="*/ 96 h 158"/>
                <a:gd name="T8" fmla="*/ 105 w 162"/>
                <a:gd name="T9" fmla="*/ 145 h 158"/>
                <a:gd name="T10" fmla="*/ 62 w 162"/>
                <a:gd name="T11" fmla="*/ 144 h 158"/>
                <a:gd name="T12" fmla="*/ 13 w 162"/>
                <a:gd name="T13" fmla="*/ 95 h 158"/>
                <a:gd name="T14" fmla="*/ 10 w 162"/>
                <a:gd name="T15" fmla="*/ 60 h 158"/>
                <a:gd name="T16" fmla="*/ 65 w 162"/>
                <a:gd name="T17" fmla="*/ 6 h 158"/>
                <a:gd name="T18" fmla="*/ 82 w 162"/>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8">
                  <a:moveTo>
                    <a:pt x="82" y="0"/>
                  </a:moveTo>
                  <a:cubicBezTo>
                    <a:pt x="87" y="0"/>
                    <a:pt x="87" y="0"/>
                    <a:pt x="88" y="0"/>
                  </a:cubicBezTo>
                  <a:cubicBezTo>
                    <a:pt x="104" y="1"/>
                    <a:pt x="162" y="58"/>
                    <a:pt x="162" y="74"/>
                  </a:cubicBezTo>
                  <a:cubicBezTo>
                    <a:pt x="162" y="81"/>
                    <a:pt x="158" y="91"/>
                    <a:pt x="152" y="96"/>
                  </a:cubicBezTo>
                  <a:cubicBezTo>
                    <a:pt x="137" y="113"/>
                    <a:pt x="121" y="129"/>
                    <a:pt x="105" y="145"/>
                  </a:cubicBezTo>
                  <a:cubicBezTo>
                    <a:pt x="91" y="158"/>
                    <a:pt x="76" y="157"/>
                    <a:pt x="62" y="144"/>
                  </a:cubicBezTo>
                  <a:cubicBezTo>
                    <a:pt x="45" y="128"/>
                    <a:pt x="29" y="111"/>
                    <a:pt x="13" y="95"/>
                  </a:cubicBezTo>
                  <a:cubicBezTo>
                    <a:pt x="3" y="84"/>
                    <a:pt x="0" y="71"/>
                    <a:pt x="10" y="60"/>
                  </a:cubicBezTo>
                  <a:cubicBezTo>
                    <a:pt x="27" y="41"/>
                    <a:pt x="46" y="23"/>
                    <a:pt x="65" y="6"/>
                  </a:cubicBezTo>
                  <a:cubicBezTo>
                    <a:pt x="70" y="2"/>
                    <a:pt x="79" y="1"/>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grpSp>
        <p:nvGrpSpPr>
          <p:cNvPr id="238" name="组合 237"/>
          <p:cNvGrpSpPr/>
          <p:nvPr/>
        </p:nvGrpSpPr>
        <p:grpSpPr>
          <a:xfrm>
            <a:off x="1176442" y="2996952"/>
            <a:ext cx="4788010" cy="1368152"/>
            <a:chOff x="7183564" y="3791142"/>
            <a:chExt cx="4788010" cy="1368152"/>
          </a:xfrm>
        </p:grpSpPr>
        <p:sp>
          <p:nvSpPr>
            <p:cNvPr id="239" name="文本框 31"/>
            <p:cNvSpPr txBox="1"/>
            <p:nvPr/>
          </p:nvSpPr>
          <p:spPr bwMode="auto">
            <a:xfrm>
              <a:off x="7183564" y="4143631"/>
              <a:ext cx="4788010" cy="101566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此处添加详细文本描述，建议与标题相关并符合整体语言风格，语言描述尽量简洁生动。此处添加详细文本描述，建议与标题相关并符合整体语言风格，语言描述尽量简洁生动。</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240" name="文本框 32"/>
            <p:cNvSpPr txBox="1"/>
            <p:nvPr/>
          </p:nvSpPr>
          <p:spPr bwMode="auto">
            <a:xfrm>
              <a:off x="7183565" y="3791142"/>
              <a:ext cx="2349784"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100" normalizeH="0" baseline="0" noProof="0" dirty="0">
                  <a:ln>
                    <a:noFill/>
                  </a:ln>
                  <a:solidFill>
                    <a:srgbClr val="C00000"/>
                  </a:solidFill>
                  <a:effectLst/>
                  <a:uLnTx/>
                  <a:uFillTx/>
                  <a:latin typeface="Arial"/>
                  <a:ea typeface="微软雅黑"/>
                  <a:cs typeface="+mn-ea"/>
                  <a:sym typeface="+mn-lt"/>
                </a:rPr>
                <a:t>港澳七日游</a:t>
              </a:r>
            </a:p>
          </p:txBody>
        </p:sp>
      </p:grpSp>
      <p:grpSp>
        <p:nvGrpSpPr>
          <p:cNvPr id="241" name="组合 240"/>
          <p:cNvGrpSpPr/>
          <p:nvPr/>
        </p:nvGrpSpPr>
        <p:grpSpPr>
          <a:xfrm>
            <a:off x="6225960" y="2924944"/>
            <a:ext cx="697860" cy="1291724"/>
            <a:chOff x="5262588" y="513303"/>
            <a:chExt cx="3290764" cy="6091138"/>
          </a:xfrm>
          <a:solidFill>
            <a:srgbClr val="C00000"/>
          </a:solidFill>
        </p:grpSpPr>
        <p:sp>
          <p:nvSpPr>
            <p:cNvPr id="242" name="Freeform 6"/>
            <p:cNvSpPr>
              <a:spLocks/>
            </p:cNvSpPr>
            <p:nvPr/>
          </p:nvSpPr>
          <p:spPr bwMode="auto">
            <a:xfrm>
              <a:off x="6740669" y="2952214"/>
              <a:ext cx="353788" cy="3652227"/>
            </a:xfrm>
            <a:custGeom>
              <a:avLst/>
              <a:gdLst>
                <a:gd name="T0" fmla="*/ 123 w 195"/>
                <a:gd name="T1" fmla="*/ 1162 h 2013"/>
                <a:gd name="T2" fmla="*/ 123 w 195"/>
                <a:gd name="T3" fmla="*/ 1587 h 2013"/>
                <a:gd name="T4" fmla="*/ 122 w 195"/>
                <a:gd name="T5" fmla="*/ 2010 h 2013"/>
                <a:gd name="T6" fmla="*/ 112 w 195"/>
                <a:gd name="T7" fmla="*/ 949 h 2013"/>
                <a:gd name="T8" fmla="*/ 103 w 195"/>
                <a:gd name="T9" fmla="*/ 2013 h 2013"/>
                <a:gd name="T10" fmla="*/ 94 w 195"/>
                <a:gd name="T11" fmla="*/ 949 h 2013"/>
                <a:gd name="T12" fmla="*/ 85 w 195"/>
                <a:gd name="T13" fmla="*/ 2010 h 2013"/>
                <a:gd name="T14" fmla="*/ 73 w 195"/>
                <a:gd name="T15" fmla="*/ 2003 h 2013"/>
                <a:gd name="T16" fmla="*/ 72 w 195"/>
                <a:gd name="T17" fmla="*/ 971 h 2013"/>
                <a:gd name="T18" fmla="*/ 64 w 195"/>
                <a:gd name="T19" fmla="*/ 949 h 2013"/>
                <a:gd name="T20" fmla="*/ 55 w 195"/>
                <a:gd name="T21" fmla="*/ 2011 h 2013"/>
                <a:gd name="T22" fmla="*/ 45 w 195"/>
                <a:gd name="T23" fmla="*/ 949 h 2013"/>
                <a:gd name="T24" fmla="*/ 35 w 195"/>
                <a:gd name="T25" fmla="*/ 2011 h 2013"/>
                <a:gd name="T26" fmla="*/ 33 w 195"/>
                <a:gd name="T27" fmla="*/ 1281 h 2013"/>
                <a:gd name="T28" fmla="*/ 45 w 195"/>
                <a:gd name="T29" fmla="*/ 838 h 2013"/>
                <a:gd name="T30" fmla="*/ 26 w 195"/>
                <a:gd name="T31" fmla="*/ 599 h 2013"/>
                <a:gd name="T32" fmla="*/ 67 w 195"/>
                <a:gd name="T33" fmla="*/ 471 h 2013"/>
                <a:gd name="T34" fmla="*/ 79 w 195"/>
                <a:gd name="T35" fmla="*/ 354 h 2013"/>
                <a:gd name="T36" fmla="*/ 68 w 195"/>
                <a:gd name="T37" fmla="*/ 237 h 2013"/>
                <a:gd name="T38" fmla="*/ 43 w 195"/>
                <a:gd name="T39" fmla="*/ 120 h 2013"/>
                <a:gd name="T40" fmla="*/ 76 w 195"/>
                <a:gd name="T41" fmla="*/ 13 h 2013"/>
                <a:gd name="T42" fmla="*/ 167 w 195"/>
                <a:gd name="T43" fmla="*/ 65 h 2013"/>
                <a:gd name="T44" fmla="*/ 127 w 195"/>
                <a:gd name="T45" fmla="*/ 144 h 2013"/>
                <a:gd name="T46" fmla="*/ 131 w 195"/>
                <a:gd name="T47" fmla="*/ 330 h 2013"/>
                <a:gd name="T48" fmla="*/ 109 w 195"/>
                <a:gd name="T49" fmla="*/ 438 h 2013"/>
                <a:gd name="T50" fmla="*/ 142 w 195"/>
                <a:gd name="T51" fmla="*/ 496 h 2013"/>
                <a:gd name="T52" fmla="*/ 167 w 195"/>
                <a:gd name="T53" fmla="*/ 599 h 2013"/>
                <a:gd name="T54" fmla="*/ 143 w 195"/>
                <a:gd name="T55" fmla="*/ 768 h 2013"/>
                <a:gd name="T56" fmla="*/ 161 w 195"/>
                <a:gd name="T57" fmla="*/ 883 h 2013"/>
                <a:gd name="T58" fmla="*/ 162 w 195"/>
                <a:gd name="T59" fmla="*/ 1974 h 2013"/>
                <a:gd name="T60" fmla="*/ 150 w 195"/>
                <a:gd name="T61" fmla="*/ 2011 h 2013"/>
                <a:gd name="T62" fmla="*/ 141 w 195"/>
                <a:gd name="T63" fmla="*/ 950 h 2013"/>
                <a:gd name="T64" fmla="*/ 131 w 195"/>
                <a:gd name="T65" fmla="*/ 2012 h 2013"/>
                <a:gd name="T66" fmla="*/ 123 w 195"/>
                <a:gd name="T67" fmla="*/ 949 h 2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13">
                  <a:moveTo>
                    <a:pt x="123" y="949"/>
                  </a:moveTo>
                  <a:cubicBezTo>
                    <a:pt x="123" y="1020"/>
                    <a:pt x="123" y="1091"/>
                    <a:pt x="123" y="1162"/>
                  </a:cubicBezTo>
                  <a:cubicBezTo>
                    <a:pt x="123" y="1232"/>
                    <a:pt x="123" y="1303"/>
                    <a:pt x="123" y="1374"/>
                  </a:cubicBezTo>
                  <a:cubicBezTo>
                    <a:pt x="123" y="1445"/>
                    <a:pt x="123" y="1516"/>
                    <a:pt x="123" y="1587"/>
                  </a:cubicBezTo>
                  <a:cubicBezTo>
                    <a:pt x="123" y="1658"/>
                    <a:pt x="123" y="1729"/>
                    <a:pt x="123" y="1799"/>
                  </a:cubicBezTo>
                  <a:cubicBezTo>
                    <a:pt x="123" y="1870"/>
                    <a:pt x="125" y="1940"/>
                    <a:pt x="122" y="2010"/>
                  </a:cubicBezTo>
                  <a:cubicBezTo>
                    <a:pt x="119" y="2010"/>
                    <a:pt x="115" y="2010"/>
                    <a:pt x="112" y="2010"/>
                  </a:cubicBezTo>
                  <a:cubicBezTo>
                    <a:pt x="112" y="1656"/>
                    <a:pt x="112" y="1303"/>
                    <a:pt x="112" y="949"/>
                  </a:cubicBezTo>
                  <a:cubicBezTo>
                    <a:pt x="109" y="949"/>
                    <a:pt x="106" y="949"/>
                    <a:pt x="103" y="949"/>
                  </a:cubicBezTo>
                  <a:cubicBezTo>
                    <a:pt x="103" y="1304"/>
                    <a:pt x="103" y="1658"/>
                    <a:pt x="103" y="2013"/>
                  </a:cubicBezTo>
                  <a:cubicBezTo>
                    <a:pt x="100" y="2013"/>
                    <a:pt x="97" y="2013"/>
                    <a:pt x="94" y="2013"/>
                  </a:cubicBezTo>
                  <a:cubicBezTo>
                    <a:pt x="94" y="1658"/>
                    <a:pt x="94" y="1303"/>
                    <a:pt x="94" y="949"/>
                  </a:cubicBezTo>
                  <a:cubicBezTo>
                    <a:pt x="91" y="949"/>
                    <a:pt x="88" y="949"/>
                    <a:pt x="85" y="949"/>
                  </a:cubicBezTo>
                  <a:cubicBezTo>
                    <a:pt x="85" y="1303"/>
                    <a:pt x="85" y="1657"/>
                    <a:pt x="85" y="2010"/>
                  </a:cubicBezTo>
                  <a:cubicBezTo>
                    <a:pt x="83" y="2011"/>
                    <a:pt x="81" y="2012"/>
                    <a:pt x="79" y="2012"/>
                  </a:cubicBezTo>
                  <a:cubicBezTo>
                    <a:pt x="77" y="2009"/>
                    <a:pt x="73" y="2006"/>
                    <a:pt x="73" y="2003"/>
                  </a:cubicBezTo>
                  <a:cubicBezTo>
                    <a:pt x="72" y="1997"/>
                    <a:pt x="72" y="1991"/>
                    <a:pt x="72" y="1985"/>
                  </a:cubicBezTo>
                  <a:cubicBezTo>
                    <a:pt x="72" y="1647"/>
                    <a:pt x="72" y="1309"/>
                    <a:pt x="72" y="971"/>
                  </a:cubicBezTo>
                  <a:cubicBezTo>
                    <a:pt x="72" y="964"/>
                    <a:pt x="71" y="956"/>
                    <a:pt x="71" y="949"/>
                  </a:cubicBezTo>
                  <a:cubicBezTo>
                    <a:pt x="69" y="949"/>
                    <a:pt x="66" y="949"/>
                    <a:pt x="64" y="949"/>
                  </a:cubicBezTo>
                  <a:cubicBezTo>
                    <a:pt x="64" y="1303"/>
                    <a:pt x="64" y="1657"/>
                    <a:pt x="64" y="2011"/>
                  </a:cubicBezTo>
                  <a:cubicBezTo>
                    <a:pt x="61" y="2011"/>
                    <a:pt x="58" y="2011"/>
                    <a:pt x="55" y="2011"/>
                  </a:cubicBezTo>
                  <a:cubicBezTo>
                    <a:pt x="55" y="1657"/>
                    <a:pt x="55" y="1303"/>
                    <a:pt x="55" y="949"/>
                  </a:cubicBezTo>
                  <a:cubicBezTo>
                    <a:pt x="52" y="949"/>
                    <a:pt x="49" y="949"/>
                    <a:pt x="45" y="949"/>
                  </a:cubicBezTo>
                  <a:cubicBezTo>
                    <a:pt x="45" y="1303"/>
                    <a:pt x="45" y="1657"/>
                    <a:pt x="45" y="2010"/>
                  </a:cubicBezTo>
                  <a:cubicBezTo>
                    <a:pt x="42" y="2010"/>
                    <a:pt x="39" y="2011"/>
                    <a:pt x="35" y="2011"/>
                  </a:cubicBezTo>
                  <a:cubicBezTo>
                    <a:pt x="34" y="1999"/>
                    <a:pt x="33" y="1987"/>
                    <a:pt x="33" y="1975"/>
                  </a:cubicBezTo>
                  <a:cubicBezTo>
                    <a:pt x="33" y="1744"/>
                    <a:pt x="33" y="1513"/>
                    <a:pt x="33" y="1281"/>
                  </a:cubicBezTo>
                  <a:cubicBezTo>
                    <a:pt x="32" y="1155"/>
                    <a:pt x="31" y="1028"/>
                    <a:pt x="32" y="901"/>
                  </a:cubicBezTo>
                  <a:cubicBezTo>
                    <a:pt x="33" y="880"/>
                    <a:pt x="42" y="859"/>
                    <a:pt x="45" y="838"/>
                  </a:cubicBezTo>
                  <a:cubicBezTo>
                    <a:pt x="51" y="791"/>
                    <a:pt x="61" y="744"/>
                    <a:pt x="26" y="703"/>
                  </a:cubicBezTo>
                  <a:cubicBezTo>
                    <a:pt x="0" y="674"/>
                    <a:pt x="0" y="628"/>
                    <a:pt x="26" y="599"/>
                  </a:cubicBezTo>
                  <a:cubicBezTo>
                    <a:pt x="45" y="578"/>
                    <a:pt x="51" y="556"/>
                    <a:pt x="49" y="529"/>
                  </a:cubicBezTo>
                  <a:cubicBezTo>
                    <a:pt x="47" y="508"/>
                    <a:pt x="50" y="489"/>
                    <a:pt x="67" y="471"/>
                  </a:cubicBezTo>
                  <a:cubicBezTo>
                    <a:pt x="79" y="460"/>
                    <a:pt x="82" y="438"/>
                    <a:pt x="83" y="420"/>
                  </a:cubicBezTo>
                  <a:cubicBezTo>
                    <a:pt x="85" y="398"/>
                    <a:pt x="82" y="376"/>
                    <a:pt x="79" y="354"/>
                  </a:cubicBezTo>
                  <a:cubicBezTo>
                    <a:pt x="79" y="348"/>
                    <a:pt x="73" y="342"/>
                    <a:pt x="68" y="337"/>
                  </a:cubicBezTo>
                  <a:cubicBezTo>
                    <a:pt x="30" y="303"/>
                    <a:pt x="29" y="271"/>
                    <a:pt x="68" y="237"/>
                  </a:cubicBezTo>
                  <a:cubicBezTo>
                    <a:pt x="83" y="223"/>
                    <a:pt x="84" y="205"/>
                    <a:pt x="83" y="187"/>
                  </a:cubicBezTo>
                  <a:cubicBezTo>
                    <a:pt x="80" y="159"/>
                    <a:pt x="64" y="138"/>
                    <a:pt x="43" y="120"/>
                  </a:cubicBezTo>
                  <a:cubicBezTo>
                    <a:pt x="8" y="88"/>
                    <a:pt x="8" y="81"/>
                    <a:pt x="42" y="47"/>
                  </a:cubicBezTo>
                  <a:cubicBezTo>
                    <a:pt x="53" y="36"/>
                    <a:pt x="65" y="24"/>
                    <a:pt x="76" y="13"/>
                  </a:cubicBezTo>
                  <a:cubicBezTo>
                    <a:pt x="89" y="2"/>
                    <a:pt x="103" y="0"/>
                    <a:pt x="116" y="13"/>
                  </a:cubicBezTo>
                  <a:cubicBezTo>
                    <a:pt x="133" y="30"/>
                    <a:pt x="150" y="48"/>
                    <a:pt x="167" y="65"/>
                  </a:cubicBezTo>
                  <a:cubicBezTo>
                    <a:pt x="179" y="78"/>
                    <a:pt x="178" y="91"/>
                    <a:pt x="167" y="103"/>
                  </a:cubicBezTo>
                  <a:cubicBezTo>
                    <a:pt x="154" y="117"/>
                    <a:pt x="139" y="130"/>
                    <a:pt x="127" y="144"/>
                  </a:cubicBezTo>
                  <a:cubicBezTo>
                    <a:pt x="99" y="176"/>
                    <a:pt x="102" y="217"/>
                    <a:pt x="134" y="244"/>
                  </a:cubicBezTo>
                  <a:cubicBezTo>
                    <a:pt x="162" y="268"/>
                    <a:pt x="162" y="308"/>
                    <a:pt x="131" y="330"/>
                  </a:cubicBezTo>
                  <a:cubicBezTo>
                    <a:pt x="114" y="343"/>
                    <a:pt x="108" y="358"/>
                    <a:pt x="110" y="378"/>
                  </a:cubicBezTo>
                  <a:cubicBezTo>
                    <a:pt x="112" y="398"/>
                    <a:pt x="110" y="418"/>
                    <a:pt x="109" y="438"/>
                  </a:cubicBezTo>
                  <a:cubicBezTo>
                    <a:pt x="109" y="455"/>
                    <a:pt x="110" y="470"/>
                    <a:pt x="130" y="477"/>
                  </a:cubicBezTo>
                  <a:cubicBezTo>
                    <a:pt x="135" y="479"/>
                    <a:pt x="140" y="489"/>
                    <a:pt x="142" y="496"/>
                  </a:cubicBezTo>
                  <a:cubicBezTo>
                    <a:pt x="144" y="507"/>
                    <a:pt x="144" y="518"/>
                    <a:pt x="143" y="530"/>
                  </a:cubicBezTo>
                  <a:cubicBezTo>
                    <a:pt x="141" y="556"/>
                    <a:pt x="148" y="579"/>
                    <a:pt x="167" y="599"/>
                  </a:cubicBezTo>
                  <a:cubicBezTo>
                    <a:pt x="195" y="629"/>
                    <a:pt x="194" y="674"/>
                    <a:pt x="165" y="706"/>
                  </a:cubicBezTo>
                  <a:cubicBezTo>
                    <a:pt x="148" y="724"/>
                    <a:pt x="143" y="743"/>
                    <a:pt x="143" y="768"/>
                  </a:cubicBezTo>
                  <a:cubicBezTo>
                    <a:pt x="143" y="801"/>
                    <a:pt x="142" y="834"/>
                    <a:pt x="159" y="865"/>
                  </a:cubicBezTo>
                  <a:cubicBezTo>
                    <a:pt x="161" y="870"/>
                    <a:pt x="161" y="877"/>
                    <a:pt x="161" y="883"/>
                  </a:cubicBezTo>
                  <a:cubicBezTo>
                    <a:pt x="161" y="895"/>
                    <a:pt x="161" y="907"/>
                    <a:pt x="161" y="919"/>
                  </a:cubicBezTo>
                  <a:cubicBezTo>
                    <a:pt x="161" y="1271"/>
                    <a:pt x="162" y="1622"/>
                    <a:pt x="162" y="1974"/>
                  </a:cubicBezTo>
                  <a:cubicBezTo>
                    <a:pt x="162" y="1987"/>
                    <a:pt x="160" y="1999"/>
                    <a:pt x="159" y="2012"/>
                  </a:cubicBezTo>
                  <a:cubicBezTo>
                    <a:pt x="156" y="2011"/>
                    <a:pt x="153" y="2011"/>
                    <a:pt x="150" y="2011"/>
                  </a:cubicBezTo>
                  <a:cubicBezTo>
                    <a:pt x="150" y="1657"/>
                    <a:pt x="150" y="1303"/>
                    <a:pt x="150" y="950"/>
                  </a:cubicBezTo>
                  <a:cubicBezTo>
                    <a:pt x="147" y="950"/>
                    <a:pt x="144" y="950"/>
                    <a:pt x="141" y="950"/>
                  </a:cubicBezTo>
                  <a:cubicBezTo>
                    <a:pt x="141" y="1304"/>
                    <a:pt x="141" y="1658"/>
                    <a:pt x="141" y="2012"/>
                  </a:cubicBezTo>
                  <a:cubicBezTo>
                    <a:pt x="138" y="2012"/>
                    <a:pt x="134" y="2012"/>
                    <a:pt x="131" y="2012"/>
                  </a:cubicBezTo>
                  <a:cubicBezTo>
                    <a:pt x="131" y="1658"/>
                    <a:pt x="131" y="1304"/>
                    <a:pt x="131" y="949"/>
                  </a:cubicBezTo>
                  <a:cubicBezTo>
                    <a:pt x="129" y="949"/>
                    <a:pt x="126" y="949"/>
                    <a:pt x="123" y="9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3" name="Freeform 7"/>
            <p:cNvSpPr>
              <a:spLocks noEditPoints="1"/>
            </p:cNvSpPr>
            <p:nvPr/>
          </p:nvSpPr>
          <p:spPr bwMode="auto">
            <a:xfrm>
              <a:off x="6505066" y="513303"/>
              <a:ext cx="812715" cy="1247083"/>
            </a:xfrm>
            <a:custGeom>
              <a:avLst/>
              <a:gdLst>
                <a:gd name="T0" fmla="*/ 85 w 448"/>
                <a:gd name="T1" fmla="*/ 140 h 687"/>
                <a:gd name="T2" fmla="*/ 225 w 448"/>
                <a:gd name="T3" fmla="*/ 0 h 687"/>
                <a:gd name="T4" fmla="*/ 366 w 448"/>
                <a:gd name="T5" fmla="*/ 145 h 687"/>
                <a:gd name="T6" fmla="*/ 300 w 448"/>
                <a:gd name="T7" fmla="*/ 210 h 687"/>
                <a:gd name="T8" fmla="*/ 258 w 448"/>
                <a:gd name="T9" fmla="*/ 253 h 687"/>
                <a:gd name="T10" fmla="*/ 237 w 448"/>
                <a:gd name="T11" fmla="*/ 306 h 687"/>
                <a:gd name="T12" fmla="*/ 295 w 448"/>
                <a:gd name="T13" fmla="*/ 342 h 687"/>
                <a:gd name="T14" fmla="*/ 338 w 448"/>
                <a:gd name="T15" fmla="*/ 335 h 687"/>
                <a:gd name="T16" fmla="*/ 381 w 448"/>
                <a:gd name="T17" fmla="*/ 328 h 687"/>
                <a:gd name="T18" fmla="*/ 446 w 448"/>
                <a:gd name="T19" fmla="*/ 389 h 687"/>
                <a:gd name="T20" fmla="*/ 388 w 448"/>
                <a:gd name="T21" fmla="*/ 461 h 687"/>
                <a:gd name="T22" fmla="*/ 345 w 448"/>
                <a:gd name="T23" fmla="*/ 456 h 687"/>
                <a:gd name="T24" fmla="*/ 242 w 448"/>
                <a:gd name="T25" fmla="*/ 481 h 687"/>
                <a:gd name="T26" fmla="*/ 246 w 448"/>
                <a:gd name="T27" fmla="*/ 534 h 687"/>
                <a:gd name="T28" fmla="*/ 291 w 448"/>
                <a:gd name="T29" fmla="*/ 579 h 687"/>
                <a:gd name="T30" fmla="*/ 292 w 448"/>
                <a:gd name="T31" fmla="*/ 631 h 687"/>
                <a:gd name="T32" fmla="*/ 249 w 448"/>
                <a:gd name="T33" fmla="*/ 673 h 687"/>
                <a:gd name="T34" fmla="*/ 205 w 448"/>
                <a:gd name="T35" fmla="*/ 673 h 687"/>
                <a:gd name="T36" fmla="*/ 157 w 448"/>
                <a:gd name="T37" fmla="*/ 625 h 687"/>
                <a:gd name="T38" fmla="*/ 158 w 448"/>
                <a:gd name="T39" fmla="*/ 583 h 687"/>
                <a:gd name="T40" fmla="*/ 193 w 448"/>
                <a:gd name="T41" fmla="*/ 548 h 687"/>
                <a:gd name="T42" fmla="*/ 216 w 448"/>
                <a:gd name="T43" fmla="*/ 504 h 687"/>
                <a:gd name="T44" fmla="*/ 212 w 448"/>
                <a:gd name="T45" fmla="*/ 486 h 687"/>
                <a:gd name="T46" fmla="*/ 132 w 448"/>
                <a:gd name="T47" fmla="*/ 457 h 687"/>
                <a:gd name="T48" fmla="*/ 87 w 448"/>
                <a:gd name="T49" fmla="*/ 466 h 687"/>
                <a:gd name="T50" fmla="*/ 15 w 448"/>
                <a:gd name="T51" fmla="*/ 437 h 687"/>
                <a:gd name="T52" fmla="*/ 22 w 448"/>
                <a:gd name="T53" fmla="*/ 356 h 687"/>
                <a:gd name="T54" fmla="*/ 61 w 448"/>
                <a:gd name="T55" fmla="*/ 335 h 687"/>
                <a:gd name="T56" fmla="*/ 110 w 448"/>
                <a:gd name="T57" fmla="*/ 339 h 687"/>
                <a:gd name="T58" fmla="*/ 197 w 448"/>
                <a:gd name="T59" fmla="*/ 323 h 687"/>
                <a:gd name="T60" fmla="*/ 205 w 448"/>
                <a:gd name="T61" fmla="*/ 264 h 687"/>
                <a:gd name="T62" fmla="*/ 100 w 448"/>
                <a:gd name="T63" fmla="*/ 157 h 687"/>
                <a:gd name="T64" fmla="*/ 85 w 448"/>
                <a:gd name="T65" fmla="*/ 140 h 687"/>
                <a:gd name="T66" fmla="*/ 81 w 448"/>
                <a:gd name="T67" fmla="*/ 440 h 687"/>
                <a:gd name="T68" fmla="*/ 127 w 448"/>
                <a:gd name="T69" fmla="*/ 425 h 687"/>
                <a:gd name="T70" fmla="*/ 125 w 448"/>
                <a:gd name="T71" fmla="*/ 373 h 687"/>
                <a:gd name="T72" fmla="*/ 77 w 448"/>
                <a:gd name="T73" fmla="*/ 364 h 687"/>
                <a:gd name="T74" fmla="*/ 39 w 448"/>
                <a:gd name="T75" fmla="*/ 402 h 687"/>
                <a:gd name="T76" fmla="*/ 81 w 448"/>
                <a:gd name="T77" fmla="*/ 440 h 687"/>
                <a:gd name="T78" fmla="*/ 375 w 448"/>
                <a:gd name="T79" fmla="*/ 435 h 687"/>
                <a:gd name="T80" fmla="*/ 409 w 448"/>
                <a:gd name="T81" fmla="*/ 410 h 687"/>
                <a:gd name="T82" fmla="*/ 406 w 448"/>
                <a:gd name="T83" fmla="*/ 371 h 687"/>
                <a:gd name="T84" fmla="*/ 363 w 448"/>
                <a:gd name="T85" fmla="*/ 360 h 687"/>
                <a:gd name="T86" fmla="*/ 318 w 448"/>
                <a:gd name="T87" fmla="*/ 375 h 687"/>
                <a:gd name="T88" fmla="*/ 317 w 448"/>
                <a:gd name="T89" fmla="*/ 417 h 687"/>
                <a:gd name="T90" fmla="*/ 375 w 448"/>
                <a:gd name="T91" fmla="*/ 43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8" h="687">
                  <a:moveTo>
                    <a:pt x="85" y="140"/>
                  </a:moveTo>
                  <a:cubicBezTo>
                    <a:pt x="132" y="93"/>
                    <a:pt x="179" y="46"/>
                    <a:pt x="225" y="0"/>
                  </a:cubicBezTo>
                  <a:cubicBezTo>
                    <a:pt x="271" y="48"/>
                    <a:pt x="317" y="95"/>
                    <a:pt x="366" y="145"/>
                  </a:cubicBezTo>
                  <a:cubicBezTo>
                    <a:pt x="347" y="164"/>
                    <a:pt x="323" y="187"/>
                    <a:pt x="300" y="210"/>
                  </a:cubicBezTo>
                  <a:cubicBezTo>
                    <a:pt x="286" y="225"/>
                    <a:pt x="272" y="239"/>
                    <a:pt x="258" y="253"/>
                  </a:cubicBezTo>
                  <a:cubicBezTo>
                    <a:pt x="243" y="268"/>
                    <a:pt x="229" y="287"/>
                    <a:pt x="237" y="306"/>
                  </a:cubicBezTo>
                  <a:cubicBezTo>
                    <a:pt x="247" y="328"/>
                    <a:pt x="269" y="341"/>
                    <a:pt x="295" y="342"/>
                  </a:cubicBezTo>
                  <a:cubicBezTo>
                    <a:pt x="309" y="342"/>
                    <a:pt x="324" y="338"/>
                    <a:pt x="338" y="335"/>
                  </a:cubicBezTo>
                  <a:cubicBezTo>
                    <a:pt x="352" y="333"/>
                    <a:pt x="367" y="328"/>
                    <a:pt x="381" y="328"/>
                  </a:cubicBezTo>
                  <a:cubicBezTo>
                    <a:pt x="420" y="327"/>
                    <a:pt x="444" y="350"/>
                    <a:pt x="446" y="389"/>
                  </a:cubicBezTo>
                  <a:cubicBezTo>
                    <a:pt x="448" y="429"/>
                    <a:pt x="426" y="458"/>
                    <a:pt x="388" y="461"/>
                  </a:cubicBezTo>
                  <a:cubicBezTo>
                    <a:pt x="374" y="462"/>
                    <a:pt x="359" y="461"/>
                    <a:pt x="345" y="456"/>
                  </a:cubicBezTo>
                  <a:cubicBezTo>
                    <a:pt x="313" y="446"/>
                    <a:pt x="265" y="457"/>
                    <a:pt x="242" y="481"/>
                  </a:cubicBezTo>
                  <a:cubicBezTo>
                    <a:pt x="230" y="494"/>
                    <a:pt x="231" y="519"/>
                    <a:pt x="246" y="534"/>
                  </a:cubicBezTo>
                  <a:cubicBezTo>
                    <a:pt x="261" y="550"/>
                    <a:pt x="276" y="564"/>
                    <a:pt x="291" y="579"/>
                  </a:cubicBezTo>
                  <a:cubicBezTo>
                    <a:pt x="310" y="598"/>
                    <a:pt x="310" y="612"/>
                    <a:pt x="292" y="631"/>
                  </a:cubicBezTo>
                  <a:cubicBezTo>
                    <a:pt x="278" y="645"/>
                    <a:pt x="264" y="659"/>
                    <a:pt x="249" y="673"/>
                  </a:cubicBezTo>
                  <a:cubicBezTo>
                    <a:pt x="234" y="687"/>
                    <a:pt x="220" y="687"/>
                    <a:pt x="205" y="673"/>
                  </a:cubicBezTo>
                  <a:cubicBezTo>
                    <a:pt x="189" y="658"/>
                    <a:pt x="173" y="642"/>
                    <a:pt x="157" y="625"/>
                  </a:cubicBezTo>
                  <a:cubicBezTo>
                    <a:pt x="143" y="610"/>
                    <a:pt x="144" y="598"/>
                    <a:pt x="158" y="583"/>
                  </a:cubicBezTo>
                  <a:cubicBezTo>
                    <a:pt x="170" y="571"/>
                    <a:pt x="183" y="561"/>
                    <a:pt x="193" y="548"/>
                  </a:cubicBezTo>
                  <a:cubicBezTo>
                    <a:pt x="203" y="535"/>
                    <a:pt x="209" y="519"/>
                    <a:pt x="216" y="504"/>
                  </a:cubicBezTo>
                  <a:cubicBezTo>
                    <a:pt x="218" y="499"/>
                    <a:pt x="215" y="490"/>
                    <a:pt x="212" y="486"/>
                  </a:cubicBezTo>
                  <a:cubicBezTo>
                    <a:pt x="190" y="462"/>
                    <a:pt x="165" y="449"/>
                    <a:pt x="132" y="457"/>
                  </a:cubicBezTo>
                  <a:cubicBezTo>
                    <a:pt x="117" y="461"/>
                    <a:pt x="102" y="464"/>
                    <a:pt x="87" y="466"/>
                  </a:cubicBezTo>
                  <a:cubicBezTo>
                    <a:pt x="58" y="470"/>
                    <a:pt x="31" y="465"/>
                    <a:pt x="15" y="437"/>
                  </a:cubicBezTo>
                  <a:cubicBezTo>
                    <a:pt x="0" y="410"/>
                    <a:pt x="4" y="381"/>
                    <a:pt x="22" y="356"/>
                  </a:cubicBezTo>
                  <a:cubicBezTo>
                    <a:pt x="30" y="346"/>
                    <a:pt x="47" y="338"/>
                    <a:pt x="61" y="335"/>
                  </a:cubicBezTo>
                  <a:cubicBezTo>
                    <a:pt x="76" y="333"/>
                    <a:pt x="94" y="335"/>
                    <a:pt x="110" y="339"/>
                  </a:cubicBezTo>
                  <a:cubicBezTo>
                    <a:pt x="142" y="347"/>
                    <a:pt x="170" y="342"/>
                    <a:pt x="197" y="323"/>
                  </a:cubicBezTo>
                  <a:cubicBezTo>
                    <a:pt x="222" y="306"/>
                    <a:pt x="227" y="286"/>
                    <a:pt x="205" y="264"/>
                  </a:cubicBezTo>
                  <a:cubicBezTo>
                    <a:pt x="171" y="227"/>
                    <a:pt x="135" y="192"/>
                    <a:pt x="100" y="157"/>
                  </a:cubicBezTo>
                  <a:cubicBezTo>
                    <a:pt x="95" y="151"/>
                    <a:pt x="90" y="145"/>
                    <a:pt x="85" y="140"/>
                  </a:cubicBezTo>
                  <a:close/>
                  <a:moveTo>
                    <a:pt x="81" y="440"/>
                  </a:moveTo>
                  <a:cubicBezTo>
                    <a:pt x="97" y="435"/>
                    <a:pt x="113" y="432"/>
                    <a:pt x="127" y="425"/>
                  </a:cubicBezTo>
                  <a:cubicBezTo>
                    <a:pt x="151" y="411"/>
                    <a:pt x="150" y="385"/>
                    <a:pt x="125" y="373"/>
                  </a:cubicBezTo>
                  <a:cubicBezTo>
                    <a:pt x="111" y="367"/>
                    <a:pt x="94" y="364"/>
                    <a:pt x="77" y="364"/>
                  </a:cubicBezTo>
                  <a:cubicBezTo>
                    <a:pt x="54" y="363"/>
                    <a:pt x="38" y="380"/>
                    <a:pt x="39" y="402"/>
                  </a:cubicBezTo>
                  <a:cubicBezTo>
                    <a:pt x="39" y="425"/>
                    <a:pt x="54" y="438"/>
                    <a:pt x="81" y="440"/>
                  </a:cubicBezTo>
                  <a:close/>
                  <a:moveTo>
                    <a:pt x="375" y="435"/>
                  </a:moveTo>
                  <a:cubicBezTo>
                    <a:pt x="386" y="428"/>
                    <a:pt x="402" y="422"/>
                    <a:pt x="409" y="410"/>
                  </a:cubicBezTo>
                  <a:cubicBezTo>
                    <a:pt x="414" y="400"/>
                    <a:pt x="411" y="382"/>
                    <a:pt x="406" y="371"/>
                  </a:cubicBezTo>
                  <a:cubicBezTo>
                    <a:pt x="397" y="354"/>
                    <a:pt x="379" y="356"/>
                    <a:pt x="363" y="360"/>
                  </a:cubicBezTo>
                  <a:cubicBezTo>
                    <a:pt x="348" y="364"/>
                    <a:pt x="332" y="368"/>
                    <a:pt x="318" y="375"/>
                  </a:cubicBezTo>
                  <a:cubicBezTo>
                    <a:pt x="301" y="383"/>
                    <a:pt x="300" y="409"/>
                    <a:pt x="317" y="417"/>
                  </a:cubicBezTo>
                  <a:cubicBezTo>
                    <a:pt x="334" y="424"/>
                    <a:pt x="352" y="428"/>
                    <a:pt x="375" y="4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4" name="Freeform 9"/>
            <p:cNvSpPr>
              <a:spLocks/>
            </p:cNvSpPr>
            <p:nvPr/>
          </p:nvSpPr>
          <p:spPr bwMode="auto">
            <a:xfrm>
              <a:off x="7653150" y="1861688"/>
              <a:ext cx="900202" cy="961597"/>
            </a:xfrm>
            <a:custGeom>
              <a:avLst/>
              <a:gdLst>
                <a:gd name="T0" fmla="*/ 496 w 496"/>
                <a:gd name="T1" fmla="*/ 273 h 530"/>
                <a:gd name="T2" fmla="*/ 461 w 496"/>
                <a:gd name="T3" fmla="*/ 431 h 530"/>
                <a:gd name="T4" fmla="*/ 298 w 496"/>
                <a:gd name="T5" fmla="*/ 526 h 530"/>
                <a:gd name="T6" fmla="*/ 25 w 496"/>
                <a:gd name="T7" fmla="*/ 426 h 530"/>
                <a:gd name="T8" fmla="*/ 11 w 496"/>
                <a:gd name="T9" fmla="*/ 410 h 530"/>
                <a:gd name="T10" fmla="*/ 10 w 496"/>
                <a:gd name="T11" fmla="*/ 379 h 530"/>
                <a:gd name="T12" fmla="*/ 42 w 496"/>
                <a:gd name="T13" fmla="*/ 371 h 530"/>
                <a:gd name="T14" fmla="*/ 107 w 496"/>
                <a:gd name="T15" fmla="*/ 410 h 530"/>
                <a:gd name="T16" fmla="*/ 279 w 496"/>
                <a:gd name="T17" fmla="*/ 467 h 530"/>
                <a:gd name="T18" fmla="*/ 418 w 496"/>
                <a:gd name="T19" fmla="*/ 358 h 530"/>
                <a:gd name="T20" fmla="*/ 416 w 496"/>
                <a:gd name="T21" fmla="*/ 172 h 530"/>
                <a:gd name="T22" fmla="*/ 258 w 496"/>
                <a:gd name="T23" fmla="*/ 74 h 530"/>
                <a:gd name="T24" fmla="*/ 71 w 496"/>
                <a:gd name="T25" fmla="*/ 150 h 530"/>
                <a:gd name="T26" fmla="*/ 47 w 496"/>
                <a:gd name="T27" fmla="*/ 167 h 530"/>
                <a:gd name="T28" fmla="*/ 11 w 496"/>
                <a:gd name="T29" fmla="*/ 163 h 530"/>
                <a:gd name="T30" fmla="*/ 13 w 496"/>
                <a:gd name="T31" fmla="*/ 126 h 530"/>
                <a:gd name="T32" fmla="*/ 15 w 496"/>
                <a:gd name="T33" fmla="*/ 124 h 530"/>
                <a:gd name="T34" fmla="*/ 335 w 496"/>
                <a:gd name="T35" fmla="*/ 19 h 530"/>
                <a:gd name="T36" fmla="*/ 469 w 496"/>
                <a:gd name="T37" fmla="*/ 127 h 530"/>
                <a:gd name="T38" fmla="*/ 496 w 496"/>
                <a:gd name="T39" fmla="*/ 27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530">
                  <a:moveTo>
                    <a:pt x="496" y="273"/>
                  </a:moveTo>
                  <a:cubicBezTo>
                    <a:pt x="495" y="327"/>
                    <a:pt x="487" y="381"/>
                    <a:pt x="461" y="431"/>
                  </a:cubicBezTo>
                  <a:cubicBezTo>
                    <a:pt x="426" y="496"/>
                    <a:pt x="369" y="524"/>
                    <a:pt x="298" y="526"/>
                  </a:cubicBezTo>
                  <a:cubicBezTo>
                    <a:pt x="194" y="530"/>
                    <a:pt x="104" y="492"/>
                    <a:pt x="25" y="426"/>
                  </a:cubicBezTo>
                  <a:cubicBezTo>
                    <a:pt x="20" y="422"/>
                    <a:pt x="13" y="416"/>
                    <a:pt x="11" y="410"/>
                  </a:cubicBezTo>
                  <a:cubicBezTo>
                    <a:pt x="8" y="400"/>
                    <a:pt x="7" y="388"/>
                    <a:pt x="10" y="379"/>
                  </a:cubicBezTo>
                  <a:cubicBezTo>
                    <a:pt x="16" y="367"/>
                    <a:pt x="30" y="365"/>
                    <a:pt x="42" y="371"/>
                  </a:cubicBezTo>
                  <a:cubicBezTo>
                    <a:pt x="64" y="384"/>
                    <a:pt x="85" y="397"/>
                    <a:pt x="107" y="410"/>
                  </a:cubicBezTo>
                  <a:cubicBezTo>
                    <a:pt x="160" y="442"/>
                    <a:pt x="214" y="469"/>
                    <a:pt x="279" y="467"/>
                  </a:cubicBezTo>
                  <a:cubicBezTo>
                    <a:pt x="355" y="465"/>
                    <a:pt x="397" y="432"/>
                    <a:pt x="418" y="358"/>
                  </a:cubicBezTo>
                  <a:cubicBezTo>
                    <a:pt x="437" y="295"/>
                    <a:pt x="436" y="233"/>
                    <a:pt x="416" y="172"/>
                  </a:cubicBezTo>
                  <a:cubicBezTo>
                    <a:pt x="393" y="100"/>
                    <a:pt x="334" y="65"/>
                    <a:pt x="258" y="74"/>
                  </a:cubicBezTo>
                  <a:cubicBezTo>
                    <a:pt x="188" y="82"/>
                    <a:pt x="127" y="110"/>
                    <a:pt x="71" y="150"/>
                  </a:cubicBezTo>
                  <a:cubicBezTo>
                    <a:pt x="63" y="156"/>
                    <a:pt x="55" y="162"/>
                    <a:pt x="47" y="167"/>
                  </a:cubicBezTo>
                  <a:cubicBezTo>
                    <a:pt x="34" y="175"/>
                    <a:pt x="21" y="176"/>
                    <a:pt x="11" y="163"/>
                  </a:cubicBezTo>
                  <a:cubicBezTo>
                    <a:pt x="0" y="150"/>
                    <a:pt x="3" y="138"/>
                    <a:pt x="13" y="126"/>
                  </a:cubicBezTo>
                  <a:cubicBezTo>
                    <a:pt x="14" y="125"/>
                    <a:pt x="14" y="125"/>
                    <a:pt x="15" y="124"/>
                  </a:cubicBezTo>
                  <a:cubicBezTo>
                    <a:pt x="106" y="42"/>
                    <a:pt x="211" y="0"/>
                    <a:pt x="335" y="19"/>
                  </a:cubicBezTo>
                  <a:cubicBezTo>
                    <a:pt x="400" y="29"/>
                    <a:pt x="444" y="67"/>
                    <a:pt x="469" y="127"/>
                  </a:cubicBezTo>
                  <a:cubicBezTo>
                    <a:pt x="489" y="173"/>
                    <a:pt x="496" y="221"/>
                    <a:pt x="496" y="2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5" name="Freeform 10"/>
            <p:cNvSpPr>
              <a:spLocks/>
            </p:cNvSpPr>
            <p:nvPr/>
          </p:nvSpPr>
          <p:spPr bwMode="auto">
            <a:xfrm>
              <a:off x="5262588" y="1887013"/>
              <a:ext cx="915551" cy="943179"/>
            </a:xfrm>
            <a:custGeom>
              <a:avLst/>
              <a:gdLst>
                <a:gd name="T0" fmla="*/ 224 w 505"/>
                <a:gd name="T1" fmla="*/ 1 h 520"/>
                <a:gd name="T2" fmla="*/ 486 w 505"/>
                <a:gd name="T3" fmla="*/ 106 h 520"/>
                <a:gd name="T4" fmla="*/ 494 w 505"/>
                <a:gd name="T5" fmla="*/ 150 h 520"/>
                <a:gd name="T6" fmla="*/ 451 w 505"/>
                <a:gd name="T7" fmla="*/ 149 h 520"/>
                <a:gd name="T8" fmla="*/ 275 w 505"/>
                <a:gd name="T9" fmla="*/ 65 h 520"/>
                <a:gd name="T10" fmla="*/ 192 w 505"/>
                <a:gd name="T11" fmla="*/ 65 h 520"/>
                <a:gd name="T12" fmla="*/ 80 w 505"/>
                <a:gd name="T13" fmla="*/ 187 h 520"/>
                <a:gd name="T14" fmla="*/ 83 w 505"/>
                <a:gd name="T15" fmla="*/ 336 h 520"/>
                <a:gd name="T16" fmla="*/ 242 w 505"/>
                <a:gd name="T17" fmla="*/ 453 h 520"/>
                <a:gd name="T18" fmla="*/ 439 w 505"/>
                <a:gd name="T19" fmla="*/ 373 h 520"/>
                <a:gd name="T20" fmla="*/ 462 w 505"/>
                <a:gd name="T21" fmla="*/ 357 h 520"/>
                <a:gd name="T22" fmla="*/ 494 w 505"/>
                <a:gd name="T23" fmla="*/ 364 h 520"/>
                <a:gd name="T24" fmla="*/ 495 w 505"/>
                <a:gd name="T25" fmla="*/ 397 h 520"/>
                <a:gd name="T26" fmla="*/ 489 w 505"/>
                <a:gd name="T27" fmla="*/ 404 h 520"/>
                <a:gd name="T28" fmla="*/ 191 w 505"/>
                <a:gd name="T29" fmla="*/ 511 h 520"/>
                <a:gd name="T30" fmla="*/ 33 w 505"/>
                <a:gd name="T31" fmla="*/ 390 h 520"/>
                <a:gd name="T32" fmla="*/ 23 w 505"/>
                <a:gd name="T33" fmla="*/ 152 h 520"/>
                <a:gd name="T34" fmla="*/ 224 w 505"/>
                <a:gd name="T35" fmla="*/ 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5" h="520">
                  <a:moveTo>
                    <a:pt x="224" y="1"/>
                  </a:moveTo>
                  <a:cubicBezTo>
                    <a:pt x="326" y="0"/>
                    <a:pt x="411" y="41"/>
                    <a:pt x="486" y="106"/>
                  </a:cubicBezTo>
                  <a:cubicBezTo>
                    <a:pt x="503" y="121"/>
                    <a:pt x="505" y="136"/>
                    <a:pt x="494" y="150"/>
                  </a:cubicBezTo>
                  <a:cubicBezTo>
                    <a:pt x="483" y="162"/>
                    <a:pt x="470" y="163"/>
                    <a:pt x="451" y="149"/>
                  </a:cubicBezTo>
                  <a:cubicBezTo>
                    <a:pt x="398" y="109"/>
                    <a:pt x="342" y="75"/>
                    <a:pt x="275" y="65"/>
                  </a:cubicBezTo>
                  <a:cubicBezTo>
                    <a:pt x="248" y="61"/>
                    <a:pt x="219" y="60"/>
                    <a:pt x="192" y="65"/>
                  </a:cubicBezTo>
                  <a:cubicBezTo>
                    <a:pt x="130" y="75"/>
                    <a:pt x="90" y="119"/>
                    <a:pt x="80" y="187"/>
                  </a:cubicBezTo>
                  <a:cubicBezTo>
                    <a:pt x="73" y="237"/>
                    <a:pt x="72" y="286"/>
                    <a:pt x="83" y="336"/>
                  </a:cubicBezTo>
                  <a:cubicBezTo>
                    <a:pt x="101" y="416"/>
                    <a:pt x="160" y="460"/>
                    <a:pt x="242" y="453"/>
                  </a:cubicBezTo>
                  <a:cubicBezTo>
                    <a:pt x="316" y="447"/>
                    <a:pt x="380" y="416"/>
                    <a:pt x="439" y="373"/>
                  </a:cubicBezTo>
                  <a:cubicBezTo>
                    <a:pt x="447" y="367"/>
                    <a:pt x="454" y="361"/>
                    <a:pt x="462" y="357"/>
                  </a:cubicBezTo>
                  <a:cubicBezTo>
                    <a:pt x="474" y="351"/>
                    <a:pt x="488" y="351"/>
                    <a:pt x="494" y="364"/>
                  </a:cubicBezTo>
                  <a:cubicBezTo>
                    <a:pt x="498" y="373"/>
                    <a:pt x="496" y="385"/>
                    <a:pt x="495" y="397"/>
                  </a:cubicBezTo>
                  <a:cubicBezTo>
                    <a:pt x="495" y="399"/>
                    <a:pt x="492" y="402"/>
                    <a:pt x="489" y="404"/>
                  </a:cubicBezTo>
                  <a:cubicBezTo>
                    <a:pt x="404" y="479"/>
                    <a:pt x="307" y="520"/>
                    <a:pt x="191" y="511"/>
                  </a:cubicBezTo>
                  <a:cubicBezTo>
                    <a:pt x="113" y="505"/>
                    <a:pt x="60" y="464"/>
                    <a:pt x="33" y="390"/>
                  </a:cubicBezTo>
                  <a:cubicBezTo>
                    <a:pt x="5" y="312"/>
                    <a:pt x="0" y="233"/>
                    <a:pt x="23" y="152"/>
                  </a:cubicBezTo>
                  <a:cubicBezTo>
                    <a:pt x="53" y="46"/>
                    <a:pt x="113" y="1"/>
                    <a:pt x="2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6" name="Freeform 12"/>
            <p:cNvSpPr>
              <a:spLocks/>
            </p:cNvSpPr>
            <p:nvPr/>
          </p:nvSpPr>
          <p:spPr bwMode="auto">
            <a:xfrm>
              <a:off x="7791289" y="2142570"/>
              <a:ext cx="560996" cy="417485"/>
            </a:xfrm>
            <a:custGeom>
              <a:avLst/>
              <a:gdLst>
                <a:gd name="T0" fmla="*/ 168 w 309"/>
                <a:gd name="T1" fmla="*/ 229 h 230"/>
                <a:gd name="T2" fmla="*/ 27 w 309"/>
                <a:gd name="T3" fmla="*/ 186 h 230"/>
                <a:gd name="T4" fmla="*/ 11 w 309"/>
                <a:gd name="T5" fmla="*/ 166 h 230"/>
                <a:gd name="T6" fmla="*/ 13 w 309"/>
                <a:gd name="T7" fmla="*/ 137 h 230"/>
                <a:gd name="T8" fmla="*/ 41 w 309"/>
                <a:gd name="T9" fmla="*/ 135 h 230"/>
                <a:gd name="T10" fmla="*/ 137 w 309"/>
                <a:gd name="T11" fmla="*/ 172 h 230"/>
                <a:gd name="T12" fmla="*/ 166 w 309"/>
                <a:gd name="T13" fmla="*/ 180 h 230"/>
                <a:gd name="T14" fmla="*/ 234 w 309"/>
                <a:gd name="T15" fmla="*/ 154 h 230"/>
                <a:gd name="T16" fmla="*/ 224 w 309"/>
                <a:gd name="T17" fmla="*/ 74 h 230"/>
                <a:gd name="T18" fmla="*/ 175 w 309"/>
                <a:gd name="T19" fmla="*/ 59 h 230"/>
                <a:gd name="T20" fmla="*/ 44 w 309"/>
                <a:gd name="T21" fmla="*/ 95 h 230"/>
                <a:gd name="T22" fmla="*/ 7 w 309"/>
                <a:gd name="T23" fmla="*/ 87 h 230"/>
                <a:gd name="T24" fmla="*/ 25 w 309"/>
                <a:gd name="T25" fmla="*/ 46 h 230"/>
                <a:gd name="T26" fmla="*/ 83 w 309"/>
                <a:gd name="T27" fmla="*/ 26 h 230"/>
                <a:gd name="T28" fmla="*/ 127 w 309"/>
                <a:gd name="T29" fmla="*/ 13 h 230"/>
                <a:gd name="T30" fmla="*/ 214 w 309"/>
                <a:gd name="T31" fmla="*/ 11 h 230"/>
                <a:gd name="T32" fmla="*/ 286 w 309"/>
                <a:gd name="T33" fmla="*/ 163 h 230"/>
                <a:gd name="T34" fmla="*/ 168 w 309"/>
                <a:gd name="T35" fmla="*/ 22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 h="230">
                  <a:moveTo>
                    <a:pt x="168" y="229"/>
                  </a:moveTo>
                  <a:cubicBezTo>
                    <a:pt x="122" y="229"/>
                    <a:pt x="73" y="211"/>
                    <a:pt x="27" y="186"/>
                  </a:cubicBezTo>
                  <a:cubicBezTo>
                    <a:pt x="20" y="182"/>
                    <a:pt x="13" y="174"/>
                    <a:pt x="11" y="166"/>
                  </a:cubicBezTo>
                  <a:cubicBezTo>
                    <a:pt x="9" y="157"/>
                    <a:pt x="8" y="144"/>
                    <a:pt x="13" y="137"/>
                  </a:cubicBezTo>
                  <a:cubicBezTo>
                    <a:pt x="17" y="132"/>
                    <a:pt x="32" y="132"/>
                    <a:pt x="41" y="135"/>
                  </a:cubicBezTo>
                  <a:cubicBezTo>
                    <a:pt x="73" y="147"/>
                    <a:pt x="105" y="160"/>
                    <a:pt x="137" y="172"/>
                  </a:cubicBezTo>
                  <a:cubicBezTo>
                    <a:pt x="147" y="176"/>
                    <a:pt x="157" y="178"/>
                    <a:pt x="166" y="180"/>
                  </a:cubicBezTo>
                  <a:cubicBezTo>
                    <a:pt x="197" y="187"/>
                    <a:pt x="221" y="177"/>
                    <a:pt x="234" y="154"/>
                  </a:cubicBezTo>
                  <a:cubicBezTo>
                    <a:pt x="247" y="131"/>
                    <a:pt x="243" y="94"/>
                    <a:pt x="224" y="74"/>
                  </a:cubicBezTo>
                  <a:cubicBezTo>
                    <a:pt x="211" y="59"/>
                    <a:pt x="194" y="54"/>
                    <a:pt x="175" y="59"/>
                  </a:cubicBezTo>
                  <a:cubicBezTo>
                    <a:pt x="131" y="71"/>
                    <a:pt x="88" y="82"/>
                    <a:pt x="44" y="95"/>
                  </a:cubicBezTo>
                  <a:cubicBezTo>
                    <a:pt x="30" y="99"/>
                    <a:pt x="16" y="106"/>
                    <a:pt x="7" y="87"/>
                  </a:cubicBezTo>
                  <a:cubicBezTo>
                    <a:pt x="0" y="71"/>
                    <a:pt x="7" y="53"/>
                    <a:pt x="25" y="46"/>
                  </a:cubicBezTo>
                  <a:cubicBezTo>
                    <a:pt x="44" y="38"/>
                    <a:pt x="64" y="33"/>
                    <a:pt x="83" y="26"/>
                  </a:cubicBezTo>
                  <a:cubicBezTo>
                    <a:pt x="98" y="22"/>
                    <a:pt x="114" y="19"/>
                    <a:pt x="127" y="13"/>
                  </a:cubicBezTo>
                  <a:cubicBezTo>
                    <a:pt x="156" y="0"/>
                    <a:pt x="185" y="5"/>
                    <a:pt x="214" y="11"/>
                  </a:cubicBezTo>
                  <a:cubicBezTo>
                    <a:pt x="274" y="23"/>
                    <a:pt x="309" y="98"/>
                    <a:pt x="286" y="163"/>
                  </a:cubicBezTo>
                  <a:cubicBezTo>
                    <a:pt x="269" y="209"/>
                    <a:pt x="235" y="230"/>
                    <a:pt x="168"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7" name="Freeform 13"/>
            <p:cNvSpPr>
              <a:spLocks/>
            </p:cNvSpPr>
            <p:nvPr/>
          </p:nvSpPr>
          <p:spPr bwMode="auto">
            <a:xfrm>
              <a:off x="5510470" y="2154081"/>
              <a:ext cx="527996" cy="415183"/>
            </a:xfrm>
            <a:custGeom>
              <a:avLst/>
              <a:gdLst>
                <a:gd name="T0" fmla="*/ 129 w 291"/>
                <a:gd name="T1" fmla="*/ 2 h 229"/>
                <a:gd name="T2" fmla="*/ 261 w 291"/>
                <a:gd name="T3" fmla="*/ 37 h 229"/>
                <a:gd name="T4" fmla="*/ 276 w 291"/>
                <a:gd name="T5" fmla="*/ 48 h 229"/>
                <a:gd name="T6" fmla="*/ 280 w 291"/>
                <a:gd name="T7" fmla="*/ 83 h 229"/>
                <a:gd name="T8" fmla="*/ 251 w 291"/>
                <a:gd name="T9" fmla="*/ 89 h 229"/>
                <a:gd name="T10" fmla="*/ 164 w 291"/>
                <a:gd name="T11" fmla="*/ 60 h 229"/>
                <a:gd name="T12" fmla="*/ 98 w 291"/>
                <a:gd name="T13" fmla="*/ 54 h 229"/>
                <a:gd name="T14" fmla="*/ 52 w 291"/>
                <a:gd name="T15" fmla="*/ 128 h 229"/>
                <a:gd name="T16" fmla="*/ 121 w 291"/>
                <a:gd name="T17" fmla="*/ 174 h 229"/>
                <a:gd name="T18" fmla="*/ 249 w 291"/>
                <a:gd name="T19" fmla="*/ 131 h 229"/>
                <a:gd name="T20" fmla="*/ 282 w 291"/>
                <a:gd name="T21" fmla="*/ 134 h 229"/>
                <a:gd name="T22" fmla="*/ 277 w 291"/>
                <a:gd name="T23" fmla="*/ 174 h 229"/>
                <a:gd name="T24" fmla="*/ 252 w 291"/>
                <a:gd name="T25" fmla="*/ 186 h 229"/>
                <a:gd name="T26" fmla="*/ 127 w 291"/>
                <a:gd name="T27" fmla="*/ 225 h 229"/>
                <a:gd name="T28" fmla="*/ 41 w 291"/>
                <a:gd name="T29" fmla="*/ 205 h 229"/>
                <a:gd name="T30" fmla="*/ 2 w 291"/>
                <a:gd name="T31" fmla="*/ 139 h 229"/>
                <a:gd name="T32" fmla="*/ 2 w 291"/>
                <a:gd name="T33" fmla="*/ 87 h 229"/>
                <a:gd name="T34" fmla="*/ 129 w 291"/>
                <a:gd name="T35" fmla="*/ 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1" h="229">
                  <a:moveTo>
                    <a:pt x="129" y="2"/>
                  </a:moveTo>
                  <a:cubicBezTo>
                    <a:pt x="168" y="2"/>
                    <a:pt x="215" y="17"/>
                    <a:pt x="261" y="37"/>
                  </a:cubicBezTo>
                  <a:cubicBezTo>
                    <a:pt x="267" y="39"/>
                    <a:pt x="275" y="43"/>
                    <a:pt x="276" y="48"/>
                  </a:cubicBezTo>
                  <a:cubicBezTo>
                    <a:pt x="280" y="59"/>
                    <a:pt x="284" y="73"/>
                    <a:pt x="280" y="83"/>
                  </a:cubicBezTo>
                  <a:cubicBezTo>
                    <a:pt x="278" y="88"/>
                    <a:pt x="260" y="92"/>
                    <a:pt x="251" y="89"/>
                  </a:cubicBezTo>
                  <a:cubicBezTo>
                    <a:pt x="221" y="81"/>
                    <a:pt x="193" y="67"/>
                    <a:pt x="164" y="60"/>
                  </a:cubicBezTo>
                  <a:cubicBezTo>
                    <a:pt x="143" y="54"/>
                    <a:pt x="119" y="51"/>
                    <a:pt x="98" y="54"/>
                  </a:cubicBezTo>
                  <a:cubicBezTo>
                    <a:pt x="62" y="59"/>
                    <a:pt x="45" y="91"/>
                    <a:pt x="52" y="128"/>
                  </a:cubicBezTo>
                  <a:cubicBezTo>
                    <a:pt x="59" y="164"/>
                    <a:pt x="85" y="184"/>
                    <a:pt x="121" y="174"/>
                  </a:cubicBezTo>
                  <a:cubicBezTo>
                    <a:pt x="164" y="163"/>
                    <a:pt x="206" y="146"/>
                    <a:pt x="249" y="131"/>
                  </a:cubicBezTo>
                  <a:cubicBezTo>
                    <a:pt x="261" y="126"/>
                    <a:pt x="273" y="119"/>
                    <a:pt x="282" y="134"/>
                  </a:cubicBezTo>
                  <a:cubicBezTo>
                    <a:pt x="290" y="148"/>
                    <a:pt x="291" y="163"/>
                    <a:pt x="277" y="174"/>
                  </a:cubicBezTo>
                  <a:cubicBezTo>
                    <a:pt x="270" y="179"/>
                    <a:pt x="261" y="184"/>
                    <a:pt x="252" y="186"/>
                  </a:cubicBezTo>
                  <a:cubicBezTo>
                    <a:pt x="211" y="200"/>
                    <a:pt x="170" y="219"/>
                    <a:pt x="127" y="225"/>
                  </a:cubicBezTo>
                  <a:cubicBezTo>
                    <a:pt x="99" y="229"/>
                    <a:pt x="68" y="217"/>
                    <a:pt x="41" y="205"/>
                  </a:cubicBezTo>
                  <a:cubicBezTo>
                    <a:pt x="15" y="194"/>
                    <a:pt x="5" y="167"/>
                    <a:pt x="2" y="139"/>
                  </a:cubicBezTo>
                  <a:cubicBezTo>
                    <a:pt x="0" y="122"/>
                    <a:pt x="0" y="104"/>
                    <a:pt x="2" y="87"/>
                  </a:cubicBezTo>
                  <a:cubicBezTo>
                    <a:pt x="10" y="32"/>
                    <a:pt x="53" y="0"/>
                    <a:pt x="1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8" name="Freeform 17"/>
            <p:cNvSpPr>
              <a:spLocks/>
            </p:cNvSpPr>
            <p:nvPr/>
          </p:nvSpPr>
          <p:spPr bwMode="auto">
            <a:xfrm>
              <a:off x="7281711" y="2718146"/>
              <a:ext cx="482717" cy="482717"/>
            </a:xfrm>
            <a:custGeom>
              <a:avLst/>
              <a:gdLst>
                <a:gd name="T0" fmla="*/ 7 w 266"/>
                <a:gd name="T1" fmla="*/ 125 h 266"/>
                <a:gd name="T2" fmla="*/ 40 w 266"/>
                <a:gd name="T3" fmla="*/ 141 h 266"/>
                <a:gd name="T4" fmla="*/ 90 w 266"/>
                <a:gd name="T5" fmla="*/ 187 h 266"/>
                <a:gd name="T6" fmla="*/ 157 w 266"/>
                <a:gd name="T7" fmla="*/ 221 h 266"/>
                <a:gd name="T8" fmla="*/ 212 w 266"/>
                <a:gd name="T9" fmla="*/ 207 h 266"/>
                <a:gd name="T10" fmla="*/ 218 w 266"/>
                <a:gd name="T11" fmla="*/ 155 h 266"/>
                <a:gd name="T12" fmla="*/ 146 w 266"/>
                <a:gd name="T13" fmla="*/ 48 h 266"/>
                <a:gd name="T14" fmla="*/ 129 w 266"/>
                <a:gd name="T15" fmla="*/ 26 h 266"/>
                <a:gd name="T16" fmla="*/ 131 w 266"/>
                <a:gd name="T17" fmla="*/ 5 h 266"/>
                <a:gd name="T18" fmla="*/ 156 w 266"/>
                <a:gd name="T19" fmla="*/ 5 h 266"/>
                <a:gd name="T20" fmla="*/ 252 w 266"/>
                <a:gd name="T21" fmla="*/ 123 h 266"/>
                <a:gd name="T22" fmla="*/ 228 w 266"/>
                <a:gd name="T23" fmla="*/ 236 h 266"/>
                <a:gd name="T24" fmla="*/ 124 w 266"/>
                <a:gd name="T25" fmla="*/ 252 h 266"/>
                <a:gd name="T26" fmla="*/ 8 w 266"/>
                <a:gd name="T27" fmla="*/ 163 h 266"/>
                <a:gd name="T28" fmla="*/ 0 w 266"/>
                <a:gd name="T29" fmla="*/ 131 h 266"/>
                <a:gd name="T30" fmla="*/ 7 w 266"/>
                <a:gd name="T31" fmla="*/ 12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266">
                  <a:moveTo>
                    <a:pt x="7" y="125"/>
                  </a:moveTo>
                  <a:cubicBezTo>
                    <a:pt x="18" y="131"/>
                    <a:pt x="31" y="134"/>
                    <a:pt x="40" y="141"/>
                  </a:cubicBezTo>
                  <a:cubicBezTo>
                    <a:pt x="58" y="155"/>
                    <a:pt x="72" y="174"/>
                    <a:pt x="90" y="187"/>
                  </a:cubicBezTo>
                  <a:cubicBezTo>
                    <a:pt x="111" y="201"/>
                    <a:pt x="134" y="212"/>
                    <a:pt x="157" y="221"/>
                  </a:cubicBezTo>
                  <a:cubicBezTo>
                    <a:pt x="177" y="229"/>
                    <a:pt x="197" y="223"/>
                    <a:pt x="212" y="207"/>
                  </a:cubicBezTo>
                  <a:cubicBezTo>
                    <a:pt x="226" y="191"/>
                    <a:pt x="228" y="172"/>
                    <a:pt x="218" y="155"/>
                  </a:cubicBezTo>
                  <a:cubicBezTo>
                    <a:pt x="195" y="118"/>
                    <a:pt x="171" y="83"/>
                    <a:pt x="146" y="48"/>
                  </a:cubicBezTo>
                  <a:cubicBezTo>
                    <a:pt x="141" y="40"/>
                    <a:pt x="133" y="34"/>
                    <a:pt x="129" y="26"/>
                  </a:cubicBezTo>
                  <a:cubicBezTo>
                    <a:pt x="127" y="20"/>
                    <a:pt x="128" y="7"/>
                    <a:pt x="131" y="5"/>
                  </a:cubicBezTo>
                  <a:cubicBezTo>
                    <a:pt x="138" y="2"/>
                    <a:pt x="151" y="0"/>
                    <a:pt x="156" y="5"/>
                  </a:cubicBezTo>
                  <a:cubicBezTo>
                    <a:pt x="196" y="38"/>
                    <a:pt x="234" y="73"/>
                    <a:pt x="252" y="123"/>
                  </a:cubicBezTo>
                  <a:cubicBezTo>
                    <a:pt x="266" y="165"/>
                    <a:pt x="259" y="204"/>
                    <a:pt x="228" y="236"/>
                  </a:cubicBezTo>
                  <a:cubicBezTo>
                    <a:pt x="198" y="266"/>
                    <a:pt x="161" y="266"/>
                    <a:pt x="124" y="252"/>
                  </a:cubicBezTo>
                  <a:cubicBezTo>
                    <a:pt x="76" y="234"/>
                    <a:pt x="39" y="202"/>
                    <a:pt x="8" y="163"/>
                  </a:cubicBezTo>
                  <a:cubicBezTo>
                    <a:pt x="1" y="156"/>
                    <a:pt x="2" y="142"/>
                    <a:pt x="0" y="131"/>
                  </a:cubicBezTo>
                  <a:cubicBezTo>
                    <a:pt x="2" y="129"/>
                    <a:pt x="4" y="127"/>
                    <a:pt x="7"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49" name="Freeform 18"/>
            <p:cNvSpPr>
              <a:spLocks/>
            </p:cNvSpPr>
            <p:nvPr/>
          </p:nvSpPr>
          <p:spPr bwMode="auto">
            <a:xfrm>
              <a:off x="6066093" y="2719681"/>
              <a:ext cx="484252" cy="488089"/>
            </a:xfrm>
            <a:custGeom>
              <a:avLst/>
              <a:gdLst>
                <a:gd name="T0" fmla="*/ 144 w 267"/>
                <a:gd name="T1" fmla="*/ 9 h 269"/>
                <a:gd name="T2" fmla="*/ 126 w 267"/>
                <a:gd name="T3" fmla="*/ 41 h 269"/>
                <a:gd name="T4" fmla="*/ 70 w 267"/>
                <a:gd name="T5" fmla="*/ 106 h 269"/>
                <a:gd name="T6" fmla="*/ 47 w 267"/>
                <a:gd name="T7" fmla="*/ 159 h 269"/>
                <a:gd name="T8" fmla="*/ 63 w 267"/>
                <a:gd name="T9" fmla="*/ 213 h 269"/>
                <a:gd name="T10" fmla="*/ 115 w 267"/>
                <a:gd name="T11" fmla="*/ 218 h 269"/>
                <a:gd name="T12" fmla="*/ 224 w 267"/>
                <a:gd name="T13" fmla="*/ 144 h 269"/>
                <a:gd name="T14" fmla="*/ 259 w 267"/>
                <a:gd name="T15" fmla="*/ 122 h 269"/>
                <a:gd name="T16" fmla="*/ 253 w 267"/>
                <a:gd name="T17" fmla="*/ 171 h 269"/>
                <a:gd name="T18" fmla="*/ 160 w 267"/>
                <a:gd name="T19" fmla="*/ 245 h 269"/>
                <a:gd name="T20" fmla="*/ 39 w 267"/>
                <a:gd name="T21" fmla="*/ 233 h 269"/>
                <a:gd name="T22" fmla="*/ 17 w 267"/>
                <a:gd name="T23" fmla="*/ 124 h 269"/>
                <a:gd name="T24" fmla="*/ 107 w 267"/>
                <a:gd name="T25" fmla="*/ 7 h 269"/>
                <a:gd name="T26" fmla="*/ 138 w 267"/>
                <a:gd name="T27" fmla="*/ 0 h 269"/>
                <a:gd name="T28" fmla="*/ 144 w 267"/>
                <a:gd name="T29" fmla="*/ 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7" h="269">
                  <a:moveTo>
                    <a:pt x="144" y="9"/>
                  </a:moveTo>
                  <a:cubicBezTo>
                    <a:pt x="138" y="20"/>
                    <a:pt x="134" y="32"/>
                    <a:pt x="126" y="41"/>
                  </a:cubicBezTo>
                  <a:cubicBezTo>
                    <a:pt x="108" y="63"/>
                    <a:pt x="87" y="83"/>
                    <a:pt x="70" y="106"/>
                  </a:cubicBezTo>
                  <a:cubicBezTo>
                    <a:pt x="59" y="122"/>
                    <a:pt x="52" y="140"/>
                    <a:pt x="47" y="159"/>
                  </a:cubicBezTo>
                  <a:cubicBezTo>
                    <a:pt x="40" y="179"/>
                    <a:pt x="46" y="198"/>
                    <a:pt x="63" y="213"/>
                  </a:cubicBezTo>
                  <a:cubicBezTo>
                    <a:pt x="79" y="226"/>
                    <a:pt x="99" y="228"/>
                    <a:pt x="115" y="218"/>
                  </a:cubicBezTo>
                  <a:cubicBezTo>
                    <a:pt x="153" y="195"/>
                    <a:pt x="188" y="169"/>
                    <a:pt x="224" y="144"/>
                  </a:cubicBezTo>
                  <a:cubicBezTo>
                    <a:pt x="235" y="137"/>
                    <a:pt x="246" y="130"/>
                    <a:pt x="259" y="122"/>
                  </a:cubicBezTo>
                  <a:cubicBezTo>
                    <a:pt x="267" y="144"/>
                    <a:pt x="267" y="159"/>
                    <a:pt x="253" y="171"/>
                  </a:cubicBezTo>
                  <a:cubicBezTo>
                    <a:pt x="222" y="196"/>
                    <a:pt x="193" y="223"/>
                    <a:pt x="160" y="245"/>
                  </a:cubicBezTo>
                  <a:cubicBezTo>
                    <a:pt x="124" y="269"/>
                    <a:pt x="71" y="261"/>
                    <a:pt x="39" y="233"/>
                  </a:cubicBezTo>
                  <a:cubicBezTo>
                    <a:pt x="7" y="206"/>
                    <a:pt x="0" y="169"/>
                    <a:pt x="17" y="124"/>
                  </a:cubicBezTo>
                  <a:cubicBezTo>
                    <a:pt x="35" y="75"/>
                    <a:pt x="68" y="38"/>
                    <a:pt x="107" y="7"/>
                  </a:cubicBezTo>
                  <a:cubicBezTo>
                    <a:pt x="114" y="1"/>
                    <a:pt x="127" y="2"/>
                    <a:pt x="138" y="0"/>
                  </a:cubicBezTo>
                  <a:cubicBezTo>
                    <a:pt x="140" y="3"/>
                    <a:pt x="142" y="6"/>
                    <a:pt x="14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0" name="Freeform 19"/>
            <p:cNvSpPr>
              <a:spLocks/>
            </p:cNvSpPr>
            <p:nvPr/>
          </p:nvSpPr>
          <p:spPr bwMode="auto">
            <a:xfrm>
              <a:off x="6066093" y="1509435"/>
              <a:ext cx="491159" cy="495764"/>
            </a:xfrm>
            <a:custGeom>
              <a:avLst/>
              <a:gdLst>
                <a:gd name="T0" fmla="*/ 44 w 271"/>
                <a:gd name="T1" fmla="*/ 105 h 273"/>
                <a:gd name="T2" fmla="*/ 67 w 271"/>
                <a:gd name="T3" fmla="*/ 157 h 273"/>
                <a:gd name="T4" fmla="*/ 126 w 271"/>
                <a:gd name="T5" fmla="*/ 224 h 273"/>
                <a:gd name="T6" fmla="*/ 139 w 271"/>
                <a:gd name="T7" fmla="*/ 259 h 273"/>
                <a:gd name="T8" fmla="*/ 99 w 271"/>
                <a:gd name="T9" fmla="*/ 257 h 273"/>
                <a:gd name="T10" fmla="*/ 9 w 271"/>
                <a:gd name="T11" fmla="*/ 108 h 273"/>
                <a:gd name="T12" fmla="*/ 95 w 271"/>
                <a:gd name="T13" fmla="*/ 3 h 273"/>
                <a:gd name="T14" fmla="*/ 178 w 271"/>
                <a:gd name="T15" fmla="*/ 34 h 273"/>
                <a:gd name="T16" fmla="*/ 262 w 271"/>
                <a:gd name="T17" fmla="*/ 105 h 273"/>
                <a:gd name="T18" fmla="*/ 268 w 271"/>
                <a:gd name="T19" fmla="*/ 132 h 273"/>
                <a:gd name="T20" fmla="*/ 238 w 271"/>
                <a:gd name="T21" fmla="*/ 133 h 273"/>
                <a:gd name="T22" fmla="*/ 193 w 271"/>
                <a:gd name="T23" fmla="*/ 94 h 273"/>
                <a:gd name="T24" fmla="*/ 108 w 271"/>
                <a:gd name="T25" fmla="*/ 44 h 273"/>
                <a:gd name="T26" fmla="*/ 44 w 271"/>
                <a:gd name="T27"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1" h="273">
                  <a:moveTo>
                    <a:pt x="44" y="105"/>
                  </a:moveTo>
                  <a:cubicBezTo>
                    <a:pt x="49" y="116"/>
                    <a:pt x="55" y="139"/>
                    <a:pt x="67" y="157"/>
                  </a:cubicBezTo>
                  <a:cubicBezTo>
                    <a:pt x="84" y="181"/>
                    <a:pt x="106" y="202"/>
                    <a:pt x="126" y="224"/>
                  </a:cubicBezTo>
                  <a:cubicBezTo>
                    <a:pt x="136" y="235"/>
                    <a:pt x="149" y="247"/>
                    <a:pt x="139" y="259"/>
                  </a:cubicBezTo>
                  <a:cubicBezTo>
                    <a:pt x="128" y="273"/>
                    <a:pt x="112" y="267"/>
                    <a:pt x="99" y="257"/>
                  </a:cubicBezTo>
                  <a:cubicBezTo>
                    <a:pt x="53" y="217"/>
                    <a:pt x="21" y="168"/>
                    <a:pt x="9" y="108"/>
                  </a:cubicBezTo>
                  <a:cubicBezTo>
                    <a:pt x="0" y="58"/>
                    <a:pt x="45" y="0"/>
                    <a:pt x="95" y="3"/>
                  </a:cubicBezTo>
                  <a:cubicBezTo>
                    <a:pt x="123" y="5"/>
                    <a:pt x="153" y="19"/>
                    <a:pt x="178" y="34"/>
                  </a:cubicBezTo>
                  <a:cubicBezTo>
                    <a:pt x="209" y="54"/>
                    <a:pt x="235" y="80"/>
                    <a:pt x="262" y="105"/>
                  </a:cubicBezTo>
                  <a:cubicBezTo>
                    <a:pt x="267" y="110"/>
                    <a:pt x="271" y="125"/>
                    <a:pt x="268" y="132"/>
                  </a:cubicBezTo>
                  <a:cubicBezTo>
                    <a:pt x="261" y="145"/>
                    <a:pt x="247" y="140"/>
                    <a:pt x="238" y="133"/>
                  </a:cubicBezTo>
                  <a:cubicBezTo>
                    <a:pt x="222" y="121"/>
                    <a:pt x="207" y="108"/>
                    <a:pt x="193" y="94"/>
                  </a:cubicBezTo>
                  <a:cubicBezTo>
                    <a:pt x="168" y="71"/>
                    <a:pt x="142" y="51"/>
                    <a:pt x="108" y="44"/>
                  </a:cubicBezTo>
                  <a:cubicBezTo>
                    <a:pt x="74" y="37"/>
                    <a:pt x="44" y="60"/>
                    <a:pt x="44"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1" name="Freeform 20"/>
            <p:cNvSpPr>
              <a:spLocks/>
            </p:cNvSpPr>
            <p:nvPr/>
          </p:nvSpPr>
          <p:spPr bwMode="auto">
            <a:xfrm>
              <a:off x="7281711" y="1511737"/>
              <a:ext cx="480415" cy="476578"/>
            </a:xfrm>
            <a:custGeom>
              <a:avLst/>
              <a:gdLst>
                <a:gd name="T0" fmla="*/ 124 w 265"/>
                <a:gd name="T1" fmla="*/ 257 h 263"/>
                <a:gd name="T2" fmla="*/ 142 w 265"/>
                <a:gd name="T3" fmla="*/ 223 h 263"/>
                <a:gd name="T4" fmla="*/ 196 w 265"/>
                <a:gd name="T5" fmla="*/ 159 h 263"/>
                <a:gd name="T6" fmla="*/ 220 w 265"/>
                <a:gd name="T7" fmla="*/ 107 h 263"/>
                <a:gd name="T8" fmla="*/ 156 w 265"/>
                <a:gd name="T9" fmla="*/ 44 h 263"/>
                <a:gd name="T10" fmla="*/ 81 w 265"/>
                <a:gd name="T11" fmla="*/ 85 h 263"/>
                <a:gd name="T12" fmla="*/ 35 w 265"/>
                <a:gd name="T13" fmla="*/ 129 h 263"/>
                <a:gd name="T14" fmla="*/ 5 w 265"/>
                <a:gd name="T15" fmla="*/ 135 h 263"/>
                <a:gd name="T16" fmla="*/ 5 w 265"/>
                <a:gd name="T17" fmla="*/ 106 h 263"/>
                <a:gd name="T18" fmla="*/ 134 w 265"/>
                <a:gd name="T19" fmla="*/ 10 h 263"/>
                <a:gd name="T20" fmla="*/ 231 w 265"/>
                <a:gd name="T21" fmla="*/ 30 h 263"/>
                <a:gd name="T22" fmla="*/ 255 w 265"/>
                <a:gd name="T23" fmla="*/ 128 h 263"/>
                <a:gd name="T24" fmla="*/ 161 w 265"/>
                <a:gd name="T25" fmla="*/ 257 h 263"/>
                <a:gd name="T26" fmla="*/ 128 w 265"/>
                <a:gd name="T27" fmla="*/ 262 h 263"/>
                <a:gd name="T28" fmla="*/ 124 w 265"/>
                <a:gd name="T29"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5" h="263">
                  <a:moveTo>
                    <a:pt x="124" y="257"/>
                  </a:moveTo>
                  <a:cubicBezTo>
                    <a:pt x="130" y="245"/>
                    <a:pt x="134" y="233"/>
                    <a:pt x="142" y="223"/>
                  </a:cubicBezTo>
                  <a:cubicBezTo>
                    <a:pt x="159" y="201"/>
                    <a:pt x="180" y="182"/>
                    <a:pt x="196" y="159"/>
                  </a:cubicBezTo>
                  <a:cubicBezTo>
                    <a:pt x="207" y="144"/>
                    <a:pt x="216" y="125"/>
                    <a:pt x="220" y="107"/>
                  </a:cubicBezTo>
                  <a:cubicBezTo>
                    <a:pt x="231" y="64"/>
                    <a:pt x="198" y="31"/>
                    <a:pt x="156" y="44"/>
                  </a:cubicBezTo>
                  <a:cubicBezTo>
                    <a:pt x="129" y="53"/>
                    <a:pt x="105" y="69"/>
                    <a:pt x="81" y="85"/>
                  </a:cubicBezTo>
                  <a:cubicBezTo>
                    <a:pt x="64" y="97"/>
                    <a:pt x="52" y="116"/>
                    <a:pt x="35" y="129"/>
                  </a:cubicBezTo>
                  <a:cubicBezTo>
                    <a:pt x="28" y="134"/>
                    <a:pt x="15" y="133"/>
                    <a:pt x="5" y="135"/>
                  </a:cubicBezTo>
                  <a:cubicBezTo>
                    <a:pt x="5" y="126"/>
                    <a:pt x="0" y="112"/>
                    <a:pt x="5" y="106"/>
                  </a:cubicBezTo>
                  <a:cubicBezTo>
                    <a:pt x="40" y="63"/>
                    <a:pt x="79" y="26"/>
                    <a:pt x="134" y="10"/>
                  </a:cubicBezTo>
                  <a:cubicBezTo>
                    <a:pt x="170" y="0"/>
                    <a:pt x="204" y="4"/>
                    <a:pt x="231" y="30"/>
                  </a:cubicBezTo>
                  <a:cubicBezTo>
                    <a:pt x="259" y="57"/>
                    <a:pt x="265" y="91"/>
                    <a:pt x="255" y="128"/>
                  </a:cubicBezTo>
                  <a:cubicBezTo>
                    <a:pt x="240" y="182"/>
                    <a:pt x="202" y="221"/>
                    <a:pt x="161" y="257"/>
                  </a:cubicBezTo>
                  <a:cubicBezTo>
                    <a:pt x="154" y="263"/>
                    <a:pt x="139" y="261"/>
                    <a:pt x="128" y="262"/>
                  </a:cubicBezTo>
                  <a:cubicBezTo>
                    <a:pt x="127" y="261"/>
                    <a:pt x="125" y="259"/>
                    <a:pt x="124"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2" name="Freeform 25"/>
            <p:cNvSpPr>
              <a:spLocks/>
            </p:cNvSpPr>
            <p:nvPr/>
          </p:nvSpPr>
          <p:spPr bwMode="auto">
            <a:xfrm>
              <a:off x="6773669" y="2182476"/>
              <a:ext cx="286254" cy="317718"/>
            </a:xfrm>
            <a:custGeom>
              <a:avLst/>
              <a:gdLst>
                <a:gd name="T0" fmla="*/ 158 w 158"/>
                <a:gd name="T1" fmla="*/ 89 h 175"/>
                <a:gd name="T2" fmla="*/ 80 w 158"/>
                <a:gd name="T3" fmla="*/ 174 h 175"/>
                <a:gd name="T4" fmla="*/ 61 w 158"/>
                <a:gd name="T5" fmla="*/ 168 h 175"/>
                <a:gd name="T6" fmla="*/ 16 w 158"/>
                <a:gd name="T7" fmla="*/ 124 h 175"/>
                <a:gd name="T8" fmla="*/ 15 w 158"/>
                <a:gd name="T9" fmla="*/ 66 h 175"/>
                <a:gd name="T10" fmla="*/ 23 w 158"/>
                <a:gd name="T11" fmla="*/ 56 h 175"/>
                <a:gd name="T12" fmla="*/ 127 w 158"/>
                <a:gd name="T13" fmla="*/ 54 h 175"/>
                <a:gd name="T14" fmla="*/ 158 w 158"/>
                <a:gd name="T15" fmla="*/ 8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75">
                  <a:moveTo>
                    <a:pt x="158" y="89"/>
                  </a:moveTo>
                  <a:cubicBezTo>
                    <a:pt x="157" y="114"/>
                    <a:pt x="96" y="175"/>
                    <a:pt x="80" y="174"/>
                  </a:cubicBezTo>
                  <a:cubicBezTo>
                    <a:pt x="73" y="174"/>
                    <a:pt x="66" y="172"/>
                    <a:pt x="61" y="168"/>
                  </a:cubicBezTo>
                  <a:cubicBezTo>
                    <a:pt x="45" y="154"/>
                    <a:pt x="29" y="140"/>
                    <a:pt x="16" y="124"/>
                  </a:cubicBezTo>
                  <a:cubicBezTo>
                    <a:pt x="0" y="105"/>
                    <a:pt x="1" y="86"/>
                    <a:pt x="15" y="66"/>
                  </a:cubicBezTo>
                  <a:cubicBezTo>
                    <a:pt x="18" y="62"/>
                    <a:pt x="20" y="59"/>
                    <a:pt x="23" y="56"/>
                  </a:cubicBezTo>
                  <a:cubicBezTo>
                    <a:pt x="83" y="0"/>
                    <a:pt x="81" y="8"/>
                    <a:pt x="127" y="54"/>
                  </a:cubicBezTo>
                  <a:cubicBezTo>
                    <a:pt x="140" y="67"/>
                    <a:pt x="150" y="80"/>
                    <a:pt x="158"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3" name="Freeform 26"/>
            <p:cNvSpPr>
              <a:spLocks/>
            </p:cNvSpPr>
            <p:nvPr/>
          </p:nvSpPr>
          <p:spPr bwMode="auto">
            <a:xfrm>
              <a:off x="7142038" y="1832525"/>
              <a:ext cx="300835" cy="303137"/>
            </a:xfrm>
            <a:custGeom>
              <a:avLst/>
              <a:gdLst>
                <a:gd name="T0" fmla="*/ 0 w 166"/>
                <a:gd name="T1" fmla="*/ 82 h 167"/>
                <a:gd name="T2" fmla="*/ 12 w 166"/>
                <a:gd name="T3" fmla="*/ 63 h 167"/>
                <a:gd name="T4" fmla="*/ 60 w 166"/>
                <a:gd name="T5" fmla="*/ 15 h 167"/>
                <a:gd name="T6" fmla="*/ 102 w 166"/>
                <a:gd name="T7" fmla="*/ 14 h 167"/>
                <a:gd name="T8" fmla="*/ 150 w 166"/>
                <a:gd name="T9" fmla="*/ 62 h 167"/>
                <a:gd name="T10" fmla="*/ 151 w 166"/>
                <a:gd name="T11" fmla="*/ 103 h 167"/>
                <a:gd name="T12" fmla="*/ 101 w 166"/>
                <a:gd name="T13" fmla="*/ 154 h 167"/>
                <a:gd name="T14" fmla="*/ 65 w 166"/>
                <a:gd name="T15" fmla="*/ 156 h 167"/>
                <a:gd name="T16" fmla="*/ 7 w 166"/>
                <a:gd name="T17" fmla="*/ 98 h 167"/>
                <a:gd name="T18" fmla="*/ 0 w 166"/>
                <a:gd name="T19" fmla="*/ 8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7">
                  <a:moveTo>
                    <a:pt x="0" y="82"/>
                  </a:moveTo>
                  <a:cubicBezTo>
                    <a:pt x="4" y="76"/>
                    <a:pt x="7" y="68"/>
                    <a:pt x="12" y="63"/>
                  </a:cubicBezTo>
                  <a:cubicBezTo>
                    <a:pt x="28" y="46"/>
                    <a:pt x="44" y="30"/>
                    <a:pt x="60" y="15"/>
                  </a:cubicBezTo>
                  <a:cubicBezTo>
                    <a:pt x="75" y="0"/>
                    <a:pt x="87" y="0"/>
                    <a:pt x="102" y="14"/>
                  </a:cubicBezTo>
                  <a:cubicBezTo>
                    <a:pt x="119" y="29"/>
                    <a:pt x="134" y="46"/>
                    <a:pt x="150" y="62"/>
                  </a:cubicBezTo>
                  <a:cubicBezTo>
                    <a:pt x="163" y="75"/>
                    <a:pt x="166" y="89"/>
                    <a:pt x="151" y="103"/>
                  </a:cubicBezTo>
                  <a:cubicBezTo>
                    <a:pt x="135" y="120"/>
                    <a:pt x="118" y="138"/>
                    <a:pt x="101" y="154"/>
                  </a:cubicBezTo>
                  <a:cubicBezTo>
                    <a:pt x="90" y="165"/>
                    <a:pt x="77" y="167"/>
                    <a:pt x="65" y="156"/>
                  </a:cubicBezTo>
                  <a:cubicBezTo>
                    <a:pt x="45" y="138"/>
                    <a:pt x="26" y="118"/>
                    <a:pt x="7" y="98"/>
                  </a:cubicBezTo>
                  <a:cubicBezTo>
                    <a:pt x="4" y="95"/>
                    <a:pt x="3" y="89"/>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4" name="Freeform 27"/>
            <p:cNvSpPr>
              <a:spLocks/>
            </p:cNvSpPr>
            <p:nvPr/>
          </p:nvSpPr>
          <p:spPr bwMode="auto">
            <a:xfrm>
              <a:off x="6394556" y="2213941"/>
              <a:ext cx="299300" cy="291626"/>
            </a:xfrm>
            <a:custGeom>
              <a:avLst/>
              <a:gdLst>
                <a:gd name="T0" fmla="*/ 81 w 165"/>
                <a:gd name="T1" fmla="*/ 0 h 161"/>
                <a:gd name="T2" fmla="*/ 99 w 165"/>
                <a:gd name="T3" fmla="*/ 7 h 161"/>
                <a:gd name="T4" fmla="*/ 155 w 165"/>
                <a:gd name="T5" fmla="*/ 64 h 161"/>
                <a:gd name="T6" fmla="*/ 154 w 165"/>
                <a:gd name="T7" fmla="*/ 96 h 161"/>
                <a:gd name="T8" fmla="*/ 99 w 165"/>
                <a:gd name="T9" fmla="*/ 151 h 161"/>
                <a:gd name="T10" fmla="*/ 65 w 165"/>
                <a:gd name="T11" fmla="*/ 151 h 161"/>
                <a:gd name="T12" fmla="*/ 10 w 165"/>
                <a:gd name="T13" fmla="*/ 97 h 161"/>
                <a:gd name="T14" fmla="*/ 9 w 165"/>
                <a:gd name="T15" fmla="*/ 62 h 161"/>
                <a:gd name="T16" fmla="*/ 64 w 165"/>
                <a:gd name="T17" fmla="*/ 7 h 161"/>
                <a:gd name="T18" fmla="*/ 81 w 165"/>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1">
                  <a:moveTo>
                    <a:pt x="81" y="0"/>
                  </a:moveTo>
                  <a:cubicBezTo>
                    <a:pt x="87" y="2"/>
                    <a:pt x="95" y="3"/>
                    <a:pt x="99" y="7"/>
                  </a:cubicBezTo>
                  <a:cubicBezTo>
                    <a:pt x="118" y="26"/>
                    <a:pt x="137" y="45"/>
                    <a:pt x="155" y="64"/>
                  </a:cubicBezTo>
                  <a:cubicBezTo>
                    <a:pt x="165" y="75"/>
                    <a:pt x="163" y="86"/>
                    <a:pt x="154" y="96"/>
                  </a:cubicBezTo>
                  <a:cubicBezTo>
                    <a:pt x="136" y="114"/>
                    <a:pt x="118" y="133"/>
                    <a:pt x="99" y="151"/>
                  </a:cubicBezTo>
                  <a:cubicBezTo>
                    <a:pt x="88" y="161"/>
                    <a:pt x="75" y="161"/>
                    <a:pt x="65" y="151"/>
                  </a:cubicBezTo>
                  <a:cubicBezTo>
                    <a:pt x="46" y="134"/>
                    <a:pt x="27" y="115"/>
                    <a:pt x="10" y="97"/>
                  </a:cubicBezTo>
                  <a:cubicBezTo>
                    <a:pt x="0" y="86"/>
                    <a:pt x="0" y="73"/>
                    <a:pt x="9" y="62"/>
                  </a:cubicBezTo>
                  <a:cubicBezTo>
                    <a:pt x="27" y="43"/>
                    <a:pt x="46" y="25"/>
                    <a:pt x="64" y="7"/>
                  </a:cubicBezTo>
                  <a:cubicBezTo>
                    <a:pt x="68" y="3"/>
                    <a:pt x="75"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5" name="Freeform 28"/>
            <p:cNvSpPr>
              <a:spLocks/>
            </p:cNvSpPr>
            <p:nvPr/>
          </p:nvSpPr>
          <p:spPr bwMode="auto">
            <a:xfrm>
              <a:off x="6579508" y="2396591"/>
              <a:ext cx="295463" cy="292393"/>
            </a:xfrm>
            <a:custGeom>
              <a:avLst/>
              <a:gdLst>
                <a:gd name="T0" fmla="*/ 81 w 163"/>
                <a:gd name="T1" fmla="*/ 161 h 161"/>
                <a:gd name="T2" fmla="*/ 62 w 163"/>
                <a:gd name="T3" fmla="*/ 151 h 161"/>
                <a:gd name="T4" fmla="*/ 13 w 163"/>
                <a:gd name="T5" fmla="*/ 101 h 161"/>
                <a:gd name="T6" fmla="*/ 11 w 163"/>
                <a:gd name="T7" fmla="*/ 64 h 161"/>
                <a:gd name="T8" fmla="*/ 59 w 163"/>
                <a:gd name="T9" fmla="*/ 16 h 161"/>
                <a:gd name="T10" fmla="*/ 108 w 163"/>
                <a:gd name="T11" fmla="*/ 17 h 161"/>
                <a:gd name="T12" fmla="*/ 154 w 163"/>
                <a:gd name="T13" fmla="*/ 64 h 161"/>
                <a:gd name="T14" fmla="*/ 159 w 163"/>
                <a:gd name="T15" fmla="*/ 90 h 161"/>
                <a:gd name="T16" fmla="*/ 95 w 163"/>
                <a:gd name="T17" fmla="*/ 157 h 161"/>
                <a:gd name="T18" fmla="*/ 81 w 163"/>
                <a:gd name="T19"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1">
                  <a:moveTo>
                    <a:pt x="81" y="161"/>
                  </a:moveTo>
                  <a:cubicBezTo>
                    <a:pt x="76" y="158"/>
                    <a:pt x="68" y="156"/>
                    <a:pt x="62" y="151"/>
                  </a:cubicBezTo>
                  <a:cubicBezTo>
                    <a:pt x="45" y="135"/>
                    <a:pt x="29" y="118"/>
                    <a:pt x="13" y="101"/>
                  </a:cubicBezTo>
                  <a:cubicBezTo>
                    <a:pt x="2" y="90"/>
                    <a:pt x="0" y="76"/>
                    <a:pt x="11" y="64"/>
                  </a:cubicBezTo>
                  <a:cubicBezTo>
                    <a:pt x="26" y="47"/>
                    <a:pt x="42" y="31"/>
                    <a:pt x="59" y="16"/>
                  </a:cubicBezTo>
                  <a:cubicBezTo>
                    <a:pt x="76" y="0"/>
                    <a:pt x="91" y="1"/>
                    <a:pt x="108" y="17"/>
                  </a:cubicBezTo>
                  <a:cubicBezTo>
                    <a:pt x="124" y="32"/>
                    <a:pt x="140" y="47"/>
                    <a:pt x="154" y="64"/>
                  </a:cubicBezTo>
                  <a:cubicBezTo>
                    <a:pt x="159" y="70"/>
                    <a:pt x="163" y="85"/>
                    <a:pt x="159" y="90"/>
                  </a:cubicBezTo>
                  <a:cubicBezTo>
                    <a:pt x="139" y="113"/>
                    <a:pt x="117" y="135"/>
                    <a:pt x="95" y="157"/>
                  </a:cubicBezTo>
                  <a:cubicBezTo>
                    <a:pt x="92" y="159"/>
                    <a:pt x="87" y="159"/>
                    <a:pt x="8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6" name="Freeform 29"/>
            <p:cNvSpPr>
              <a:spLocks/>
            </p:cNvSpPr>
            <p:nvPr/>
          </p:nvSpPr>
          <p:spPr bwMode="auto">
            <a:xfrm>
              <a:off x="6769832" y="2585380"/>
              <a:ext cx="290091" cy="287021"/>
            </a:xfrm>
            <a:custGeom>
              <a:avLst/>
              <a:gdLst>
                <a:gd name="T0" fmla="*/ 160 w 160"/>
                <a:gd name="T1" fmla="*/ 78 h 158"/>
                <a:gd name="T2" fmla="*/ 82 w 160"/>
                <a:gd name="T3" fmla="*/ 158 h 158"/>
                <a:gd name="T4" fmla="*/ 64 w 160"/>
                <a:gd name="T5" fmla="*/ 152 h 158"/>
                <a:gd name="T6" fmla="*/ 11 w 160"/>
                <a:gd name="T7" fmla="*/ 99 h 158"/>
                <a:gd name="T8" fmla="*/ 13 w 160"/>
                <a:gd name="T9" fmla="*/ 60 h 158"/>
                <a:gd name="T10" fmla="*/ 65 w 160"/>
                <a:gd name="T11" fmla="*/ 8 h 158"/>
                <a:gd name="T12" fmla="*/ 88 w 160"/>
                <a:gd name="T13" fmla="*/ 3 h 158"/>
                <a:gd name="T14" fmla="*/ 157 w 160"/>
                <a:gd name="T15" fmla="*/ 69 h 158"/>
                <a:gd name="T16" fmla="*/ 160 w 160"/>
                <a:gd name="T17" fmla="*/ 7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58">
                  <a:moveTo>
                    <a:pt x="160" y="78"/>
                  </a:moveTo>
                  <a:cubicBezTo>
                    <a:pt x="159" y="95"/>
                    <a:pt x="98" y="158"/>
                    <a:pt x="82" y="158"/>
                  </a:cubicBezTo>
                  <a:cubicBezTo>
                    <a:pt x="76" y="158"/>
                    <a:pt x="68" y="156"/>
                    <a:pt x="64" y="152"/>
                  </a:cubicBezTo>
                  <a:cubicBezTo>
                    <a:pt x="46" y="135"/>
                    <a:pt x="27" y="118"/>
                    <a:pt x="11" y="99"/>
                  </a:cubicBezTo>
                  <a:cubicBezTo>
                    <a:pt x="0" y="86"/>
                    <a:pt x="0" y="72"/>
                    <a:pt x="13" y="60"/>
                  </a:cubicBezTo>
                  <a:cubicBezTo>
                    <a:pt x="30" y="42"/>
                    <a:pt x="47" y="24"/>
                    <a:pt x="65" y="8"/>
                  </a:cubicBezTo>
                  <a:cubicBezTo>
                    <a:pt x="71" y="4"/>
                    <a:pt x="84" y="0"/>
                    <a:pt x="88" y="3"/>
                  </a:cubicBezTo>
                  <a:cubicBezTo>
                    <a:pt x="112" y="24"/>
                    <a:pt x="134" y="46"/>
                    <a:pt x="157" y="69"/>
                  </a:cubicBezTo>
                  <a:cubicBezTo>
                    <a:pt x="159" y="71"/>
                    <a:pt x="159" y="76"/>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7" name="Freeform 30"/>
            <p:cNvSpPr>
              <a:spLocks/>
            </p:cNvSpPr>
            <p:nvPr/>
          </p:nvSpPr>
          <p:spPr bwMode="auto">
            <a:xfrm>
              <a:off x="6586415" y="2764960"/>
              <a:ext cx="296230" cy="293928"/>
            </a:xfrm>
            <a:custGeom>
              <a:avLst/>
              <a:gdLst>
                <a:gd name="T0" fmla="*/ 82 w 163"/>
                <a:gd name="T1" fmla="*/ 162 h 162"/>
                <a:gd name="T2" fmla="*/ 76 w 163"/>
                <a:gd name="T3" fmla="*/ 162 h 162"/>
                <a:gd name="T4" fmla="*/ 1 w 163"/>
                <a:gd name="T5" fmla="*/ 85 h 162"/>
                <a:gd name="T6" fmla="*/ 10 w 163"/>
                <a:gd name="T7" fmla="*/ 62 h 162"/>
                <a:gd name="T8" fmla="*/ 58 w 163"/>
                <a:gd name="T9" fmla="*/ 14 h 162"/>
                <a:gd name="T10" fmla="*/ 99 w 163"/>
                <a:gd name="T11" fmla="*/ 14 h 162"/>
                <a:gd name="T12" fmla="*/ 148 w 163"/>
                <a:gd name="T13" fmla="*/ 63 h 162"/>
                <a:gd name="T14" fmla="*/ 150 w 163"/>
                <a:gd name="T15" fmla="*/ 102 h 162"/>
                <a:gd name="T16" fmla="*/ 96 w 163"/>
                <a:gd name="T17" fmla="*/ 155 h 162"/>
                <a:gd name="T18" fmla="*/ 82 w 163"/>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2">
                  <a:moveTo>
                    <a:pt x="82" y="162"/>
                  </a:moveTo>
                  <a:cubicBezTo>
                    <a:pt x="77" y="162"/>
                    <a:pt x="77" y="162"/>
                    <a:pt x="76" y="162"/>
                  </a:cubicBezTo>
                  <a:cubicBezTo>
                    <a:pt x="60" y="161"/>
                    <a:pt x="0" y="101"/>
                    <a:pt x="1" y="85"/>
                  </a:cubicBezTo>
                  <a:cubicBezTo>
                    <a:pt x="1" y="77"/>
                    <a:pt x="5" y="68"/>
                    <a:pt x="10" y="62"/>
                  </a:cubicBezTo>
                  <a:cubicBezTo>
                    <a:pt x="25" y="45"/>
                    <a:pt x="42" y="29"/>
                    <a:pt x="58" y="14"/>
                  </a:cubicBezTo>
                  <a:cubicBezTo>
                    <a:pt x="71" y="1"/>
                    <a:pt x="85" y="0"/>
                    <a:pt x="99" y="14"/>
                  </a:cubicBezTo>
                  <a:cubicBezTo>
                    <a:pt x="115" y="30"/>
                    <a:pt x="132" y="46"/>
                    <a:pt x="148" y="63"/>
                  </a:cubicBezTo>
                  <a:cubicBezTo>
                    <a:pt x="160" y="75"/>
                    <a:pt x="163" y="88"/>
                    <a:pt x="150" y="102"/>
                  </a:cubicBezTo>
                  <a:cubicBezTo>
                    <a:pt x="132" y="120"/>
                    <a:pt x="114" y="138"/>
                    <a:pt x="96" y="155"/>
                  </a:cubicBezTo>
                  <a:cubicBezTo>
                    <a:pt x="92" y="160"/>
                    <a:pt x="85" y="161"/>
                    <a:pt x="82"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8" name="Freeform 31"/>
            <p:cNvSpPr>
              <a:spLocks/>
            </p:cNvSpPr>
            <p:nvPr/>
          </p:nvSpPr>
          <p:spPr bwMode="auto">
            <a:xfrm>
              <a:off x="6399928" y="2587682"/>
              <a:ext cx="288556" cy="291626"/>
            </a:xfrm>
            <a:custGeom>
              <a:avLst/>
              <a:gdLst>
                <a:gd name="T0" fmla="*/ 159 w 159"/>
                <a:gd name="T1" fmla="*/ 80 h 161"/>
                <a:gd name="T2" fmla="*/ 150 w 159"/>
                <a:gd name="T3" fmla="*/ 97 h 161"/>
                <a:gd name="T4" fmla="*/ 97 w 159"/>
                <a:gd name="T5" fmla="*/ 151 h 161"/>
                <a:gd name="T6" fmla="*/ 61 w 159"/>
                <a:gd name="T7" fmla="*/ 150 h 161"/>
                <a:gd name="T8" fmla="*/ 14 w 159"/>
                <a:gd name="T9" fmla="*/ 104 h 161"/>
                <a:gd name="T10" fmla="*/ 15 w 159"/>
                <a:gd name="T11" fmla="*/ 53 h 161"/>
                <a:gd name="T12" fmla="*/ 62 w 159"/>
                <a:gd name="T13" fmla="*/ 7 h 161"/>
                <a:gd name="T14" fmla="*/ 89 w 159"/>
                <a:gd name="T15" fmla="*/ 4 h 161"/>
                <a:gd name="T16" fmla="*/ 153 w 159"/>
                <a:gd name="T17" fmla="*/ 64 h 161"/>
                <a:gd name="T18" fmla="*/ 159 w 159"/>
                <a:gd name="T19"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1">
                  <a:moveTo>
                    <a:pt x="159" y="80"/>
                  </a:moveTo>
                  <a:cubicBezTo>
                    <a:pt x="156" y="86"/>
                    <a:pt x="155" y="93"/>
                    <a:pt x="150" y="97"/>
                  </a:cubicBezTo>
                  <a:cubicBezTo>
                    <a:pt x="133" y="115"/>
                    <a:pt x="115" y="134"/>
                    <a:pt x="97" y="151"/>
                  </a:cubicBezTo>
                  <a:cubicBezTo>
                    <a:pt x="86" y="161"/>
                    <a:pt x="72" y="161"/>
                    <a:pt x="61" y="150"/>
                  </a:cubicBezTo>
                  <a:cubicBezTo>
                    <a:pt x="44" y="136"/>
                    <a:pt x="28" y="120"/>
                    <a:pt x="14" y="104"/>
                  </a:cubicBezTo>
                  <a:cubicBezTo>
                    <a:pt x="0" y="88"/>
                    <a:pt x="0" y="69"/>
                    <a:pt x="15" y="53"/>
                  </a:cubicBezTo>
                  <a:cubicBezTo>
                    <a:pt x="29" y="37"/>
                    <a:pt x="45" y="21"/>
                    <a:pt x="62" y="7"/>
                  </a:cubicBezTo>
                  <a:cubicBezTo>
                    <a:pt x="68" y="2"/>
                    <a:pt x="84" y="0"/>
                    <a:pt x="89" y="4"/>
                  </a:cubicBezTo>
                  <a:cubicBezTo>
                    <a:pt x="112" y="23"/>
                    <a:pt x="132" y="44"/>
                    <a:pt x="153" y="64"/>
                  </a:cubicBezTo>
                  <a:cubicBezTo>
                    <a:pt x="156" y="68"/>
                    <a:pt x="157" y="74"/>
                    <a:pt x="15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59" name="Freeform 32"/>
            <p:cNvSpPr>
              <a:spLocks/>
            </p:cNvSpPr>
            <p:nvPr/>
          </p:nvSpPr>
          <p:spPr bwMode="auto">
            <a:xfrm>
              <a:off x="6203464" y="2028222"/>
              <a:ext cx="303137" cy="293928"/>
            </a:xfrm>
            <a:custGeom>
              <a:avLst/>
              <a:gdLst>
                <a:gd name="T0" fmla="*/ 86 w 167"/>
                <a:gd name="T1" fmla="*/ 0 h 162"/>
                <a:gd name="T2" fmla="*/ 103 w 167"/>
                <a:gd name="T3" fmla="*/ 9 h 162"/>
                <a:gd name="T4" fmla="*/ 157 w 167"/>
                <a:gd name="T5" fmla="*/ 63 h 162"/>
                <a:gd name="T6" fmla="*/ 158 w 167"/>
                <a:gd name="T7" fmla="*/ 93 h 162"/>
                <a:gd name="T8" fmla="*/ 99 w 167"/>
                <a:gd name="T9" fmla="*/ 152 h 162"/>
                <a:gd name="T10" fmla="*/ 64 w 167"/>
                <a:gd name="T11" fmla="*/ 149 h 162"/>
                <a:gd name="T12" fmla="*/ 12 w 167"/>
                <a:gd name="T13" fmla="*/ 97 h 162"/>
                <a:gd name="T14" fmla="*/ 10 w 167"/>
                <a:gd name="T15" fmla="*/ 64 h 162"/>
                <a:gd name="T16" fmla="*/ 65 w 167"/>
                <a:gd name="T17" fmla="*/ 9 h 162"/>
                <a:gd name="T18" fmla="*/ 86 w 167"/>
                <a:gd name="T1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2">
                  <a:moveTo>
                    <a:pt x="86" y="0"/>
                  </a:moveTo>
                  <a:cubicBezTo>
                    <a:pt x="92" y="3"/>
                    <a:pt x="98" y="5"/>
                    <a:pt x="103" y="9"/>
                  </a:cubicBezTo>
                  <a:cubicBezTo>
                    <a:pt x="121" y="27"/>
                    <a:pt x="139" y="45"/>
                    <a:pt x="157" y="63"/>
                  </a:cubicBezTo>
                  <a:cubicBezTo>
                    <a:pt x="166" y="72"/>
                    <a:pt x="167" y="83"/>
                    <a:pt x="158" y="93"/>
                  </a:cubicBezTo>
                  <a:cubicBezTo>
                    <a:pt x="139" y="113"/>
                    <a:pt x="120" y="134"/>
                    <a:pt x="99" y="152"/>
                  </a:cubicBezTo>
                  <a:cubicBezTo>
                    <a:pt x="88" y="162"/>
                    <a:pt x="75" y="159"/>
                    <a:pt x="64" y="149"/>
                  </a:cubicBezTo>
                  <a:cubicBezTo>
                    <a:pt x="47" y="132"/>
                    <a:pt x="29" y="115"/>
                    <a:pt x="12" y="97"/>
                  </a:cubicBezTo>
                  <a:cubicBezTo>
                    <a:pt x="3" y="87"/>
                    <a:pt x="0" y="74"/>
                    <a:pt x="10" y="64"/>
                  </a:cubicBezTo>
                  <a:cubicBezTo>
                    <a:pt x="27" y="45"/>
                    <a:pt x="46" y="27"/>
                    <a:pt x="65" y="9"/>
                  </a:cubicBezTo>
                  <a:cubicBezTo>
                    <a:pt x="70" y="5"/>
                    <a:pt x="78" y="3"/>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0" name="Freeform 33"/>
            <p:cNvSpPr>
              <a:spLocks/>
            </p:cNvSpPr>
            <p:nvPr/>
          </p:nvSpPr>
          <p:spPr bwMode="auto">
            <a:xfrm>
              <a:off x="6960156" y="2034361"/>
              <a:ext cx="284719" cy="286254"/>
            </a:xfrm>
            <a:custGeom>
              <a:avLst/>
              <a:gdLst>
                <a:gd name="T0" fmla="*/ 81 w 157"/>
                <a:gd name="T1" fmla="*/ 0 h 158"/>
                <a:gd name="T2" fmla="*/ 96 w 157"/>
                <a:gd name="T3" fmla="*/ 5 h 158"/>
                <a:gd name="T4" fmla="*/ 152 w 157"/>
                <a:gd name="T5" fmla="*/ 61 h 158"/>
                <a:gd name="T6" fmla="*/ 150 w 157"/>
                <a:gd name="T7" fmla="*/ 91 h 158"/>
                <a:gd name="T8" fmla="*/ 95 w 157"/>
                <a:gd name="T9" fmla="*/ 148 h 158"/>
                <a:gd name="T10" fmla="*/ 60 w 157"/>
                <a:gd name="T11" fmla="*/ 147 h 158"/>
                <a:gd name="T12" fmla="*/ 8 w 157"/>
                <a:gd name="T13" fmla="*/ 94 h 158"/>
                <a:gd name="T14" fmla="*/ 4 w 157"/>
                <a:gd name="T15" fmla="*/ 63 h 158"/>
                <a:gd name="T16" fmla="*/ 62 w 157"/>
                <a:gd name="T17" fmla="*/ 5 h 158"/>
                <a:gd name="T18" fmla="*/ 81 w 157"/>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158">
                  <a:moveTo>
                    <a:pt x="81" y="0"/>
                  </a:moveTo>
                  <a:cubicBezTo>
                    <a:pt x="86" y="1"/>
                    <a:pt x="92" y="2"/>
                    <a:pt x="96" y="5"/>
                  </a:cubicBezTo>
                  <a:cubicBezTo>
                    <a:pt x="115" y="23"/>
                    <a:pt x="135" y="41"/>
                    <a:pt x="152" y="61"/>
                  </a:cubicBezTo>
                  <a:cubicBezTo>
                    <a:pt x="157" y="67"/>
                    <a:pt x="156" y="85"/>
                    <a:pt x="150" y="91"/>
                  </a:cubicBezTo>
                  <a:cubicBezTo>
                    <a:pt x="134" y="112"/>
                    <a:pt x="114" y="130"/>
                    <a:pt x="95" y="148"/>
                  </a:cubicBezTo>
                  <a:cubicBezTo>
                    <a:pt x="84" y="158"/>
                    <a:pt x="71" y="157"/>
                    <a:pt x="60" y="147"/>
                  </a:cubicBezTo>
                  <a:cubicBezTo>
                    <a:pt x="42" y="130"/>
                    <a:pt x="24" y="114"/>
                    <a:pt x="8" y="94"/>
                  </a:cubicBezTo>
                  <a:cubicBezTo>
                    <a:pt x="2" y="87"/>
                    <a:pt x="0" y="69"/>
                    <a:pt x="4" y="63"/>
                  </a:cubicBezTo>
                  <a:cubicBezTo>
                    <a:pt x="21" y="42"/>
                    <a:pt x="42" y="24"/>
                    <a:pt x="62" y="5"/>
                  </a:cubicBezTo>
                  <a:cubicBezTo>
                    <a:pt x="66" y="1"/>
                    <a:pt x="74"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1" name="Freeform 34"/>
            <p:cNvSpPr>
              <a:spLocks/>
            </p:cNvSpPr>
            <p:nvPr/>
          </p:nvSpPr>
          <p:spPr bwMode="auto">
            <a:xfrm>
              <a:off x="6018512" y="2206267"/>
              <a:ext cx="293928" cy="295463"/>
            </a:xfrm>
            <a:custGeom>
              <a:avLst/>
              <a:gdLst>
                <a:gd name="T0" fmla="*/ 162 w 162"/>
                <a:gd name="T1" fmla="*/ 80 h 163"/>
                <a:gd name="T2" fmla="*/ 83 w 162"/>
                <a:gd name="T3" fmla="*/ 162 h 163"/>
                <a:gd name="T4" fmla="*/ 65 w 162"/>
                <a:gd name="T5" fmla="*/ 155 h 163"/>
                <a:gd name="T6" fmla="*/ 12 w 162"/>
                <a:gd name="T7" fmla="*/ 103 h 163"/>
                <a:gd name="T8" fmla="*/ 13 w 162"/>
                <a:gd name="T9" fmla="*/ 64 h 163"/>
                <a:gd name="T10" fmla="*/ 62 w 162"/>
                <a:gd name="T11" fmla="*/ 14 h 163"/>
                <a:gd name="T12" fmla="*/ 103 w 162"/>
                <a:gd name="T13" fmla="*/ 13 h 163"/>
                <a:gd name="T14" fmla="*/ 155 w 162"/>
                <a:gd name="T15" fmla="*/ 66 h 163"/>
                <a:gd name="T16" fmla="*/ 162 w 162"/>
                <a:gd name="T17" fmla="*/ 8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63">
                  <a:moveTo>
                    <a:pt x="162" y="80"/>
                  </a:moveTo>
                  <a:cubicBezTo>
                    <a:pt x="162" y="101"/>
                    <a:pt x="100" y="163"/>
                    <a:pt x="83" y="162"/>
                  </a:cubicBezTo>
                  <a:cubicBezTo>
                    <a:pt x="77" y="162"/>
                    <a:pt x="69" y="159"/>
                    <a:pt x="65" y="155"/>
                  </a:cubicBezTo>
                  <a:cubicBezTo>
                    <a:pt x="47" y="138"/>
                    <a:pt x="30" y="120"/>
                    <a:pt x="12" y="103"/>
                  </a:cubicBezTo>
                  <a:cubicBezTo>
                    <a:pt x="0" y="90"/>
                    <a:pt x="1" y="76"/>
                    <a:pt x="13" y="64"/>
                  </a:cubicBezTo>
                  <a:cubicBezTo>
                    <a:pt x="29" y="47"/>
                    <a:pt x="46" y="30"/>
                    <a:pt x="62" y="14"/>
                  </a:cubicBezTo>
                  <a:cubicBezTo>
                    <a:pt x="75" y="2"/>
                    <a:pt x="89" y="0"/>
                    <a:pt x="103" y="13"/>
                  </a:cubicBezTo>
                  <a:cubicBezTo>
                    <a:pt x="120" y="31"/>
                    <a:pt x="138" y="48"/>
                    <a:pt x="155" y="66"/>
                  </a:cubicBezTo>
                  <a:cubicBezTo>
                    <a:pt x="159" y="70"/>
                    <a:pt x="161" y="77"/>
                    <a:pt x="16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2" name="Freeform 35"/>
            <p:cNvSpPr>
              <a:spLocks/>
            </p:cNvSpPr>
            <p:nvPr/>
          </p:nvSpPr>
          <p:spPr bwMode="auto">
            <a:xfrm>
              <a:off x="7517314" y="2215476"/>
              <a:ext cx="292393" cy="292393"/>
            </a:xfrm>
            <a:custGeom>
              <a:avLst/>
              <a:gdLst>
                <a:gd name="T0" fmla="*/ 76 w 161"/>
                <a:gd name="T1" fmla="*/ 0 h 161"/>
                <a:gd name="T2" fmla="*/ 159 w 161"/>
                <a:gd name="T3" fmla="*/ 79 h 161"/>
                <a:gd name="T4" fmla="*/ 150 w 161"/>
                <a:gd name="T5" fmla="*/ 98 h 161"/>
                <a:gd name="T6" fmla="*/ 99 w 161"/>
                <a:gd name="T7" fmla="*/ 149 h 161"/>
                <a:gd name="T8" fmla="*/ 62 w 161"/>
                <a:gd name="T9" fmla="*/ 149 h 161"/>
                <a:gd name="T10" fmla="*/ 14 w 161"/>
                <a:gd name="T11" fmla="*/ 101 h 161"/>
                <a:gd name="T12" fmla="*/ 16 w 161"/>
                <a:gd name="T13" fmla="*/ 53 h 161"/>
                <a:gd name="T14" fmla="*/ 61 w 161"/>
                <a:gd name="T15" fmla="*/ 8 h 161"/>
                <a:gd name="T16" fmla="*/ 76 w 161"/>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1">
                  <a:moveTo>
                    <a:pt x="76" y="0"/>
                  </a:moveTo>
                  <a:cubicBezTo>
                    <a:pt x="98" y="0"/>
                    <a:pt x="161" y="61"/>
                    <a:pt x="159" y="79"/>
                  </a:cubicBezTo>
                  <a:cubicBezTo>
                    <a:pt x="159" y="85"/>
                    <a:pt x="155" y="93"/>
                    <a:pt x="150" y="98"/>
                  </a:cubicBezTo>
                  <a:cubicBezTo>
                    <a:pt x="134" y="115"/>
                    <a:pt x="116" y="132"/>
                    <a:pt x="99" y="149"/>
                  </a:cubicBezTo>
                  <a:cubicBezTo>
                    <a:pt x="87" y="160"/>
                    <a:pt x="74" y="161"/>
                    <a:pt x="62" y="149"/>
                  </a:cubicBezTo>
                  <a:cubicBezTo>
                    <a:pt x="45" y="134"/>
                    <a:pt x="29" y="118"/>
                    <a:pt x="14" y="101"/>
                  </a:cubicBezTo>
                  <a:cubicBezTo>
                    <a:pt x="0" y="84"/>
                    <a:pt x="1" y="70"/>
                    <a:pt x="16" y="53"/>
                  </a:cubicBezTo>
                  <a:cubicBezTo>
                    <a:pt x="30" y="38"/>
                    <a:pt x="45" y="23"/>
                    <a:pt x="61" y="8"/>
                  </a:cubicBezTo>
                  <a:cubicBezTo>
                    <a:pt x="66" y="4"/>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3" name="Freeform 36"/>
            <p:cNvSpPr>
              <a:spLocks/>
            </p:cNvSpPr>
            <p:nvPr/>
          </p:nvSpPr>
          <p:spPr bwMode="auto">
            <a:xfrm>
              <a:off x="6951714" y="2393521"/>
              <a:ext cx="304672" cy="295463"/>
            </a:xfrm>
            <a:custGeom>
              <a:avLst/>
              <a:gdLst>
                <a:gd name="T0" fmla="*/ 83 w 168"/>
                <a:gd name="T1" fmla="*/ 163 h 163"/>
                <a:gd name="T2" fmla="*/ 64 w 168"/>
                <a:gd name="T3" fmla="*/ 153 h 163"/>
                <a:gd name="T4" fmla="*/ 15 w 168"/>
                <a:gd name="T5" fmla="*/ 106 h 163"/>
                <a:gd name="T6" fmla="*/ 16 w 168"/>
                <a:gd name="T7" fmla="*/ 60 h 163"/>
                <a:gd name="T8" fmla="*/ 61 w 168"/>
                <a:gd name="T9" fmla="*/ 15 h 163"/>
                <a:gd name="T10" fmla="*/ 105 w 168"/>
                <a:gd name="T11" fmla="*/ 14 h 163"/>
                <a:gd name="T12" fmla="*/ 153 w 168"/>
                <a:gd name="T13" fmla="*/ 63 h 163"/>
                <a:gd name="T14" fmla="*/ 156 w 168"/>
                <a:gd name="T15" fmla="*/ 99 h 163"/>
                <a:gd name="T16" fmla="*/ 100 w 168"/>
                <a:gd name="T17" fmla="*/ 156 h 163"/>
                <a:gd name="T18" fmla="*/ 83 w 168"/>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3">
                  <a:moveTo>
                    <a:pt x="83" y="163"/>
                  </a:moveTo>
                  <a:cubicBezTo>
                    <a:pt x="76" y="160"/>
                    <a:pt x="69" y="158"/>
                    <a:pt x="64" y="153"/>
                  </a:cubicBezTo>
                  <a:cubicBezTo>
                    <a:pt x="47" y="138"/>
                    <a:pt x="31" y="122"/>
                    <a:pt x="15" y="106"/>
                  </a:cubicBezTo>
                  <a:cubicBezTo>
                    <a:pt x="0" y="90"/>
                    <a:pt x="1" y="76"/>
                    <a:pt x="16" y="60"/>
                  </a:cubicBezTo>
                  <a:cubicBezTo>
                    <a:pt x="31" y="45"/>
                    <a:pt x="46" y="30"/>
                    <a:pt x="61" y="15"/>
                  </a:cubicBezTo>
                  <a:cubicBezTo>
                    <a:pt x="77" y="0"/>
                    <a:pt x="89" y="0"/>
                    <a:pt x="105" y="14"/>
                  </a:cubicBezTo>
                  <a:cubicBezTo>
                    <a:pt x="121" y="30"/>
                    <a:pt x="137" y="46"/>
                    <a:pt x="153" y="63"/>
                  </a:cubicBezTo>
                  <a:cubicBezTo>
                    <a:pt x="163" y="74"/>
                    <a:pt x="168" y="87"/>
                    <a:pt x="156" y="99"/>
                  </a:cubicBezTo>
                  <a:cubicBezTo>
                    <a:pt x="138" y="119"/>
                    <a:pt x="119" y="138"/>
                    <a:pt x="100" y="156"/>
                  </a:cubicBezTo>
                  <a:cubicBezTo>
                    <a:pt x="96" y="160"/>
                    <a:pt x="89" y="161"/>
                    <a:pt x="8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4" name="Freeform 37"/>
            <p:cNvSpPr>
              <a:spLocks/>
            </p:cNvSpPr>
            <p:nvPr/>
          </p:nvSpPr>
          <p:spPr bwMode="auto">
            <a:xfrm>
              <a:off x="6396091" y="1830991"/>
              <a:ext cx="292393" cy="304672"/>
            </a:xfrm>
            <a:custGeom>
              <a:avLst/>
              <a:gdLst>
                <a:gd name="T0" fmla="*/ 161 w 161"/>
                <a:gd name="T1" fmla="*/ 86 h 168"/>
                <a:gd name="T2" fmla="*/ 150 w 161"/>
                <a:gd name="T3" fmla="*/ 105 h 168"/>
                <a:gd name="T4" fmla="*/ 101 w 161"/>
                <a:gd name="T5" fmla="*/ 155 h 168"/>
                <a:gd name="T6" fmla="*/ 62 w 161"/>
                <a:gd name="T7" fmla="*/ 156 h 168"/>
                <a:gd name="T8" fmla="*/ 15 w 161"/>
                <a:gd name="T9" fmla="*/ 108 h 168"/>
                <a:gd name="T10" fmla="*/ 16 w 161"/>
                <a:gd name="T11" fmla="*/ 60 h 168"/>
                <a:gd name="T12" fmla="*/ 63 w 161"/>
                <a:gd name="T13" fmla="*/ 14 h 168"/>
                <a:gd name="T14" fmla="*/ 95 w 161"/>
                <a:gd name="T15" fmla="*/ 11 h 168"/>
                <a:gd name="T16" fmla="*/ 154 w 161"/>
                <a:gd name="T17" fmla="*/ 69 h 168"/>
                <a:gd name="T18" fmla="*/ 161 w 161"/>
                <a:gd name="T19" fmla="*/ 8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8">
                  <a:moveTo>
                    <a:pt x="161" y="86"/>
                  </a:moveTo>
                  <a:cubicBezTo>
                    <a:pt x="158" y="92"/>
                    <a:pt x="155" y="100"/>
                    <a:pt x="150" y="105"/>
                  </a:cubicBezTo>
                  <a:cubicBezTo>
                    <a:pt x="134" y="122"/>
                    <a:pt x="118" y="139"/>
                    <a:pt x="101" y="155"/>
                  </a:cubicBezTo>
                  <a:cubicBezTo>
                    <a:pt x="89" y="167"/>
                    <a:pt x="74" y="168"/>
                    <a:pt x="62" y="156"/>
                  </a:cubicBezTo>
                  <a:cubicBezTo>
                    <a:pt x="45" y="141"/>
                    <a:pt x="29" y="125"/>
                    <a:pt x="15" y="108"/>
                  </a:cubicBezTo>
                  <a:cubicBezTo>
                    <a:pt x="0" y="91"/>
                    <a:pt x="1" y="76"/>
                    <a:pt x="16" y="60"/>
                  </a:cubicBezTo>
                  <a:cubicBezTo>
                    <a:pt x="31" y="44"/>
                    <a:pt x="47" y="29"/>
                    <a:pt x="63" y="14"/>
                  </a:cubicBezTo>
                  <a:cubicBezTo>
                    <a:pt x="72" y="5"/>
                    <a:pt x="84" y="0"/>
                    <a:pt x="95" y="11"/>
                  </a:cubicBezTo>
                  <a:cubicBezTo>
                    <a:pt x="115" y="30"/>
                    <a:pt x="135" y="49"/>
                    <a:pt x="154" y="69"/>
                  </a:cubicBezTo>
                  <a:cubicBezTo>
                    <a:pt x="158" y="73"/>
                    <a:pt x="158" y="79"/>
                    <a:pt x="161"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5" name="Freeform 38"/>
            <p:cNvSpPr>
              <a:spLocks/>
            </p:cNvSpPr>
            <p:nvPr/>
          </p:nvSpPr>
          <p:spPr bwMode="auto">
            <a:xfrm>
              <a:off x="6584880" y="2032059"/>
              <a:ext cx="293928" cy="288556"/>
            </a:xfrm>
            <a:custGeom>
              <a:avLst/>
              <a:gdLst>
                <a:gd name="T0" fmla="*/ 80 w 162"/>
                <a:gd name="T1" fmla="*/ 0 h 159"/>
                <a:gd name="T2" fmla="*/ 106 w 162"/>
                <a:gd name="T3" fmla="*/ 13 h 159"/>
                <a:gd name="T4" fmla="*/ 151 w 162"/>
                <a:gd name="T5" fmla="*/ 58 h 159"/>
                <a:gd name="T6" fmla="*/ 151 w 162"/>
                <a:gd name="T7" fmla="*/ 94 h 159"/>
                <a:gd name="T8" fmla="*/ 97 w 162"/>
                <a:gd name="T9" fmla="*/ 149 h 159"/>
                <a:gd name="T10" fmla="*/ 62 w 162"/>
                <a:gd name="T11" fmla="*/ 149 h 159"/>
                <a:gd name="T12" fmla="*/ 14 w 162"/>
                <a:gd name="T13" fmla="*/ 101 h 159"/>
                <a:gd name="T14" fmla="*/ 15 w 162"/>
                <a:gd name="T15" fmla="*/ 51 h 159"/>
                <a:gd name="T16" fmla="*/ 56 w 162"/>
                <a:gd name="T17" fmla="*/ 10 h 159"/>
                <a:gd name="T18" fmla="*/ 80 w 162"/>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80" y="0"/>
                  </a:moveTo>
                  <a:cubicBezTo>
                    <a:pt x="89" y="4"/>
                    <a:pt x="100" y="7"/>
                    <a:pt x="106" y="13"/>
                  </a:cubicBezTo>
                  <a:cubicBezTo>
                    <a:pt x="122" y="27"/>
                    <a:pt x="137" y="43"/>
                    <a:pt x="151" y="58"/>
                  </a:cubicBezTo>
                  <a:cubicBezTo>
                    <a:pt x="162" y="70"/>
                    <a:pt x="162" y="82"/>
                    <a:pt x="151" y="94"/>
                  </a:cubicBezTo>
                  <a:cubicBezTo>
                    <a:pt x="133" y="112"/>
                    <a:pt x="116" y="131"/>
                    <a:pt x="97" y="149"/>
                  </a:cubicBezTo>
                  <a:cubicBezTo>
                    <a:pt x="86" y="158"/>
                    <a:pt x="73" y="159"/>
                    <a:pt x="62" y="149"/>
                  </a:cubicBezTo>
                  <a:cubicBezTo>
                    <a:pt x="46" y="134"/>
                    <a:pt x="29" y="118"/>
                    <a:pt x="14" y="101"/>
                  </a:cubicBezTo>
                  <a:cubicBezTo>
                    <a:pt x="0" y="85"/>
                    <a:pt x="1" y="67"/>
                    <a:pt x="15" y="51"/>
                  </a:cubicBezTo>
                  <a:cubicBezTo>
                    <a:pt x="28" y="36"/>
                    <a:pt x="41" y="23"/>
                    <a:pt x="56" y="10"/>
                  </a:cubicBezTo>
                  <a:cubicBezTo>
                    <a:pt x="62" y="5"/>
                    <a:pt x="71" y="4"/>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6" name="Freeform 39"/>
            <p:cNvSpPr>
              <a:spLocks/>
            </p:cNvSpPr>
            <p:nvPr/>
          </p:nvSpPr>
          <p:spPr bwMode="auto">
            <a:xfrm>
              <a:off x="6958621" y="2775704"/>
              <a:ext cx="286254" cy="285486"/>
            </a:xfrm>
            <a:custGeom>
              <a:avLst/>
              <a:gdLst>
                <a:gd name="T0" fmla="*/ 82 w 158"/>
                <a:gd name="T1" fmla="*/ 157 h 157"/>
                <a:gd name="T2" fmla="*/ 0 w 158"/>
                <a:gd name="T3" fmla="*/ 78 h 157"/>
                <a:gd name="T4" fmla="*/ 1 w 158"/>
                <a:gd name="T5" fmla="*/ 72 h 157"/>
                <a:gd name="T6" fmla="*/ 75 w 158"/>
                <a:gd name="T7" fmla="*/ 2 h 157"/>
                <a:gd name="T8" fmla="*/ 97 w 158"/>
                <a:gd name="T9" fmla="*/ 7 h 157"/>
                <a:gd name="T10" fmla="*/ 151 w 158"/>
                <a:gd name="T11" fmla="*/ 62 h 157"/>
                <a:gd name="T12" fmla="*/ 154 w 158"/>
                <a:gd name="T13" fmla="*/ 88 h 157"/>
                <a:gd name="T14" fmla="*/ 92 w 158"/>
                <a:gd name="T15" fmla="*/ 153 h 157"/>
                <a:gd name="T16" fmla="*/ 82 w 158"/>
                <a:gd name="T17"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7">
                  <a:moveTo>
                    <a:pt x="82" y="157"/>
                  </a:moveTo>
                  <a:cubicBezTo>
                    <a:pt x="62" y="156"/>
                    <a:pt x="0" y="94"/>
                    <a:pt x="0" y="78"/>
                  </a:cubicBezTo>
                  <a:cubicBezTo>
                    <a:pt x="0" y="76"/>
                    <a:pt x="0" y="73"/>
                    <a:pt x="1" y="72"/>
                  </a:cubicBezTo>
                  <a:cubicBezTo>
                    <a:pt x="21" y="43"/>
                    <a:pt x="42" y="16"/>
                    <a:pt x="75" y="2"/>
                  </a:cubicBezTo>
                  <a:cubicBezTo>
                    <a:pt x="81" y="0"/>
                    <a:pt x="92" y="3"/>
                    <a:pt x="97" y="7"/>
                  </a:cubicBezTo>
                  <a:cubicBezTo>
                    <a:pt x="116" y="24"/>
                    <a:pt x="135" y="43"/>
                    <a:pt x="151" y="62"/>
                  </a:cubicBezTo>
                  <a:cubicBezTo>
                    <a:pt x="156" y="68"/>
                    <a:pt x="158" y="83"/>
                    <a:pt x="154" y="88"/>
                  </a:cubicBezTo>
                  <a:cubicBezTo>
                    <a:pt x="135" y="111"/>
                    <a:pt x="113" y="132"/>
                    <a:pt x="92" y="153"/>
                  </a:cubicBezTo>
                  <a:cubicBezTo>
                    <a:pt x="89" y="156"/>
                    <a:pt x="84" y="156"/>
                    <a:pt x="82"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7" name="Freeform 40"/>
            <p:cNvSpPr>
              <a:spLocks/>
            </p:cNvSpPr>
            <p:nvPr/>
          </p:nvSpPr>
          <p:spPr bwMode="auto">
            <a:xfrm>
              <a:off x="6769832" y="1832525"/>
              <a:ext cx="292393" cy="301602"/>
            </a:xfrm>
            <a:custGeom>
              <a:avLst/>
              <a:gdLst>
                <a:gd name="T0" fmla="*/ 161 w 161"/>
                <a:gd name="T1" fmla="*/ 84 h 166"/>
                <a:gd name="T2" fmla="*/ 152 w 161"/>
                <a:gd name="T3" fmla="*/ 102 h 166"/>
                <a:gd name="T4" fmla="*/ 98 w 161"/>
                <a:gd name="T5" fmla="*/ 155 h 166"/>
                <a:gd name="T6" fmla="*/ 63 w 161"/>
                <a:gd name="T7" fmla="*/ 156 h 166"/>
                <a:gd name="T8" fmla="*/ 15 w 161"/>
                <a:gd name="T9" fmla="*/ 108 h 166"/>
                <a:gd name="T10" fmla="*/ 16 w 161"/>
                <a:gd name="T11" fmla="*/ 58 h 166"/>
                <a:gd name="T12" fmla="*/ 61 w 161"/>
                <a:gd name="T13" fmla="*/ 13 h 166"/>
                <a:gd name="T14" fmla="*/ 95 w 161"/>
                <a:gd name="T15" fmla="*/ 10 h 166"/>
                <a:gd name="T16" fmla="*/ 154 w 161"/>
                <a:gd name="T17" fmla="*/ 69 h 166"/>
                <a:gd name="T18" fmla="*/ 161 w 161"/>
                <a:gd name="T19" fmla="*/ 8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6">
                  <a:moveTo>
                    <a:pt x="161" y="84"/>
                  </a:moveTo>
                  <a:cubicBezTo>
                    <a:pt x="158" y="90"/>
                    <a:pt x="156" y="97"/>
                    <a:pt x="152" y="102"/>
                  </a:cubicBezTo>
                  <a:cubicBezTo>
                    <a:pt x="135" y="120"/>
                    <a:pt x="117" y="138"/>
                    <a:pt x="98" y="155"/>
                  </a:cubicBezTo>
                  <a:cubicBezTo>
                    <a:pt x="87" y="166"/>
                    <a:pt x="74" y="166"/>
                    <a:pt x="63" y="156"/>
                  </a:cubicBezTo>
                  <a:cubicBezTo>
                    <a:pt x="46" y="140"/>
                    <a:pt x="30" y="125"/>
                    <a:pt x="15" y="108"/>
                  </a:cubicBezTo>
                  <a:cubicBezTo>
                    <a:pt x="0" y="90"/>
                    <a:pt x="1" y="75"/>
                    <a:pt x="16" y="58"/>
                  </a:cubicBezTo>
                  <a:cubicBezTo>
                    <a:pt x="31" y="43"/>
                    <a:pt x="46" y="28"/>
                    <a:pt x="61" y="13"/>
                  </a:cubicBezTo>
                  <a:cubicBezTo>
                    <a:pt x="72" y="3"/>
                    <a:pt x="84" y="0"/>
                    <a:pt x="95" y="10"/>
                  </a:cubicBezTo>
                  <a:cubicBezTo>
                    <a:pt x="116" y="29"/>
                    <a:pt x="135" y="49"/>
                    <a:pt x="154" y="69"/>
                  </a:cubicBezTo>
                  <a:cubicBezTo>
                    <a:pt x="158" y="72"/>
                    <a:pt x="159" y="78"/>
                    <a:pt x="161"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8" name="Freeform 41"/>
            <p:cNvSpPr>
              <a:spLocks/>
            </p:cNvSpPr>
            <p:nvPr/>
          </p:nvSpPr>
          <p:spPr bwMode="auto">
            <a:xfrm>
              <a:off x="6590252" y="1647573"/>
              <a:ext cx="283184" cy="295463"/>
            </a:xfrm>
            <a:custGeom>
              <a:avLst/>
              <a:gdLst>
                <a:gd name="T0" fmla="*/ 78 w 156"/>
                <a:gd name="T1" fmla="*/ 163 h 163"/>
                <a:gd name="T2" fmla="*/ 71 w 156"/>
                <a:gd name="T3" fmla="*/ 161 h 163"/>
                <a:gd name="T4" fmla="*/ 2 w 156"/>
                <a:gd name="T5" fmla="*/ 87 h 163"/>
                <a:gd name="T6" fmla="*/ 8 w 156"/>
                <a:gd name="T7" fmla="*/ 64 h 163"/>
                <a:gd name="T8" fmla="*/ 62 w 156"/>
                <a:gd name="T9" fmla="*/ 10 h 163"/>
                <a:gd name="T10" fmla="*/ 90 w 156"/>
                <a:gd name="T11" fmla="*/ 9 h 163"/>
                <a:gd name="T12" fmla="*/ 150 w 156"/>
                <a:gd name="T13" fmla="*/ 67 h 163"/>
                <a:gd name="T14" fmla="*/ 151 w 156"/>
                <a:gd name="T15" fmla="*/ 96 h 163"/>
                <a:gd name="T16" fmla="*/ 90 w 156"/>
                <a:gd name="T17" fmla="*/ 158 h 163"/>
                <a:gd name="T18" fmla="*/ 78 w 156"/>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63">
                  <a:moveTo>
                    <a:pt x="78" y="163"/>
                  </a:moveTo>
                  <a:cubicBezTo>
                    <a:pt x="74" y="162"/>
                    <a:pt x="72" y="162"/>
                    <a:pt x="71" y="161"/>
                  </a:cubicBezTo>
                  <a:cubicBezTo>
                    <a:pt x="42" y="141"/>
                    <a:pt x="14" y="121"/>
                    <a:pt x="2" y="87"/>
                  </a:cubicBezTo>
                  <a:cubicBezTo>
                    <a:pt x="0" y="80"/>
                    <a:pt x="4" y="69"/>
                    <a:pt x="8" y="64"/>
                  </a:cubicBezTo>
                  <a:cubicBezTo>
                    <a:pt x="25" y="45"/>
                    <a:pt x="44" y="27"/>
                    <a:pt x="62" y="10"/>
                  </a:cubicBezTo>
                  <a:cubicBezTo>
                    <a:pt x="71" y="1"/>
                    <a:pt x="81" y="0"/>
                    <a:pt x="90" y="9"/>
                  </a:cubicBezTo>
                  <a:cubicBezTo>
                    <a:pt x="110" y="28"/>
                    <a:pt x="131" y="46"/>
                    <a:pt x="150" y="67"/>
                  </a:cubicBezTo>
                  <a:cubicBezTo>
                    <a:pt x="155" y="73"/>
                    <a:pt x="156" y="90"/>
                    <a:pt x="151" y="96"/>
                  </a:cubicBezTo>
                  <a:cubicBezTo>
                    <a:pt x="132" y="118"/>
                    <a:pt x="111" y="138"/>
                    <a:pt x="90" y="158"/>
                  </a:cubicBezTo>
                  <a:cubicBezTo>
                    <a:pt x="87" y="161"/>
                    <a:pt x="81" y="162"/>
                    <a:pt x="78"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69" name="Freeform 42"/>
            <p:cNvSpPr>
              <a:spLocks/>
            </p:cNvSpPr>
            <p:nvPr/>
          </p:nvSpPr>
          <p:spPr bwMode="auto">
            <a:xfrm>
              <a:off x="6963993" y="1651411"/>
              <a:ext cx="279347" cy="290091"/>
            </a:xfrm>
            <a:custGeom>
              <a:avLst/>
              <a:gdLst>
                <a:gd name="T0" fmla="*/ 0 w 154"/>
                <a:gd name="T1" fmla="*/ 80 h 160"/>
                <a:gd name="T2" fmla="*/ 2 w 154"/>
                <a:gd name="T3" fmla="*/ 71 h 160"/>
                <a:gd name="T4" fmla="*/ 71 w 154"/>
                <a:gd name="T5" fmla="*/ 3 h 160"/>
                <a:gd name="T6" fmla="*/ 94 w 154"/>
                <a:gd name="T7" fmla="*/ 9 h 160"/>
                <a:gd name="T8" fmla="*/ 148 w 154"/>
                <a:gd name="T9" fmla="*/ 64 h 160"/>
                <a:gd name="T10" fmla="*/ 149 w 154"/>
                <a:gd name="T11" fmla="*/ 96 h 160"/>
                <a:gd name="T12" fmla="*/ 90 w 154"/>
                <a:gd name="T13" fmla="*/ 155 h 160"/>
                <a:gd name="T14" fmla="*/ 65 w 154"/>
                <a:gd name="T15" fmla="*/ 156 h 160"/>
                <a:gd name="T16" fmla="*/ 5 w 154"/>
                <a:gd name="T17" fmla="*/ 95 h 160"/>
                <a:gd name="T18" fmla="*/ 0 w 154"/>
                <a:gd name="T19"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60">
                  <a:moveTo>
                    <a:pt x="0" y="80"/>
                  </a:moveTo>
                  <a:cubicBezTo>
                    <a:pt x="1" y="76"/>
                    <a:pt x="0" y="72"/>
                    <a:pt x="2" y="71"/>
                  </a:cubicBezTo>
                  <a:cubicBezTo>
                    <a:pt x="24" y="48"/>
                    <a:pt x="47" y="25"/>
                    <a:pt x="71" y="3"/>
                  </a:cubicBezTo>
                  <a:cubicBezTo>
                    <a:pt x="74" y="0"/>
                    <a:pt x="88" y="4"/>
                    <a:pt x="94" y="9"/>
                  </a:cubicBezTo>
                  <a:cubicBezTo>
                    <a:pt x="113" y="26"/>
                    <a:pt x="132" y="44"/>
                    <a:pt x="148" y="64"/>
                  </a:cubicBezTo>
                  <a:cubicBezTo>
                    <a:pt x="154" y="71"/>
                    <a:pt x="154" y="89"/>
                    <a:pt x="149" y="96"/>
                  </a:cubicBezTo>
                  <a:cubicBezTo>
                    <a:pt x="131" y="117"/>
                    <a:pt x="111" y="137"/>
                    <a:pt x="90" y="155"/>
                  </a:cubicBezTo>
                  <a:cubicBezTo>
                    <a:pt x="85" y="159"/>
                    <a:pt x="70" y="160"/>
                    <a:pt x="65" y="156"/>
                  </a:cubicBezTo>
                  <a:cubicBezTo>
                    <a:pt x="44" y="137"/>
                    <a:pt x="24" y="116"/>
                    <a:pt x="5" y="95"/>
                  </a:cubicBezTo>
                  <a:cubicBezTo>
                    <a:pt x="1" y="92"/>
                    <a:pt x="1" y="84"/>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70" name="Freeform 43"/>
            <p:cNvSpPr>
              <a:spLocks/>
            </p:cNvSpPr>
            <p:nvPr/>
          </p:nvSpPr>
          <p:spPr bwMode="auto">
            <a:xfrm>
              <a:off x="7147410" y="2585380"/>
              <a:ext cx="277812" cy="288556"/>
            </a:xfrm>
            <a:custGeom>
              <a:avLst/>
              <a:gdLst>
                <a:gd name="T0" fmla="*/ 76 w 153"/>
                <a:gd name="T1" fmla="*/ 0 h 159"/>
                <a:gd name="T2" fmla="*/ 82 w 153"/>
                <a:gd name="T3" fmla="*/ 1 h 159"/>
                <a:gd name="T4" fmla="*/ 153 w 153"/>
                <a:gd name="T5" fmla="*/ 77 h 159"/>
                <a:gd name="T6" fmla="*/ 153 w 153"/>
                <a:gd name="T7" fmla="*/ 87 h 159"/>
                <a:gd name="T8" fmla="*/ 81 w 153"/>
                <a:gd name="T9" fmla="*/ 158 h 159"/>
                <a:gd name="T10" fmla="*/ 61 w 153"/>
                <a:gd name="T11" fmla="*/ 151 h 159"/>
                <a:gd name="T12" fmla="*/ 8 w 153"/>
                <a:gd name="T13" fmla="*/ 98 h 159"/>
                <a:gd name="T14" fmla="*/ 5 w 153"/>
                <a:gd name="T15" fmla="*/ 66 h 159"/>
                <a:gd name="T16" fmla="*/ 65 w 153"/>
                <a:gd name="T17" fmla="*/ 5 h 159"/>
                <a:gd name="T18" fmla="*/ 76 w 153"/>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59">
                  <a:moveTo>
                    <a:pt x="76" y="0"/>
                  </a:moveTo>
                  <a:cubicBezTo>
                    <a:pt x="79" y="1"/>
                    <a:pt x="80" y="1"/>
                    <a:pt x="82" y="1"/>
                  </a:cubicBezTo>
                  <a:cubicBezTo>
                    <a:pt x="100" y="4"/>
                    <a:pt x="152" y="59"/>
                    <a:pt x="153" y="77"/>
                  </a:cubicBezTo>
                  <a:cubicBezTo>
                    <a:pt x="153" y="80"/>
                    <a:pt x="153" y="84"/>
                    <a:pt x="153" y="87"/>
                  </a:cubicBezTo>
                  <a:cubicBezTo>
                    <a:pt x="150" y="103"/>
                    <a:pt x="97" y="157"/>
                    <a:pt x="81" y="158"/>
                  </a:cubicBezTo>
                  <a:cubicBezTo>
                    <a:pt x="74" y="159"/>
                    <a:pt x="66" y="155"/>
                    <a:pt x="61" y="151"/>
                  </a:cubicBezTo>
                  <a:cubicBezTo>
                    <a:pt x="43" y="134"/>
                    <a:pt x="23" y="117"/>
                    <a:pt x="8" y="98"/>
                  </a:cubicBezTo>
                  <a:cubicBezTo>
                    <a:pt x="2" y="91"/>
                    <a:pt x="0" y="72"/>
                    <a:pt x="5" y="66"/>
                  </a:cubicBezTo>
                  <a:cubicBezTo>
                    <a:pt x="23" y="44"/>
                    <a:pt x="44" y="25"/>
                    <a:pt x="65" y="5"/>
                  </a:cubicBezTo>
                  <a:cubicBezTo>
                    <a:pt x="68" y="2"/>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71" name="Freeform 44"/>
            <p:cNvSpPr>
              <a:spLocks/>
            </p:cNvSpPr>
            <p:nvPr/>
          </p:nvSpPr>
          <p:spPr bwMode="auto">
            <a:xfrm>
              <a:off x="7143573" y="2206267"/>
              <a:ext cx="288556" cy="297765"/>
            </a:xfrm>
            <a:custGeom>
              <a:avLst/>
              <a:gdLst>
                <a:gd name="T0" fmla="*/ 80 w 159"/>
                <a:gd name="T1" fmla="*/ 164 h 164"/>
                <a:gd name="T2" fmla="*/ 60 w 159"/>
                <a:gd name="T3" fmla="*/ 153 h 164"/>
                <a:gd name="T4" fmla="*/ 14 w 159"/>
                <a:gd name="T5" fmla="*/ 106 h 164"/>
                <a:gd name="T6" fmla="*/ 15 w 159"/>
                <a:gd name="T7" fmla="*/ 60 h 164"/>
                <a:gd name="T8" fmla="*/ 62 w 159"/>
                <a:gd name="T9" fmla="*/ 13 h 164"/>
                <a:gd name="T10" fmla="*/ 95 w 159"/>
                <a:gd name="T11" fmla="*/ 10 h 164"/>
                <a:gd name="T12" fmla="*/ 154 w 159"/>
                <a:gd name="T13" fmla="*/ 69 h 164"/>
                <a:gd name="T14" fmla="*/ 154 w 159"/>
                <a:gd name="T15" fmla="*/ 97 h 164"/>
                <a:gd name="T16" fmla="*/ 96 w 159"/>
                <a:gd name="T17" fmla="*/ 157 h 164"/>
                <a:gd name="T18" fmla="*/ 80 w 159"/>
                <a:gd name="T19"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4">
                  <a:moveTo>
                    <a:pt x="80" y="164"/>
                  </a:moveTo>
                  <a:cubicBezTo>
                    <a:pt x="74" y="160"/>
                    <a:pt x="66" y="158"/>
                    <a:pt x="60" y="153"/>
                  </a:cubicBezTo>
                  <a:cubicBezTo>
                    <a:pt x="44" y="138"/>
                    <a:pt x="28" y="123"/>
                    <a:pt x="14" y="106"/>
                  </a:cubicBezTo>
                  <a:cubicBezTo>
                    <a:pt x="0" y="90"/>
                    <a:pt x="0" y="76"/>
                    <a:pt x="15" y="60"/>
                  </a:cubicBezTo>
                  <a:cubicBezTo>
                    <a:pt x="30" y="44"/>
                    <a:pt x="46" y="28"/>
                    <a:pt x="62" y="13"/>
                  </a:cubicBezTo>
                  <a:cubicBezTo>
                    <a:pt x="72" y="3"/>
                    <a:pt x="84" y="0"/>
                    <a:pt x="95" y="10"/>
                  </a:cubicBezTo>
                  <a:cubicBezTo>
                    <a:pt x="115" y="29"/>
                    <a:pt x="136" y="48"/>
                    <a:pt x="154" y="69"/>
                  </a:cubicBezTo>
                  <a:cubicBezTo>
                    <a:pt x="159" y="74"/>
                    <a:pt x="159" y="91"/>
                    <a:pt x="154" y="97"/>
                  </a:cubicBezTo>
                  <a:cubicBezTo>
                    <a:pt x="137" y="118"/>
                    <a:pt x="116" y="137"/>
                    <a:pt x="96" y="157"/>
                  </a:cubicBezTo>
                  <a:cubicBezTo>
                    <a:pt x="93" y="160"/>
                    <a:pt x="87" y="161"/>
                    <a:pt x="80"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72" name="Freeform 45"/>
            <p:cNvSpPr>
              <a:spLocks/>
            </p:cNvSpPr>
            <p:nvPr/>
          </p:nvSpPr>
          <p:spPr bwMode="auto">
            <a:xfrm>
              <a:off x="6205766" y="2400428"/>
              <a:ext cx="290091" cy="288556"/>
            </a:xfrm>
            <a:custGeom>
              <a:avLst/>
              <a:gdLst>
                <a:gd name="T0" fmla="*/ 160 w 160"/>
                <a:gd name="T1" fmla="*/ 78 h 159"/>
                <a:gd name="T2" fmla="*/ 158 w 160"/>
                <a:gd name="T3" fmla="*/ 89 h 159"/>
                <a:gd name="T4" fmla="*/ 90 w 160"/>
                <a:gd name="T5" fmla="*/ 155 h 159"/>
                <a:gd name="T6" fmla="*/ 63 w 160"/>
                <a:gd name="T7" fmla="*/ 149 h 159"/>
                <a:gd name="T8" fmla="*/ 11 w 160"/>
                <a:gd name="T9" fmla="*/ 97 h 159"/>
                <a:gd name="T10" fmla="*/ 11 w 160"/>
                <a:gd name="T11" fmla="*/ 61 h 159"/>
                <a:gd name="T12" fmla="*/ 66 w 160"/>
                <a:gd name="T13" fmla="*/ 7 h 159"/>
                <a:gd name="T14" fmla="*/ 95 w 160"/>
                <a:gd name="T15" fmla="*/ 4 h 159"/>
                <a:gd name="T16" fmla="*/ 155 w 160"/>
                <a:gd name="T17" fmla="*/ 65 h 159"/>
                <a:gd name="T18" fmla="*/ 160 w 160"/>
                <a:gd name="T19" fmla="*/ 7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59">
                  <a:moveTo>
                    <a:pt x="160" y="78"/>
                  </a:moveTo>
                  <a:cubicBezTo>
                    <a:pt x="159" y="83"/>
                    <a:pt x="160" y="87"/>
                    <a:pt x="158" y="89"/>
                  </a:cubicBezTo>
                  <a:cubicBezTo>
                    <a:pt x="135" y="112"/>
                    <a:pt x="114" y="135"/>
                    <a:pt x="90" y="155"/>
                  </a:cubicBezTo>
                  <a:cubicBezTo>
                    <a:pt x="86" y="159"/>
                    <a:pt x="70" y="154"/>
                    <a:pt x="63" y="149"/>
                  </a:cubicBezTo>
                  <a:cubicBezTo>
                    <a:pt x="45" y="133"/>
                    <a:pt x="28" y="115"/>
                    <a:pt x="11" y="97"/>
                  </a:cubicBezTo>
                  <a:cubicBezTo>
                    <a:pt x="1" y="86"/>
                    <a:pt x="0" y="72"/>
                    <a:pt x="11" y="61"/>
                  </a:cubicBezTo>
                  <a:cubicBezTo>
                    <a:pt x="29" y="42"/>
                    <a:pt x="46" y="23"/>
                    <a:pt x="66" y="7"/>
                  </a:cubicBezTo>
                  <a:cubicBezTo>
                    <a:pt x="73" y="2"/>
                    <a:pt x="89" y="0"/>
                    <a:pt x="95" y="4"/>
                  </a:cubicBezTo>
                  <a:cubicBezTo>
                    <a:pt x="116" y="22"/>
                    <a:pt x="135" y="44"/>
                    <a:pt x="155" y="65"/>
                  </a:cubicBezTo>
                  <a:cubicBezTo>
                    <a:pt x="158" y="68"/>
                    <a:pt x="158" y="74"/>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73" name="Freeform 46"/>
            <p:cNvSpPr>
              <a:spLocks/>
            </p:cNvSpPr>
            <p:nvPr/>
          </p:nvSpPr>
          <p:spPr bwMode="auto">
            <a:xfrm>
              <a:off x="7332362" y="2405800"/>
              <a:ext cx="288556" cy="287021"/>
            </a:xfrm>
            <a:custGeom>
              <a:avLst/>
              <a:gdLst>
                <a:gd name="T0" fmla="*/ 79 w 159"/>
                <a:gd name="T1" fmla="*/ 0 h 158"/>
                <a:gd name="T2" fmla="*/ 83 w 159"/>
                <a:gd name="T3" fmla="*/ 0 h 158"/>
                <a:gd name="T4" fmla="*/ 159 w 159"/>
                <a:gd name="T5" fmla="*/ 75 h 158"/>
                <a:gd name="T6" fmla="*/ 150 w 159"/>
                <a:gd name="T7" fmla="*/ 94 h 158"/>
                <a:gd name="T8" fmla="*/ 98 w 159"/>
                <a:gd name="T9" fmla="*/ 147 h 158"/>
                <a:gd name="T10" fmla="*/ 61 w 159"/>
                <a:gd name="T11" fmla="*/ 147 h 158"/>
                <a:gd name="T12" fmla="*/ 8 w 159"/>
                <a:gd name="T13" fmla="*/ 93 h 158"/>
                <a:gd name="T14" fmla="*/ 4 w 159"/>
                <a:gd name="T15" fmla="*/ 65 h 158"/>
                <a:gd name="T16" fmla="*/ 64 w 159"/>
                <a:gd name="T17" fmla="*/ 4 h 158"/>
                <a:gd name="T18" fmla="*/ 79 w 159"/>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58">
                  <a:moveTo>
                    <a:pt x="79" y="0"/>
                  </a:moveTo>
                  <a:cubicBezTo>
                    <a:pt x="82" y="0"/>
                    <a:pt x="83" y="0"/>
                    <a:pt x="83" y="0"/>
                  </a:cubicBezTo>
                  <a:cubicBezTo>
                    <a:pt x="99" y="1"/>
                    <a:pt x="159" y="60"/>
                    <a:pt x="159" y="75"/>
                  </a:cubicBezTo>
                  <a:cubicBezTo>
                    <a:pt x="158" y="82"/>
                    <a:pt x="155" y="89"/>
                    <a:pt x="150" y="94"/>
                  </a:cubicBezTo>
                  <a:cubicBezTo>
                    <a:pt x="133" y="112"/>
                    <a:pt x="116" y="130"/>
                    <a:pt x="98" y="147"/>
                  </a:cubicBezTo>
                  <a:cubicBezTo>
                    <a:pt x="86" y="158"/>
                    <a:pt x="73" y="158"/>
                    <a:pt x="61" y="147"/>
                  </a:cubicBezTo>
                  <a:cubicBezTo>
                    <a:pt x="42" y="130"/>
                    <a:pt x="24" y="113"/>
                    <a:pt x="8" y="93"/>
                  </a:cubicBezTo>
                  <a:cubicBezTo>
                    <a:pt x="2" y="87"/>
                    <a:pt x="0" y="70"/>
                    <a:pt x="4" y="65"/>
                  </a:cubicBezTo>
                  <a:cubicBezTo>
                    <a:pt x="22" y="43"/>
                    <a:pt x="44" y="24"/>
                    <a:pt x="64" y="4"/>
                  </a:cubicBezTo>
                  <a:cubicBezTo>
                    <a:pt x="68" y="1"/>
                    <a:pt x="75" y="1"/>
                    <a:pt x="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74" name="Freeform 47"/>
            <p:cNvSpPr>
              <a:spLocks/>
            </p:cNvSpPr>
            <p:nvPr/>
          </p:nvSpPr>
          <p:spPr bwMode="auto">
            <a:xfrm>
              <a:off x="7325455" y="2034361"/>
              <a:ext cx="293160" cy="286254"/>
            </a:xfrm>
            <a:custGeom>
              <a:avLst/>
              <a:gdLst>
                <a:gd name="T0" fmla="*/ 82 w 162"/>
                <a:gd name="T1" fmla="*/ 0 h 158"/>
                <a:gd name="T2" fmla="*/ 88 w 162"/>
                <a:gd name="T3" fmla="*/ 0 h 158"/>
                <a:gd name="T4" fmla="*/ 162 w 162"/>
                <a:gd name="T5" fmla="*/ 74 h 158"/>
                <a:gd name="T6" fmla="*/ 152 w 162"/>
                <a:gd name="T7" fmla="*/ 96 h 158"/>
                <a:gd name="T8" fmla="*/ 105 w 162"/>
                <a:gd name="T9" fmla="*/ 145 h 158"/>
                <a:gd name="T10" fmla="*/ 62 w 162"/>
                <a:gd name="T11" fmla="*/ 144 h 158"/>
                <a:gd name="T12" fmla="*/ 13 w 162"/>
                <a:gd name="T13" fmla="*/ 95 h 158"/>
                <a:gd name="T14" fmla="*/ 10 w 162"/>
                <a:gd name="T15" fmla="*/ 60 h 158"/>
                <a:gd name="T16" fmla="*/ 65 w 162"/>
                <a:gd name="T17" fmla="*/ 6 h 158"/>
                <a:gd name="T18" fmla="*/ 82 w 162"/>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8">
                  <a:moveTo>
                    <a:pt x="82" y="0"/>
                  </a:moveTo>
                  <a:cubicBezTo>
                    <a:pt x="87" y="0"/>
                    <a:pt x="87" y="0"/>
                    <a:pt x="88" y="0"/>
                  </a:cubicBezTo>
                  <a:cubicBezTo>
                    <a:pt x="104" y="1"/>
                    <a:pt x="162" y="58"/>
                    <a:pt x="162" y="74"/>
                  </a:cubicBezTo>
                  <a:cubicBezTo>
                    <a:pt x="162" y="81"/>
                    <a:pt x="158" y="91"/>
                    <a:pt x="152" y="96"/>
                  </a:cubicBezTo>
                  <a:cubicBezTo>
                    <a:pt x="137" y="113"/>
                    <a:pt x="121" y="129"/>
                    <a:pt x="105" y="145"/>
                  </a:cubicBezTo>
                  <a:cubicBezTo>
                    <a:pt x="91" y="158"/>
                    <a:pt x="76" y="157"/>
                    <a:pt x="62" y="144"/>
                  </a:cubicBezTo>
                  <a:cubicBezTo>
                    <a:pt x="45" y="128"/>
                    <a:pt x="29" y="111"/>
                    <a:pt x="13" y="95"/>
                  </a:cubicBezTo>
                  <a:cubicBezTo>
                    <a:pt x="3" y="84"/>
                    <a:pt x="0" y="71"/>
                    <a:pt x="10" y="60"/>
                  </a:cubicBezTo>
                  <a:cubicBezTo>
                    <a:pt x="27" y="41"/>
                    <a:pt x="46" y="23"/>
                    <a:pt x="65" y="6"/>
                  </a:cubicBezTo>
                  <a:cubicBezTo>
                    <a:pt x="70" y="2"/>
                    <a:pt x="79" y="1"/>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grpSp>
        <p:nvGrpSpPr>
          <p:cNvPr id="275" name="组合 274"/>
          <p:cNvGrpSpPr/>
          <p:nvPr/>
        </p:nvGrpSpPr>
        <p:grpSpPr>
          <a:xfrm>
            <a:off x="6923820" y="2996952"/>
            <a:ext cx="4788010" cy="1368152"/>
            <a:chOff x="7183564" y="3791142"/>
            <a:chExt cx="4788010" cy="1368152"/>
          </a:xfrm>
        </p:grpSpPr>
        <p:sp>
          <p:nvSpPr>
            <p:cNvPr id="276" name="文本框 31"/>
            <p:cNvSpPr txBox="1"/>
            <p:nvPr/>
          </p:nvSpPr>
          <p:spPr bwMode="auto">
            <a:xfrm>
              <a:off x="7183564" y="4143631"/>
              <a:ext cx="4788010" cy="101566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此处添加详细文本描述，建议与标题相关并符合整体语言风格，语言描述尽量简洁生动。此处添加详细文本描述，建议与标题相关并符合整体语言风格，语言描述尽量简洁生动。</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277" name="文本框 32"/>
            <p:cNvSpPr txBox="1"/>
            <p:nvPr/>
          </p:nvSpPr>
          <p:spPr bwMode="auto">
            <a:xfrm>
              <a:off x="7183565" y="3791142"/>
              <a:ext cx="2349784"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100" normalizeH="0" baseline="0" noProof="0" dirty="0">
                  <a:ln>
                    <a:noFill/>
                  </a:ln>
                  <a:solidFill>
                    <a:srgbClr val="C00000"/>
                  </a:solidFill>
                  <a:effectLst/>
                  <a:uLnTx/>
                  <a:uFillTx/>
                  <a:latin typeface="Arial"/>
                  <a:ea typeface="微软雅黑"/>
                  <a:cs typeface="+mn-ea"/>
                  <a:sym typeface="+mn-lt"/>
                </a:rPr>
                <a:t>商务英语培训</a:t>
              </a:r>
            </a:p>
          </p:txBody>
        </p:sp>
      </p:grpSp>
      <p:grpSp>
        <p:nvGrpSpPr>
          <p:cNvPr id="278" name="组合 277"/>
          <p:cNvGrpSpPr/>
          <p:nvPr/>
        </p:nvGrpSpPr>
        <p:grpSpPr>
          <a:xfrm>
            <a:off x="478582" y="4365104"/>
            <a:ext cx="697860" cy="1291724"/>
            <a:chOff x="5262588" y="513303"/>
            <a:chExt cx="3290764" cy="6091138"/>
          </a:xfrm>
          <a:solidFill>
            <a:srgbClr val="C00000"/>
          </a:solidFill>
        </p:grpSpPr>
        <p:sp>
          <p:nvSpPr>
            <p:cNvPr id="279" name="Freeform 6"/>
            <p:cNvSpPr>
              <a:spLocks/>
            </p:cNvSpPr>
            <p:nvPr/>
          </p:nvSpPr>
          <p:spPr bwMode="auto">
            <a:xfrm>
              <a:off x="6740669" y="2952214"/>
              <a:ext cx="353788" cy="3652227"/>
            </a:xfrm>
            <a:custGeom>
              <a:avLst/>
              <a:gdLst>
                <a:gd name="T0" fmla="*/ 123 w 195"/>
                <a:gd name="T1" fmla="*/ 1162 h 2013"/>
                <a:gd name="T2" fmla="*/ 123 w 195"/>
                <a:gd name="T3" fmla="*/ 1587 h 2013"/>
                <a:gd name="T4" fmla="*/ 122 w 195"/>
                <a:gd name="T5" fmla="*/ 2010 h 2013"/>
                <a:gd name="T6" fmla="*/ 112 w 195"/>
                <a:gd name="T7" fmla="*/ 949 h 2013"/>
                <a:gd name="T8" fmla="*/ 103 w 195"/>
                <a:gd name="T9" fmla="*/ 2013 h 2013"/>
                <a:gd name="T10" fmla="*/ 94 w 195"/>
                <a:gd name="T11" fmla="*/ 949 h 2013"/>
                <a:gd name="T12" fmla="*/ 85 w 195"/>
                <a:gd name="T13" fmla="*/ 2010 h 2013"/>
                <a:gd name="T14" fmla="*/ 73 w 195"/>
                <a:gd name="T15" fmla="*/ 2003 h 2013"/>
                <a:gd name="T16" fmla="*/ 72 w 195"/>
                <a:gd name="T17" fmla="*/ 971 h 2013"/>
                <a:gd name="T18" fmla="*/ 64 w 195"/>
                <a:gd name="T19" fmla="*/ 949 h 2013"/>
                <a:gd name="T20" fmla="*/ 55 w 195"/>
                <a:gd name="T21" fmla="*/ 2011 h 2013"/>
                <a:gd name="T22" fmla="*/ 45 w 195"/>
                <a:gd name="T23" fmla="*/ 949 h 2013"/>
                <a:gd name="T24" fmla="*/ 35 w 195"/>
                <a:gd name="T25" fmla="*/ 2011 h 2013"/>
                <a:gd name="T26" fmla="*/ 33 w 195"/>
                <a:gd name="T27" fmla="*/ 1281 h 2013"/>
                <a:gd name="T28" fmla="*/ 45 w 195"/>
                <a:gd name="T29" fmla="*/ 838 h 2013"/>
                <a:gd name="T30" fmla="*/ 26 w 195"/>
                <a:gd name="T31" fmla="*/ 599 h 2013"/>
                <a:gd name="T32" fmla="*/ 67 w 195"/>
                <a:gd name="T33" fmla="*/ 471 h 2013"/>
                <a:gd name="T34" fmla="*/ 79 w 195"/>
                <a:gd name="T35" fmla="*/ 354 h 2013"/>
                <a:gd name="T36" fmla="*/ 68 w 195"/>
                <a:gd name="T37" fmla="*/ 237 h 2013"/>
                <a:gd name="T38" fmla="*/ 43 w 195"/>
                <a:gd name="T39" fmla="*/ 120 h 2013"/>
                <a:gd name="T40" fmla="*/ 76 w 195"/>
                <a:gd name="T41" fmla="*/ 13 h 2013"/>
                <a:gd name="T42" fmla="*/ 167 w 195"/>
                <a:gd name="T43" fmla="*/ 65 h 2013"/>
                <a:gd name="T44" fmla="*/ 127 w 195"/>
                <a:gd name="T45" fmla="*/ 144 h 2013"/>
                <a:gd name="T46" fmla="*/ 131 w 195"/>
                <a:gd name="T47" fmla="*/ 330 h 2013"/>
                <a:gd name="T48" fmla="*/ 109 w 195"/>
                <a:gd name="T49" fmla="*/ 438 h 2013"/>
                <a:gd name="T50" fmla="*/ 142 w 195"/>
                <a:gd name="T51" fmla="*/ 496 h 2013"/>
                <a:gd name="T52" fmla="*/ 167 w 195"/>
                <a:gd name="T53" fmla="*/ 599 h 2013"/>
                <a:gd name="T54" fmla="*/ 143 w 195"/>
                <a:gd name="T55" fmla="*/ 768 h 2013"/>
                <a:gd name="T56" fmla="*/ 161 w 195"/>
                <a:gd name="T57" fmla="*/ 883 h 2013"/>
                <a:gd name="T58" fmla="*/ 162 w 195"/>
                <a:gd name="T59" fmla="*/ 1974 h 2013"/>
                <a:gd name="T60" fmla="*/ 150 w 195"/>
                <a:gd name="T61" fmla="*/ 2011 h 2013"/>
                <a:gd name="T62" fmla="*/ 141 w 195"/>
                <a:gd name="T63" fmla="*/ 950 h 2013"/>
                <a:gd name="T64" fmla="*/ 131 w 195"/>
                <a:gd name="T65" fmla="*/ 2012 h 2013"/>
                <a:gd name="T66" fmla="*/ 123 w 195"/>
                <a:gd name="T67" fmla="*/ 949 h 2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13">
                  <a:moveTo>
                    <a:pt x="123" y="949"/>
                  </a:moveTo>
                  <a:cubicBezTo>
                    <a:pt x="123" y="1020"/>
                    <a:pt x="123" y="1091"/>
                    <a:pt x="123" y="1162"/>
                  </a:cubicBezTo>
                  <a:cubicBezTo>
                    <a:pt x="123" y="1232"/>
                    <a:pt x="123" y="1303"/>
                    <a:pt x="123" y="1374"/>
                  </a:cubicBezTo>
                  <a:cubicBezTo>
                    <a:pt x="123" y="1445"/>
                    <a:pt x="123" y="1516"/>
                    <a:pt x="123" y="1587"/>
                  </a:cubicBezTo>
                  <a:cubicBezTo>
                    <a:pt x="123" y="1658"/>
                    <a:pt x="123" y="1729"/>
                    <a:pt x="123" y="1799"/>
                  </a:cubicBezTo>
                  <a:cubicBezTo>
                    <a:pt x="123" y="1870"/>
                    <a:pt x="125" y="1940"/>
                    <a:pt x="122" y="2010"/>
                  </a:cubicBezTo>
                  <a:cubicBezTo>
                    <a:pt x="119" y="2010"/>
                    <a:pt x="115" y="2010"/>
                    <a:pt x="112" y="2010"/>
                  </a:cubicBezTo>
                  <a:cubicBezTo>
                    <a:pt x="112" y="1656"/>
                    <a:pt x="112" y="1303"/>
                    <a:pt x="112" y="949"/>
                  </a:cubicBezTo>
                  <a:cubicBezTo>
                    <a:pt x="109" y="949"/>
                    <a:pt x="106" y="949"/>
                    <a:pt x="103" y="949"/>
                  </a:cubicBezTo>
                  <a:cubicBezTo>
                    <a:pt x="103" y="1304"/>
                    <a:pt x="103" y="1658"/>
                    <a:pt x="103" y="2013"/>
                  </a:cubicBezTo>
                  <a:cubicBezTo>
                    <a:pt x="100" y="2013"/>
                    <a:pt x="97" y="2013"/>
                    <a:pt x="94" y="2013"/>
                  </a:cubicBezTo>
                  <a:cubicBezTo>
                    <a:pt x="94" y="1658"/>
                    <a:pt x="94" y="1303"/>
                    <a:pt x="94" y="949"/>
                  </a:cubicBezTo>
                  <a:cubicBezTo>
                    <a:pt x="91" y="949"/>
                    <a:pt x="88" y="949"/>
                    <a:pt x="85" y="949"/>
                  </a:cubicBezTo>
                  <a:cubicBezTo>
                    <a:pt x="85" y="1303"/>
                    <a:pt x="85" y="1657"/>
                    <a:pt x="85" y="2010"/>
                  </a:cubicBezTo>
                  <a:cubicBezTo>
                    <a:pt x="83" y="2011"/>
                    <a:pt x="81" y="2012"/>
                    <a:pt x="79" y="2012"/>
                  </a:cubicBezTo>
                  <a:cubicBezTo>
                    <a:pt x="77" y="2009"/>
                    <a:pt x="73" y="2006"/>
                    <a:pt x="73" y="2003"/>
                  </a:cubicBezTo>
                  <a:cubicBezTo>
                    <a:pt x="72" y="1997"/>
                    <a:pt x="72" y="1991"/>
                    <a:pt x="72" y="1985"/>
                  </a:cubicBezTo>
                  <a:cubicBezTo>
                    <a:pt x="72" y="1647"/>
                    <a:pt x="72" y="1309"/>
                    <a:pt x="72" y="971"/>
                  </a:cubicBezTo>
                  <a:cubicBezTo>
                    <a:pt x="72" y="964"/>
                    <a:pt x="71" y="956"/>
                    <a:pt x="71" y="949"/>
                  </a:cubicBezTo>
                  <a:cubicBezTo>
                    <a:pt x="69" y="949"/>
                    <a:pt x="66" y="949"/>
                    <a:pt x="64" y="949"/>
                  </a:cubicBezTo>
                  <a:cubicBezTo>
                    <a:pt x="64" y="1303"/>
                    <a:pt x="64" y="1657"/>
                    <a:pt x="64" y="2011"/>
                  </a:cubicBezTo>
                  <a:cubicBezTo>
                    <a:pt x="61" y="2011"/>
                    <a:pt x="58" y="2011"/>
                    <a:pt x="55" y="2011"/>
                  </a:cubicBezTo>
                  <a:cubicBezTo>
                    <a:pt x="55" y="1657"/>
                    <a:pt x="55" y="1303"/>
                    <a:pt x="55" y="949"/>
                  </a:cubicBezTo>
                  <a:cubicBezTo>
                    <a:pt x="52" y="949"/>
                    <a:pt x="49" y="949"/>
                    <a:pt x="45" y="949"/>
                  </a:cubicBezTo>
                  <a:cubicBezTo>
                    <a:pt x="45" y="1303"/>
                    <a:pt x="45" y="1657"/>
                    <a:pt x="45" y="2010"/>
                  </a:cubicBezTo>
                  <a:cubicBezTo>
                    <a:pt x="42" y="2010"/>
                    <a:pt x="39" y="2011"/>
                    <a:pt x="35" y="2011"/>
                  </a:cubicBezTo>
                  <a:cubicBezTo>
                    <a:pt x="34" y="1999"/>
                    <a:pt x="33" y="1987"/>
                    <a:pt x="33" y="1975"/>
                  </a:cubicBezTo>
                  <a:cubicBezTo>
                    <a:pt x="33" y="1744"/>
                    <a:pt x="33" y="1513"/>
                    <a:pt x="33" y="1281"/>
                  </a:cubicBezTo>
                  <a:cubicBezTo>
                    <a:pt x="32" y="1155"/>
                    <a:pt x="31" y="1028"/>
                    <a:pt x="32" y="901"/>
                  </a:cubicBezTo>
                  <a:cubicBezTo>
                    <a:pt x="33" y="880"/>
                    <a:pt x="42" y="859"/>
                    <a:pt x="45" y="838"/>
                  </a:cubicBezTo>
                  <a:cubicBezTo>
                    <a:pt x="51" y="791"/>
                    <a:pt x="61" y="744"/>
                    <a:pt x="26" y="703"/>
                  </a:cubicBezTo>
                  <a:cubicBezTo>
                    <a:pt x="0" y="674"/>
                    <a:pt x="0" y="628"/>
                    <a:pt x="26" y="599"/>
                  </a:cubicBezTo>
                  <a:cubicBezTo>
                    <a:pt x="45" y="578"/>
                    <a:pt x="51" y="556"/>
                    <a:pt x="49" y="529"/>
                  </a:cubicBezTo>
                  <a:cubicBezTo>
                    <a:pt x="47" y="508"/>
                    <a:pt x="50" y="489"/>
                    <a:pt x="67" y="471"/>
                  </a:cubicBezTo>
                  <a:cubicBezTo>
                    <a:pt x="79" y="460"/>
                    <a:pt x="82" y="438"/>
                    <a:pt x="83" y="420"/>
                  </a:cubicBezTo>
                  <a:cubicBezTo>
                    <a:pt x="85" y="398"/>
                    <a:pt x="82" y="376"/>
                    <a:pt x="79" y="354"/>
                  </a:cubicBezTo>
                  <a:cubicBezTo>
                    <a:pt x="79" y="348"/>
                    <a:pt x="73" y="342"/>
                    <a:pt x="68" y="337"/>
                  </a:cubicBezTo>
                  <a:cubicBezTo>
                    <a:pt x="30" y="303"/>
                    <a:pt x="29" y="271"/>
                    <a:pt x="68" y="237"/>
                  </a:cubicBezTo>
                  <a:cubicBezTo>
                    <a:pt x="83" y="223"/>
                    <a:pt x="84" y="205"/>
                    <a:pt x="83" y="187"/>
                  </a:cubicBezTo>
                  <a:cubicBezTo>
                    <a:pt x="80" y="159"/>
                    <a:pt x="64" y="138"/>
                    <a:pt x="43" y="120"/>
                  </a:cubicBezTo>
                  <a:cubicBezTo>
                    <a:pt x="8" y="88"/>
                    <a:pt x="8" y="81"/>
                    <a:pt x="42" y="47"/>
                  </a:cubicBezTo>
                  <a:cubicBezTo>
                    <a:pt x="53" y="36"/>
                    <a:pt x="65" y="24"/>
                    <a:pt x="76" y="13"/>
                  </a:cubicBezTo>
                  <a:cubicBezTo>
                    <a:pt x="89" y="2"/>
                    <a:pt x="103" y="0"/>
                    <a:pt x="116" y="13"/>
                  </a:cubicBezTo>
                  <a:cubicBezTo>
                    <a:pt x="133" y="30"/>
                    <a:pt x="150" y="48"/>
                    <a:pt x="167" y="65"/>
                  </a:cubicBezTo>
                  <a:cubicBezTo>
                    <a:pt x="179" y="78"/>
                    <a:pt x="178" y="91"/>
                    <a:pt x="167" y="103"/>
                  </a:cubicBezTo>
                  <a:cubicBezTo>
                    <a:pt x="154" y="117"/>
                    <a:pt x="139" y="130"/>
                    <a:pt x="127" y="144"/>
                  </a:cubicBezTo>
                  <a:cubicBezTo>
                    <a:pt x="99" y="176"/>
                    <a:pt x="102" y="217"/>
                    <a:pt x="134" y="244"/>
                  </a:cubicBezTo>
                  <a:cubicBezTo>
                    <a:pt x="162" y="268"/>
                    <a:pt x="162" y="308"/>
                    <a:pt x="131" y="330"/>
                  </a:cubicBezTo>
                  <a:cubicBezTo>
                    <a:pt x="114" y="343"/>
                    <a:pt x="108" y="358"/>
                    <a:pt x="110" y="378"/>
                  </a:cubicBezTo>
                  <a:cubicBezTo>
                    <a:pt x="112" y="398"/>
                    <a:pt x="110" y="418"/>
                    <a:pt x="109" y="438"/>
                  </a:cubicBezTo>
                  <a:cubicBezTo>
                    <a:pt x="109" y="455"/>
                    <a:pt x="110" y="470"/>
                    <a:pt x="130" y="477"/>
                  </a:cubicBezTo>
                  <a:cubicBezTo>
                    <a:pt x="135" y="479"/>
                    <a:pt x="140" y="489"/>
                    <a:pt x="142" y="496"/>
                  </a:cubicBezTo>
                  <a:cubicBezTo>
                    <a:pt x="144" y="507"/>
                    <a:pt x="144" y="518"/>
                    <a:pt x="143" y="530"/>
                  </a:cubicBezTo>
                  <a:cubicBezTo>
                    <a:pt x="141" y="556"/>
                    <a:pt x="148" y="579"/>
                    <a:pt x="167" y="599"/>
                  </a:cubicBezTo>
                  <a:cubicBezTo>
                    <a:pt x="195" y="629"/>
                    <a:pt x="194" y="674"/>
                    <a:pt x="165" y="706"/>
                  </a:cubicBezTo>
                  <a:cubicBezTo>
                    <a:pt x="148" y="724"/>
                    <a:pt x="143" y="743"/>
                    <a:pt x="143" y="768"/>
                  </a:cubicBezTo>
                  <a:cubicBezTo>
                    <a:pt x="143" y="801"/>
                    <a:pt x="142" y="834"/>
                    <a:pt x="159" y="865"/>
                  </a:cubicBezTo>
                  <a:cubicBezTo>
                    <a:pt x="161" y="870"/>
                    <a:pt x="161" y="877"/>
                    <a:pt x="161" y="883"/>
                  </a:cubicBezTo>
                  <a:cubicBezTo>
                    <a:pt x="161" y="895"/>
                    <a:pt x="161" y="907"/>
                    <a:pt x="161" y="919"/>
                  </a:cubicBezTo>
                  <a:cubicBezTo>
                    <a:pt x="161" y="1271"/>
                    <a:pt x="162" y="1622"/>
                    <a:pt x="162" y="1974"/>
                  </a:cubicBezTo>
                  <a:cubicBezTo>
                    <a:pt x="162" y="1987"/>
                    <a:pt x="160" y="1999"/>
                    <a:pt x="159" y="2012"/>
                  </a:cubicBezTo>
                  <a:cubicBezTo>
                    <a:pt x="156" y="2011"/>
                    <a:pt x="153" y="2011"/>
                    <a:pt x="150" y="2011"/>
                  </a:cubicBezTo>
                  <a:cubicBezTo>
                    <a:pt x="150" y="1657"/>
                    <a:pt x="150" y="1303"/>
                    <a:pt x="150" y="950"/>
                  </a:cubicBezTo>
                  <a:cubicBezTo>
                    <a:pt x="147" y="950"/>
                    <a:pt x="144" y="950"/>
                    <a:pt x="141" y="950"/>
                  </a:cubicBezTo>
                  <a:cubicBezTo>
                    <a:pt x="141" y="1304"/>
                    <a:pt x="141" y="1658"/>
                    <a:pt x="141" y="2012"/>
                  </a:cubicBezTo>
                  <a:cubicBezTo>
                    <a:pt x="138" y="2012"/>
                    <a:pt x="134" y="2012"/>
                    <a:pt x="131" y="2012"/>
                  </a:cubicBezTo>
                  <a:cubicBezTo>
                    <a:pt x="131" y="1658"/>
                    <a:pt x="131" y="1304"/>
                    <a:pt x="131" y="949"/>
                  </a:cubicBezTo>
                  <a:cubicBezTo>
                    <a:pt x="129" y="949"/>
                    <a:pt x="126" y="949"/>
                    <a:pt x="123" y="9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80" name="Freeform 7"/>
            <p:cNvSpPr>
              <a:spLocks noEditPoints="1"/>
            </p:cNvSpPr>
            <p:nvPr/>
          </p:nvSpPr>
          <p:spPr bwMode="auto">
            <a:xfrm>
              <a:off x="6505066" y="513303"/>
              <a:ext cx="812715" cy="1247083"/>
            </a:xfrm>
            <a:custGeom>
              <a:avLst/>
              <a:gdLst>
                <a:gd name="T0" fmla="*/ 85 w 448"/>
                <a:gd name="T1" fmla="*/ 140 h 687"/>
                <a:gd name="T2" fmla="*/ 225 w 448"/>
                <a:gd name="T3" fmla="*/ 0 h 687"/>
                <a:gd name="T4" fmla="*/ 366 w 448"/>
                <a:gd name="T5" fmla="*/ 145 h 687"/>
                <a:gd name="T6" fmla="*/ 300 w 448"/>
                <a:gd name="T7" fmla="*/ 210 h 687"/>
                <a:gd name="T8" fmla="*/ 258 w 448"/>
                <a:gd name="T9" fmla="*/ 253 h 687"/>
                <a:gd name="T10" fmla="*/ 237 w 448"/>
                <a:gd name="T11" fmla="*/ 306 h 687"/>
                <a:gd name="T12" fmla="*/ 295 w 448"/>
                <a:gd name="T13" fmla="*/ 342 h 687"/>
                <a:gd name="T14" fmla="*/ 338 w 448"/>
                <a:gd name="T15" fmla="*/ 335 h 687"/>
                <a:gd name="T16" fmla="*/ 381 w 448"/>
                <a:gd name="T17" fmla="*/ 328 h 687"/>
                <a:gd name="T18" fmla="*/ 446 w 448"/>
                <a:gd name="T19" fmla="*/ 389 h 687"/>
                <a:gd name="T20" fmla="*/ 388 w 448"/>
                <a:gd name="T21" fmla="*/ 461 h 687"/>
                <a:gd name="T22" fmla="*/ 345 w 448"/>
                <a:gd name="T23" fmla="*/ 456 h 687"/>
                <a:gd name="T24" fmla="*/ 242 w 448"/>
                <a:gd name="T25" fmla="*/ 481 h 687"/>
                <a:gd name="T26" fmla="*/ 246 w 448"/>
                <a:gd name="T27" fmla="*/ 534 h 687"/>
                <a:gd name="T28" fmla="*/ 291 w 448"/>
                <a:gd name="T29" fmla="*/ 579 h 687"/>
                <a:gd name="T30" fmla="*/ 292 w 448"/>
                <a:gd name="T31" fmla="*/ 631 h 687"/>
                <a:gd name="T32" fmla="*/ 249 w 448"/>
                <a:gd name="T33" fmla="*/ 673 h 687"/>
                <a:gd name="T34" fmla="*/ 205 w 448"/>
                <a:gd name="T35" fmla="*/ 673 h 687"/>
                <a:gd name="T36" fmla="*/ 157 w 448"/>
                <a:gd name="T37" fmla="*/ 625 h 687"/>
                <a:gd name="T38" fmla="*/ 158 w 448"/>
                <a:gd name="T39" fmla="*/ 583 h 687"/>
                <a:gd name="T40" fmla="*/ 193 w 448"/>
                <a:gd name="T41" fmla="*/ 548 h 687"/>
                <a:gd name="T42" fmla="*/ 216 w 448"/>
                <a:gd name="T43" fmla="*/ 504 h 687"/>
                <a:gd name="T44" fmla="*/ 212 w 448"/>
                <a:gd name="T45" fmla="*/ 486 h 687"/>
                <a:gd name="T46" fmla="*/ 132 w 448"/>
                <a:gd name="T47" fmla="*/ 457 h 687"/>
                <a:gd name="T48" fmla="*/ 87 w 448"/>
                <a:gd name="T49" fmla="*/ 466 h 687"/>
                <a:gd name="T50" fmla="*/ 15 w 448"/>
                <a:gd name="T51" fmla="*/ 437 h 687"/>
                <a:gd name="T52" fmla="*/ 22 w 448"/>
                <a:gd name="T53" fmla="*/ 356 h 687"/>
                <a:gd name="T54" fmla="*/ 61 w 448"/>
                <a:gd name="T55" fmla="*/ 335 h 687"/>
                <a:gd name="T56" fmla="*/ 110 w 448"/>
                <a:gd name="T57" fmla="*/ 339 h 687"/>
                <a:gd name="T58" fmla="*/ 197 w 448"/>
                <a:gd name="T59" fmla="*/ 323 h 687"/>
                <a:gd name="T60" fmla="*/ 205 w 448"/>
                <a:gd name="T61" fmla="*/ 264 h 687"/>
                <a:gd name="T62" fmla="*/ 100 w 448"/>
                <a:gd name="T63" fmla="*/ 157 h 687"/>
                <a:gd name="T64" fmla="*/ 85 w 448"/>
                <a:gd name="T65" fmla="*/ 140 h 687"/>
                <a:gd name="T66" fmla="*/ 81 w 448"/>
                <a:gd name="T67" fmla="*/ 440 h 687"/>
                <a:gd name="T68" fmla="*/ 127 w 448"/>
                <a:gd name="T69" fmla="*/ 425 h 687"/>
                <a:gd name="T70" fmla="*/ 125 w 448"/>
                <a:gd name="T71" fmla="*/ 373 h 687"/>
                <a:gd name="T72" fmla="*/ 77 w 448"/>
                <a:gd name="T73" fmla="*/ 364 h 687"/>
                <a:gd name="T74" fmla="*/ 39 w 448"/>
                <a:gd name="T75" fmla="*/ 402 h 687"/>
                <a:gd name="T76" fmla="*/ 81 w 448"/>
                <a:gd name="T77" fmla="*/ 440 h 687"/>
                <a:gd name="T78" fmla="*/ 375 w 448"/>
                <a:gd name="T79" fmla="*/ 435 h 687"/>
                <a:gd name="T80" fmla="*/ 409 w 448"/>
                <a:gd name="T81" fmla="*/ 410 h 687"/>
                <a:gd name="T82" fmla="*/ 406 w 448"/>
                <a:gd name="T83" fmla="*/ 371 h 687"/>
                <a:gd name="T84" fmla="*/ 363 w 448"/>
                <a:gd name="T85" fmla="*/ 360 h 687"/>
                <a:gd name="T86" fmla="*/ 318 w 448"/>
                <a:gd name="T87" fmla="*/ 375 h 687"/>
                <a:gd name="T88" fmla="*/ 317 w 448"/>
                <a:gd name="T89" fmla="*/ 417 h 687"/>
                <a:gd name="T90" fmla="*/ 375 w 448"/>
                <a:gd name="T91" fmla="*/ 43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8" h="687">
                  <a:moveTo>
                    <a:pt x="85" y="140"/>
                  </a:moveTo>
                  <a:cubicBezTo>
                    <a:pt x="132" y="93"/>
                    <a:pt x="179" y="46"/>
                    <a:pt x="225" y="0"/>
                  </a:cubicBezTo>
                  <a:cubicBezTo>
                    <a:pt x="271" y="48"/>
                    <a:pt x="317" y="95"/>
                    <a:pt x="366" y="145"/>
                  </a:cubicBezTo>
                  <a:cubicBezTo>
                    <a:pt x="347" y="164"/>
                    <a:pt x="323" y="187"/>
                    <a:pt x="300" y="210"/>
                  </a:cubicBezTo>
                  <a:cubicBezTo>
                    <a:pt x="286" y="225"/>
                    <a:pt x="272" y="239"/>
                    <a:pt x="258" y="253"/>
                  </a:cubicBezTo>
                  <a:cubicBezTo>
                    <a:pt x="243" y="268"/>
                    <a:pt x="229" y="287"/>
                    <a:pt x="237" y="306"/>
                  </a:cubicBezTo>
                  <a:cubicBezTo>
                    <a:pt x="247" y="328"/>
                    <a:pt x="269" y="341"/>
                    <a:pt x="295" y="342"/>
                  </a:cubicBezTo>
                  <a:cubicBezTo>
                    <a:pt x="309" y="342"/>
                    <a:pt x="324" y="338"/>
                    <a:pt x="338" y="335"/>
                  </a:cubicBezTo>
                  <a:cubicBezTo>
                    <a:pt x="352" y="333"/>
                    <a:pt x="367" y="328"/>
                    <a:pt x="381" y="328"/>
                  </a:cubicBezTo>
                  <a:cubicBezTo>
                    <a:pt x="420" y="327"/>
                    <a:pt x="444" y="350"/>
                    <a:pt x="446" y="389"/>
                  </a:cubicBezTo>
                  <a:cubicBezTo>
                    <a:pt x="448" y="429"/>
                    <a:pt x="426" y="458"/>
                    <a:pt x="388" y="461"/>
                  </a:cubicBezTo>
                  <a:cubicBezTo>
                    <a:pt x="374" y="462"/>
                    <a:pt x="359" y="461"/>
                    <a:pt x="345" y="456"/>
                  </a:cubicBezTo>
                  <a:cubicBezTo>
                    <a:pt x="313" y="446"/>
                    <a:pt x="265" y="457"/>
                    <a:pt x="242" y="481"/>
                  </a:cubicBezTo>
                  <a:cubicBezTo>
                    <a:pt x="230" y="494"/>
                    <a:pt x="231" y="519"/>
                    <a:pt x="246" y="534"/>
                  </a:cubicBezTo>
                  <a:cubicBezTo>
                    <a:pt x="261" y="550"/>
                    <a:pt x="276" y="564"/>
                    <a:pt x="291" y="579"/>
                  </a:cubicBezTo>
                  <a:cubicBezTo>
                    <a:pt x="310" y="598"/>
                    <a:pt x="310" y="612"/>
                    <a:pt x="292" y="631"/>
                  </a:cubicBezTo>
                  <a:cubicBezTo>
                    <a:pt x="278" y="645"/>
                    <a:pt x="264" y="659"/>
                    <a:pt x="249" y="673"/>
                  </a:cubicBezTo>
                  <a:cubicBezTo>
                    <a:pt x="234" y="687"/>
                    <a:pt x="220" y="687"/>
                    <a:pt x="205" y="673"/>
                  </a:cubicBezTo>
                  <a:cubicBezTo>
                    <a:pt x="189" y="658"/>
                    <a:pt x="173" y="642"/>
                    <a:pt x="157" y="625"/>
                  </a:cubicBezTo>
                  <a:cubicBezTo>
                    <a:pt x="143" y="610"/>
                    <a:pt x="144" y="598"/>
                    <a:pt x="158" y="583"/>
                  </a:cubicBezTo>
                  <a:cubicBezTo>
                    <a:pt x="170" y="571"/>
                    <a:pt x="183" y="561"/>
                    <a:pt x="193" y="548"/>
                  </a:cubicBezTo>
                  <a:cubicBezTo>
                    <a:pt x="203" y="535"/>
                    <a:pt x="209" y="519"/>
                    <a:pt x="216" y="504"/>
                  </a:cubicBezTo>
                  <a:cubicBezTo>
                    <a:pt x="218" y="499"/>
                    <a:pt x="215" y="490"/>
                    <a:pt x="212" y="486"/>
                  </a:cubicBezTo>
                  <a:cubicBezTo>
                    <a:pt x="190" y="462"/>
                    <a:pt x="165" y="449"/>
                    <a:pt x="132" y="457"/>
                  </a:cubicBezTo>
                  <a:cubicBezTo>
                    <a:pt x="117" y="461"/>
                    <a:pt x="102" y="464"/>
                    <a:pt x="87" y="466"/>
                  </a:cubicBezTo>
                  <a:cubicBezTo>
                    <a:pt x="58" y="470"/>
                    <a:pt x="31" y="465"/>
                    <a:pt x="15" y="437"/>
                  </a:cubicBezTo>
                  <a:cubicBezTo>
                    <a:pt x="0" y="410"/>
                    <a:pt x="4" y="381"/>
                    <a:pt x="22" y="356"/>
                  </a:cubicBezTo>
                  <a:cubicBezTo>
                    <a:pt x="30" y="346"/>
                    <a:pt x="47" y="338"/>
                    <a:pt x="61" y="335"/>
                  </a:cubicBezTo>
                  <a:cubicBezTo>
                    <a:pt x="76" y="333"/>
                    <a:pt x="94" y="335"/>
                    <a:pt x="110" y="339"/>
                  </a:cubicBezTo>
                  <a:cubicBezTo>
                    <a:pt x="142" y="347"/>
                    <a:pt x="170" y="342"/>
                    <a:pt x="197" y="323"/>
                  </a:cubicBezTo>
                  <a:cubicBezTo>
                    <a:pt x="222" y="306"/>
                    <a:pt x="227" y="286"/>
                    <a:pt x="205" y="264"/>
                  </a:cubicBezTo>
                  <a:cubicBezTo>
                    <a:pt x="171" y="227"/>
                    <a:pt x="135" y="192"/>
                    <a:pt x="100" y="157"/>
                  </a:cubicBezTo>
                  <a:cubicBezTo>
                    <a:pt x="95" y="151"/>
                    <a:pt x="90" y="145"/>
                    <a:pt x="85" y="140"/>
                  </a:cubicBezTo>
                  <a:close/>
                  <a:moveTo>
                    <a:pt x="81" y="440"/>
                  </a:moveTo>
                  <a:cubicBezTo>
                    <a:pt x="97" y="435"/>
                    <a:pt x="113" y="432"/>
                    <a:pt x="127" y="425"/>
                  </a:cubicBezTo>
                  <a:cubicBezTo>
                    <a:pt x="151" y="411"/>
                    <a:pt x="150" y="385"/>
                    <a:pt x="125" y="373"/>
                  </a:cubicBezTo>
                  <a:cubicBezTo>
                    <a:pt x="111" y="367"/>
                    <a:pt x="94" y="364"/>
                    <a:pt x="77" y="364"/>
                  </a:cubicBezTo>
                  <a:cubicBezTo>
                    <a:pt x="54" y="363"/>
                    <a:pt x="38" y="380"/>
                    <a:pt x="39" y="402"/>
                  </a:cubicBezTo>
                  <a:cubicBezTo>
                    <a:pt x="39" y="425"/>
                    <a:pt x="54" y="438"/>
                    <a:pt x="81" y="440"/>
                  </a:cubicBezTo>
                  <a:close/>
                  <a:moveTo>
                    <a:pt x="375" y="435"/>
                  </a:moveTo>
                  <a:cubicBezTo>
                    <a:pt x="386" y="428"/>
                    <a:pt x="402" y="422"/>
                    <a:pt x="409" y="410"/>
                  </a:cubicBezTo>
                  <a:cubicBezTo>
                    <a:pt x="414" y="400"/>
                    <a:pt x="411" y="382"/>
                    <a:pt x="406" y="371"/>
                  </a:cubicBezTo>
                  <a:cubicBezTo>
                    <a:pt x="397" y="354"/>
                    <a:pt x="379" y="356"/>
                    <a:pt x="363" y="360"/>
                  </a:cubicBezTo>
                  <a:cubicBezTo>
                    <a:pt x="348" y="364"/>
                    <a:pt x="332" y="368"/>
                    <a:pt x="318" y="375"/>
                  </a:cubicBezTo>
                  <a:cubicBezTo>
                    <a:pt x="301" y="383"/>
                    <a:pt x="300" y="409"/>
                    <a:pt x="317" y="417"/>
                  </a:cubicBezTo>
                  <a:cubicBezTo>
                    <a:pt x="334" y="424"/>
                    <a:pt x="352" y="428"/>
                    <a:pt x="375" y="4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81" name="Freeform 9"/>
            <p:cNvSpPr>
              <a:spLocks/>
            </p:cNvSpPr>
            <p:nvPr/>
          </p:nvSpPr>
          <p:spPr bwMode="auto">
            <a:xfrm>
              <a:off x="7653150" y="1861688"/>
              <a:ext cx="900202" cy="961597"/>
            </a:xfrm>
            <a:custGeom>
              <a:avLst/>
              <a:gdLst>
                <a:gd name="T0" fmla="*/ 496 w 496"/>
                <a:gd name="T1" fmla="*/ 273 h 530"/>
                <a:gd name="T2" fmla="*/ 461 w 496"/>
                <a:gd name="T3" fmla="*/ 431 h 530"/>
                <a:gd name="T4" fmla="*/ 298 w 496"/>
                <a:gd name="T5" fmla="*/ 526 h 530"/>
                <a:gd name="T6" fmla="*/ 25 w 496"/>
                <a:gd name="T7" fmla="*/ 426 h 530"/>
                <a:gd name="T8" fmla="*/ 11 w 496"/>
                <a:gd name="T9" fmla="*/ 410 h 530"/>
                <a:gd name="T10" fmla="*/ 10 w 496"/>
                <a:gd name="T11" fmla="*/ 379 h 530"/>
                <a:gd name="T12" fmla="*/ 42 w 496"/>
                <a:gd name="T13" fmla="*/ 371 h 530"/>
                <a:gd name="T14" fmla="*/ 107 w 496"/>
                <a:gd name="T15" fmla="*/ 410 h 530"/>
                <a:gd name="T16" fmla="*/ 279 w 496"/>
                <a:gd name="T17" fmla="*/ 467 h 530"/>
                <a:gd name="T18" fmla="*/ 418 w 496"/>
                <a:gd name="T19" fmla="*/ 358 h 530"/>
                <a:gd name="T20" fmla="*/ 416 w 496"/>
                <a:gd name="T21" fmla="*/ 172 h 530"/>
                <a:gd name="T22" fmla="*/ 258 w 496"/>
                <a:gd name="T23" fmla="*/ 74 h 530"/>
                <a:gd name="T24" fmla="*/ 71 w 496"/>
                <a:gd name="T25" fmla="*/ 150 h 530"/>
                <a:gd name="T26" fmla="*/ 47 w 496"/>
                <a:gd name="T27" fmla="*/ 167 h 530"/>
                <a:gd name="T28" fmla="*/ 11 w 496"/>
                <a:gd name="T29" fmla="*/ 163 h 530"/>
                <a:gd name="T30" fmla="*/ 13 w 496"/>
                <a:gd name="T31" fmla="*/ 126 h 530"/>
                <a:gd name="T32" fmla="*/ 15 w 496"/>
                <a:gd name="T33" fmla="*/ 124 h 530"/>
                <a:gd name="T34" fmla="*/ 335 w 496"/>
                <a:gd name="T35" fmla="*/ 19 h 530"/>
                <a:gd name="T36" fmla="*/ 469 w 496"/>
                <a:gd name="T37" fmla="*/ 127 h 530"/>
                <a:gd name="T38" fmla="*/ 496 w 496"/>
                <a:gd name="T39" fmla="*/ 27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530">
                  <a:moveTo>
                    <a:pt x="496" y="273"/>
                  </a:moveTo>
                  <a:cubicBezTo>
                    <a:pt x="495" y="327"/>
                    <a:pt x="487" y="381"/>
                    <a:pt x="461" y="431"/>
                  </a:cubicBezTo>
                  <a:cubicBezTo>
                    <a:pt x="426" y="496"/>
                    <a:pt x="369" y="524"/>
                    <a:pt x="298" y="526"/>
                  </a:cubicBezTo>
                  <a:cubicBezTo>
                    <a:pt x="194" y="530"/>
                    <a:pt x="104" y="492"/>
                    <a:pt x="25" y="426"/>
                  </a:cubicBezTo>
                  <a:cubicBezTo>
                    <a:pt x="20" y="422"/>
                    <a:pt x="13" y="416"/>
                    <a:pt x="11" y="410"/>
                  </a:cubicBezTo>
                  <a:cubicBezTo>
                    <a:pt x="8" y="400"/>
                    <a:pt x="7" y="388"/>
                    <a:pt x="10" y="379"/>
                  </a:cubicBezTo>
                  <a:cubicBezTo>
                    <a:pt x="16" y="367"/>
                    <a:pt x="30" y="365"/>
                    <a:pt x="42" y="371"/>
                  </a:cubicBezTo>
                  <a:cubicBezTo>
                    <a:pt x="64" y="384"/>
                    <a:pt x="85" y="397"/>
                    <a:pt x="107" y="410"/>
                  </a:cubicBezTo>
                  <a:cubicBezTo>
                    <a:pt x="160" y="442"/>
                    <a:pt x="214" y="469"/>
                    <a:pt x="279" y="467"/>
                  </a:cubicBezTo>
                  <a:cubicBezTo>
                    <a:pt x="355" y="465"/>
                    <a:pt x="397" y="432"/>
                    <a:pt x="418" y="358"/>
                  </a:cubicBezTo>
                  <a:cubicBezTo>
                    <a:pt x="437" y="295"/>
                    <a:pt x="436" y="233"/>
                    <a:pt x="416" y="172"/>
                  </a:cubicBezTo>
                  <a:cubicBezTo>
                    <a:pt x="393" y="100"/>
                    <a:pt x="334" y="65"/>
                    <a:pt x="258" y="74"/>
                  </a:cubicBezTo>
                  <a:cubicBezTo>
                    <a:pt x="188" y="82"/>
                    <a:pt x="127" y="110"/>
                    <a:pt x="71" y="150"/>
                  </a:cubicBezTo>
                  <a:cubicBezTo>
                    <a:pt x="63" y="156"/>
                    <a:pt x="55" y="162"/>
                    <a:pt x="47" y="167"/>
                  </a:cubicBezTo>
                  <a:cubicBezTo>
                    <a:pt x="34" y="175"/>
                    <a:pt x="21" y="176"/>
                    <a:pt x="11" y="163"/>
                  </a:cubicBezTo>
                  <a:cubicBezTo>
                    <a:pt x="0" y="150"/>
                    <a:pt x="3" y="138"/>
                    <a:pt x="13" y="126"/>
                  </a:cubicBezTo>
                  <a:cubicBezTo>
                    <a:pt x="14" y="125"/>
                    <a:pt x="14" y="125"/>
                    <a:pt x="15" y="124"/>
                  </a:cubicBezTo>
                  <a:cubicBezTo>
                    <a:pt x="106" y="42"/>
                    <a:pt x="211" y="0"/>
                    <a:pt x="335" y="19"/>
                  </a:cubicBezTo>
                  <a:cubicBezTo>
                    <a:pt x="400" y="29"/>
                    <a:pt x="444" y="67"/>
                    <a:pt x="469" y="127"/>
                  </a:cubicBezTo>
                  <a:cubicBezTo>
                    <a:pt x="489" y="173"/>
                    <a:pt x="496" y="221"/>
                    <a:pt x="496" y="2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82" name="Freeform 10"/>
            <p:cNvSpPr>
              <a:spLocks/>
            </p:cNvSpPr>
            <p:nvPr/>
          </p:nvSpPr>
          <p:spPr bwMode="auto">
            <a:xfrm>
              <a:off x="5262588" y="1887013"/>
              <a:ext cx="915551" cy="943179"/>
            </a:xfrm>
            <a:custGeom>
              <a:avLst/>
              <a:gdLst>
                <a:gd name="T0" fmla="*/ 224 w 505"/>
                <a:gd name="T1" fmla="*/ 1 h 520"/>
                <a:gd name="T2" fmla="*/ 486 w 505"/>
                <a:gd name="T3" fmla="*/ 106 h 520"/>
                <a:gd name="T4" fmla="*/ 494 w 505"/>
                <a:gd name="T5" fmla="*/ 150 h 520"/>
                <a:gd name="T6" fmla="*/ 451 w 505"/>
                <a:gd name="T7" fmla="*/ 149 h 520"/>
                <a:gd name="T8" fmla="*/ 275 w 505"/>
                <a:gd name="T9" fmla="*/ 65 h 520"/>
                <a:gd name="T10" fmla="*/ 192 w 505"/>
                <a:gd name="T11" fmla="*/ 65 h 520"/>
                <a:gd name="T12" fmla="*/ 80 w 505"/>
                <a:gd name="T13" fmla="*/ 187 h 520"/>
                <a:gd name="T14" fmla="*/ 83 w 505"/>
                <a:gd name="T15" fmla="*/ 336 h 520"/>
                <a:gd name="T16" fmla="*/ 242 w 505"/>
                <a:gd name="T17" fmla="*/ 453 h 520"/>
                <a:gd name="T18" fmla="*/ 439 w 505"/>
                <a:gd name="T19" fmla="*/ 373 h 520"/>
                <a:gd name="T20" fmla="*/ 462 w 505"/>
                <a:gd name="T21" fmla="*/ 357 h 520"/>
                <a:gd name="T22" fmla="*/ 494 w 505"/>
                <a:gd name="T23" fmla="*/ 364 h 520"/>
                <a:gd name="T24" fmla="*/ 495 w 505"/>
                <a:gd name="T25" fmla="*/ 397 h 520"/>
                <a:gd name="T26" fmla="*/ 489 w 505"/>
                <a:gd name="T27" fmla="*/ 404 h 520"/>
                <a:gd name="T28" fmla="*/ 191 w 505"/>
                <a:gd name="T29" fmla="*/ 511 h 520"/>
                <a:gd name="T30" fmla="*/ 33 w 505"/>
                <a:gd name="T31" fmla="*/ 390 h 520"/>
                <a:gd name="T32" fmla="*/ 23 w 505"/>
                <a:gd name="T33" fmla="*/ 152 h 520"/>
                <a:gd name="T34" fmla="*/ 224 w 505"/>
                <a:gd name="T35" fmla="*/ 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5" h="520">
                  <a:moveTo>
                    <a:pt x="224" y="1"/>
                  </a:moveTo>
                  <a:cubicBezTo>
                    <a:pt x="326" y="0"/>
                    <a:pt x="411" y="41"/>
                    <a:pt x="486" y="106"/>
                  </a:cubicBezTo>
                  <a:cubicBezTo>
                    <a:pt x="503" y="121"/>
                    <a:pt x="505" y="136"/>
                    <a:pt x="494" y="150"/>
                  </a:cubicBezTo>
                  <a:cubicBezTo>
                    <a:pt x="483" y="162"/>
                    <a:pt x="470" y="163"/>
                    <a:pt x="451" y="149"/>
                  </a:cubicBezTo>
                  <a:cubicBezTo>
                    <a:pt x="398" y="109"/>
                    <a:pt x="342" y="75"/>
                    <a:pt x="275" y="65"/>
                  </a:cubicBezTo>
                  <a:cubicBezTo>
                    <a:pt x="248" y="61"/>
                    <a:pt x="219" y="60"/>
                    <a:pt x="192" y="65"/>
                  </a:cubicBezTo>
                  <a:cubicBezTo>
                    <a:pt x="130" y="75"/>
                    <a:pt x="90" y="119"/>
                    <a:pt x="80" y="187"/>
                  </a:cubicBezTo>
                  <a:cubicBezTo>
                    <a:pt x="73" y="237"/>
                    <a:pt x="72" y="286"/>
                    <a:pt x="83" y="336"/>
                  </a:cubicBezTo>
                  <a:cubicBezTo>
                    <a:pt x="101" y="416"/>
                    <a:pt x="160" y="460"/>
                    <a:pt x="242" y="453"/>
                  </a:cubicBezTo>
                  <a:cubicBezTo>
                    <a:pt x="316" y="447"/>
                    <a:pt x="380" y="416"/>
                    <a:pt x="439" y="373"/>
                  </a:cubicBezTo>
                  <a:cubicBezTo>
                    <a:pt x="447" y="367"/>
                    <a:pt x="454" y="361"/>
                    <a:pt x="462" y="357"/>
                  </a:cubicBezTo>
                  <a:cubicBezTo>
                    <a:pt x="474" y="351"/>
                    <a:pt x="488" y="351"/>
                    <a:pt x="494" y="364"/>
                  </a:cubicBezTo>
                  <a:cubicBezTo>
                    <a:pt x="498" y="373"/>
                    <a:pt x="496" y="385"/>
                    <a:pt x="495" y="397"/>
                  </a:cubicBezTo>
                  <a:cubicBezTo>
                    <a:pt x="495" y="399"/>
                    <a:pt x="492" y="402"/>
                    <a:pt x="489" y="404"/>
                  </a:cubicBezTo>
                  <a:cubicBezTo>
                    <a:pt x="404" y="479"/>
                    <a:pt x="307" y="520"/>
                    <a:pt x="191" y="511"/>
                  </a:cubicBezTo>
                  <a:cubicBezTo>
                    <a:pt x="113" y="505"/>
                    <a:pt x="60" y="464"/>
                    <a:pt x="33" y="390"/>
                  </a:cubicBezTo>
                  <a:cubicBezTo>
                    <a:pt x="5" y="312"/>
                    <a:pt x="0" y="233"/>
                    <a:pt x="23" y="152"/>
                  </a:cubicBezTo>
                  <a:cubicBezTo>
                    <a:pt x="53" y="46"/>
                    <a:pt x="113" y="1"/>
                    <a:pt x="2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83" name="Freeform 12"/>
            <p:cNvSpPr>
              <a:spLocks/>
            </p:cNvSpPr>
            <p:nvPr/>
          </p:nvSpPr>
          <p:spPr bwMode="auto">
            <a:xfrm>
              <a:off x="7791289" y="2142570"/>
              <a:ext cx="560996" cy="417485"/>
            </a:xfrm>
            <a:custGeom>
              <a:avLst/>
              <a:gdLst>
                <a:gd name="T0" fmla="*/ 168 w 309"/>
                <a:gd name="T1" fmla="*/ 229 h 230"/>
                <a:gd name="T2" fmla="*/ 27 w 309"/>
                <a:gd name="T3" fmla="*/ 186 h 230"/>
                <a:gd name="T4" fmla="*/ 11 w 309"/>
                <a:gd name="T5" fmla="*/ 166 h 230"/>
                <a:gd name="T6" fmla="*/ 13 w 309"/>
                <a:gd name="T7" fmla="*/ 137 h 230"/>
                <a:gd name="T8" fmla="*/ 41 w 309"/>
                <a:gd name="T9" fmla="*/ 135 h 230"/>
                <a:gd name="T10" fmla="*/ 137 w 309"/>
                <a:gd name="T11" fmla="*/ 172 h 230"/>
                <a:gd name="T12" fmla="*/ 166 w 309"/>
                <a:gd name="T13" fmla="*/ 180 h 230"/>
                <a:gd name="T14" fmla="*/ 234 w 309"/>
                <a:gd name="T15" fmla="*/ 154 h 230"/>
                <a:gd name="T16" fmla="*/ 224 w 309"/>
                <a:gd name="T17" fmla="*/ 74 h 230"/>
                <a:gd name="T18" fmla="*/ 175 w 309"/>
                <a:gd name="T19" fmla="*/ 59 h 230"/>
                <a:gd name="T20" fmla="*/ 44 w 309"/>
                <a:gd name="T21" fmla="*/ 95 h 230"/>
                <a:gd name="T22" fmla="*/ 7 w 309"/>
                <a:gd name="T23" fmla="*/ 87 h 230"/>
                <a:gd name="T24" fmla="*/ 25 w 309"/>
                <a:gd name="T25" fmla="*/ 46 h 230"/>
                <a:gd name="T26" fmla="*/ 83 w 309"/>
                <a:gd name="T27" fmla="*/ 26 h 230"/>
                <a:gd name="T28" fmla="*/ 127 w 309"/>
                <a:gd name="T29" fmla="*/ 13 h 230"/>
                <a:gd name="T30" fmla="*/ 214 w 309"/>
                <a:gd name="T31" fmla="*/ 11 h 230"/>
                <a:gd name="T32" fmla="*/ 286 w 309"/>
                <a:gd name="T33" fmla="*/ 163 h 230"/>
                <a:gd name="T34" fmla="*/ 168 w 309"/>
                <a:gd name="T35" fmla="*/ 22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 h="230">
                  <a:moveTo>
                    <a:pt x="168" y="229"/>
                  </a:moveTo>
                  <a:cubicBezTo>
                    <a:pt x="122" y="229"/>
                    <a:pt x="73" y="211"/>
                    <a:pt x="27" y="186"/>
                  </a:cubicBezTo>
                  <a:cubicBezTo>
                    <a:pt x="20" y="182"/>
                    <a:pt x="13" y="174"/>
                    <a:pt x="11" y="166"/>
                  </a:cubicBezTo>
                  <a:cubicBezTo>
                    <a:pt x="9" y="157"/>
                    <a:pt x="8" y="144"/>
                    <a:pt x="13" y="137"/>
                  </a:cubicBezTo>
                  <a:cubicBezTo>
                    <a:pt x="17" y="132"/>
                    <a:pt x="32" y="132"/>
                    <a:pt x="41" y="135"/>
                  </a:cubicBezTo>
                  <a:cubicBezTo>
                    <a:pt x="73" y="147"/>
                    <a:pt x="105" y="160"/>
                    <a:pt x="137" y="172"/>
                  </a:cubicBezTo>
                  <a:cubicBezTo>
                    <a:pt x="147" y="176"/>
                    <a:pt x="157" y="178"/>
                    <a:pt x="166" y="180"/>
                  </a:cubicBezTo>
                  <a:cubicBezTo>
                    <a:pt x="197" y="187"/>
                    <a:pt x="221" y="177"/>
                    <a:pt x="234" y="154"/>
                  </a:cubicBezTo>
                  <a:cubicBezTo>
                    <a:pt x="247" y="131"/>
                    <a:pt x="243" y="94"/>
                    <a:pt x="224" y="74"/>
                  </a:cubicBezTo>
                  <a:cubicBezTo>
                    <a:pt x="211" y="59"/>
                    <a:pt x="194" y="54"/>
                    <a:pt x="175" y="59"/>
                  </a:cubicBezTo>
                  <a:cubicBezTo>
                    <a:pt x="131" y="71"/>
                    <a:pt x="88" y="82"/>
                    <a:pt x="44" y="95"/>
                  </a:cubicBezTo>
                  <a:cubicBezTo>
                    <a:pt x="30" y="99"/>
                    <a:pt x="16" y="106"/>
                    <a:pt x="7" y="87"/>
                  </a:cubicBezTo>
                  <a:cubicBezTo>
                    <a:pt x="0" y="71"/>
                    <a:pt x="7" y="53"/>
                    <a:pt x="25" y="46"/>
                  </a:cubicBezTo>
                  <a:cubicBezTo>
                    <a:pt x="44" y="38"/>
                    <a:pt x="64" y="33"/>
                    <a:pt x="83" y="26"/>
                  </a:cubicBezTo>
                  <a:cubicBezTo>
                    <a:pt x="98" y="22"/>
                    <a:pt x="114" y="19"/>
                    <a:pt x="127" y="13"/>
                  </a:cubicBezTo>
                  <a:cubicBezTo>
                    <a:pt x="156" y="0"/>
                    <a:pt x="185" y="5"/>
                    <a:pt x="214" y="11"/>
                  </a:cubicBezTo>
                  <a:cubicBezTo>
                    <a:pt x="274" y="23"/>
                    <a:pt x="309" y="98"/>
                    <a:pt x="286" y="163"/>
                  </a:cubicBezTo>
                  <a:cubicBezTo>
                    <a:pt x="269" y="209"/>
                    <a:pt x="235" y="230"/>
                    <a:pt x="168"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84" name="Freeform 13"/>
            <p:cNvSpPr>
              <a:spLocks/>
            </p:cNvSpPr>
            <p:nvPr/>
          </p:nvSpPr>
          <p:spPr bwMode="auto">
            <a:xfrm>
              <a:off x="5510470" y="2154081"/>
              <a:ext cx="527996" cy="415183"/>
            </a:xfrm>
            <a:custGeom>
              <a:avLst/>
              <a:gdLst>
                <a:gd name="T0" fmla="*/ 129 w 291"/>
                <a:gd name="T1" fmla="*/ 2 h 229"/>
                <a:gd name="T2" fmla="*/ 261 w 291"/>
                <a:gd name="T3" fmla="*/ 37 h 229"/>
                <a:gd name="T4" fmla="*/ 276 w 291"/>
                <a:gd name="T5" fmla="*/ 48 h 229"/>
                <a:gd name="T6" fmla="*/ 280 w 291"/>
                <a:gd name="T7" fmla="*/ 83 h 229"/>
                <a:gd name="T8" fmla="*/ 251 w 291"/>
                <a:gd name="T9" fmla="*/ 89 h 229"/>
                <a:gd name="T10" fmla="*/ 164 w 291"/>
                <a:gd name="T11" fmla="*/ 60 h 229"/>
                <a:gd name="T12" fmla="*/ 98 w 291"/>
                <a:gd name="T13" fmla="*/ 54 h 229"/>
                <a:gd name="T14" fmla="*/ 52 w 291"/>
                <a:gd name="T15" fmla="*/ 128 h 229"/>
                <a:gd name="T16" fmla="*/ 121 w 291"/>
                <a:gd name="T17" fmla="*/ 174 h 229"/>
                <a:gd name="T18" fmla="*/ 249 w 291"/>
                <a:gd name="T19" fmla="*/ 131 h 229"/>
                <a:gd name="T20" fmla="*/ 282 w 291"/>
                <a:gd name="T21" fmla="*/ 134 h 229"/>
                <a:gd name="T22" fmla="*/ 277 w 291"/>
                <a:gd name="T23" fmla="*/ 174 h 229"/>
                <a:gd name="T24" fmla="*/ 252 w 291"/>
                <a:gd name="T25" fmla="*/ 186 h 229"/>
                <a:gd name="T26" fmla="*/ 127 w 291"/>
                <a:gd name="T27" fmla="*/ 225 h 229"/>
                <a:gd name="T28" fmla="*/ 41 w 291"/>
                <a:gd name="T29" fmla="*/ 205 h 229"/>
                <a:gd name="T30" fmla="*/ 2 w 291"/>
                <a:gd name="T31" fmla="*/ 139 h 229"/>
                <a:gd name="T32" fmla="*/ 2 w 291"/>
                <a:gd name="T33" fmla="*/ 87 h 229"/>
                <a:gd name="T34" fmla="*/ 129 w 291"/>
                <a:gd name="T35" fmla="*/ 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1" h="229">
                  <a:moveTo>
                    <a:pt x="129" y="2"/>
                  </a:moveTo>
                  <a:cubicBezTo>
                    <a:pt x="168" y="2"/>
                    <a:pt x="215" y="17"/>
                    <a:pt x="261" y="37"/>
                  </a:cubicBezTo>
                  <a:cubicBezTo>
                    <a:pt x="267" y="39"/>
                    <a:pt x="275" y="43"/>
                    <a:pt x="276" y="48"/>
                  </a:cubicBezTo>
                  <a:cubicBezTo>
                    <a:pt x="280" y="59"/>
                    <a:pt x="284" y="73"/>
                    <a:pt x="280" y="83"/>
                  </a:cubicBezTo>
                  <a:cubicBezTo>
                    <a:pt x="278" y="88"/>
                    <a:pt x="260" y="92"/>
                    <a:pt x="251" y="89"/>
                  </a:cubicBezTo>
                  <a:cubicBezTo>
                    <a:pt x="221" y="81"/>
                    <a:pt x="193" y="67"/>
                    <a:pt x="164" y="60"/>
                  </a:cubicBezTo>
                  <a:cubicBezTo>
                    <a:pt x="143" y="54"/>
                    <a:pt x="119" y="51"/>
                    <a:pt x="98" y="54"/>
                  </a:cubicBezTo>
                  <a:cubicBezTo>
                    <a:pt x="62" y="59"/>
                    <a:pt x="45" y="91"/>
                    <a:pt x="52" y="128"/>
                  </a:cubicBezTo>
                  <a:cubicBezTo>
                    <a:pt x="59" y="164"/>
                    <a:pt x="85" y="184"/>
                    <a:pt x="121" y="174"/>
                  </a:cubicBezTo>
                  <a:cubicBezTo>
                    <a:pt x="164" y="163"/>
                    <a:pt x="206" y="146"/>
                    <a:pt x="249" y="131"/>
                  </a:cubicBezTo>
                  <a:cubicBezTo>
                    <a:pt x="261" y="126"/>
                    <a:pt x="273" y="119"/>
                    <a:pt x="282" y="134"/>
                  </a:cubicBezTo>
                  <a:cubicBezTo>
                    <a:pt x="290" y="148"/>
                    <a:pt x="291" y="163"/>
                    <a:pt x="277" y="174"/>
                  </a:cubicBezTo>
                  <a:cubicBezTo>
                    <a:pt x="270" y="179"/>
                    <a:pt x="261" y="184"/>
                    <a:pt x="252" y="186"/>
                  </a:cubicBezTo>
                  <a:cubicBezTo>
                    <a:pt x="211" y="200"/>
                    <a:pt x="170" y="219"/>
                    <a:pt x="127" y="225"/>
                  </a:cubicBezTo>
                  <a:cubicBezTo>
                    <a:pt x="99" y="229"/>
                    <a:pt x="68" y="217"/>
                    <a:pt x="41" y="205"/>
                  </a:cubicBezTo>
                  <a:cubicBezTo>
                    <a:pt x="15" y="194"/>
                    <a:pt x="5" y="167"/>
                    <a:pt x="2" y="139"/>
                  </a:cubicBezTo>
                  <a:cubicBezTo>
                    <a:pt x="0" y="122"/>
                    <a:pt x="0" y="104"/>
                    <a:pt x="2" y="87"/>
                  </a:cubicBezTo>
                  <a:cubicBezTo>
                    <a:pt x="10" y="32"/>
                    <a:pt x="53" y="0"/>
                    <a:pt x="1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85" name="Freeform 17"/>
            <p:cNvSpPr>
              <a:spLocks/>
            </p:cNvSpPr>
            <p:nvPr/>
          </p:nvSpPr>
          <p:spPr bwMode="auto">
            <a:xfrm>
              <a:off x="7281711" y="2718146"/>
              <a:ext cx="482717" cy="482717"/>
            </a:xfrm>
            <a:custGeom>
              <a:avLst/>
              <a:gdLst>
                <a:gd name="T0" fmla="*/ 7 w 266"/>
                <a:gd name="T1" fmla="*/ 125 h 266"/>
                <a:gd name="T2" fmla="*/ 40 w 266"/>
                <a:gd name="T3" fmla="*/ 141 h 266"/>
                <a:gd name="T4" fmla="*/ 90 w 266"/>
                <a:gd name="T5" fmla="*/ 187 h 266"/>
                <a:gd name="T6" fmla="*/ 157 w 266"/>
                <a:gd name="T7" fmla="*/ 221 h 266"/>
                <a:gd name="T8" fmla="*/ 212 w 266"/>
                <a:gd name="T9" fmla="*/ 207 h 266"/>
                <a:gd name="T10" fmla="*/ 218 w 266"/>
                <a:gd name="T11" fmla="*/ 155 h 266"/>
                <a:gd name="T12" fmla="*/ 146 w 266"/>
                <a:gd name="T13" fmla="*/ 48 h 266"/>
                <a:gd name="T14" fmla="*/ 129 w 266"/>
                <a:gd name="T15" fmla="*/ 26 h 266"/>
                <a:gd name="T16" fmla="*/ 131 w 266"/>
                <a:gd name="T17" fmla="*/ 5 h 266"/>
                <a:gd name="T18" fmla="*/ 156 w 266"/>
                <a:gd name="T19" fmla="*/ 5 h 266"/>
                <a:gd name="T20" fmla="*/ 252 w 266"/>
                <a:gd name="T21" fmla="*/ 123 h 266"/>
                <a:gd name="T22" fmla="*/ 228 w 266"/>
                <a:gd name="T23" fmla="*/ 236 h 266"/>
                <a:gd name="T24" fmla="*/ 124 w 266"/>
                <a:gd name="T25" fmla="*/ 252 h 266"/>
                <a:gd name="T26" fmla="*/ 8 w 266"/>
                <a:gd name="T27" fmla="*/ 163 h 266"/>
                <a:gd name="T28" fmla="*/ 0 w 266"/>
                <a:gd name="T29" fmla="*/ 131 h 266"/>
                <a:gd name="T30" fmla="*/ 7 w 266"/>
                <a:gd name="T31" fmla="*/ 12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266">
                  <a:moveTo>
                    <a:pt x="7" y="125"/>
                  </a:moveTo>
                  <a:cubicBezTo>
                    <a:pt x="18" y="131"/>
                    <a:pt x="31" y="134"/>
                    <a:pt x="40" y="141"/>
                  </a:cubicBezTo>
                  <a:cubicBezTo>
                    <a:pt x="58" y="155"/>
                    <a:pt x="72" y="174"/>
                    <a:pt x="90" y="187"/>
                  </a:cubicBezTo>
                  <a:cubicBezTo>
                    <a:pt x="111" y="201"/>
                    <a:pt x="134" y="212"/>
                    <a:pt x="157" y="221"/>
                  </a:cubicBezTo>
                  <a:cubicBezTo>
                    <a:pt x="177" y="229"/>
                    <a:pt x="197" y="223"/>
                    <a:pt x="212" y="207"/>
                  </a:cubicBezTo>
                  <a:cubicBezTo>
                    <a:pt x="226" y="191"/>
                    <a:pt x="228" y="172"/>
                    <a:pt x="218" y="155"/>
                  </a:cubicBezTo>
                  <a:cubicBezTo>
                    <a:pt x="195" y="118"/>
                    <a:pt x="171" y="83"/>
                    <a:pt x="146" y="48"/>
                  </a:cubicBezTo>
                  <a:cubicBezTo>
                    <a:pt x="141" y="40"/>
                    <a:pt x="133" y="34"/>
                    <a:pt x="129" y="26"/>
                  </a:cubicBezTo>
                  <a:cubicBezTo>
                    <a:pt x="127" y="20"/>
                    <a:pt x="128" y="7"/>
                    <a:pt x="131" y="5"/>
                  </a:cubicBezTo>
                  <a:cubicBezTo>
                    <a:pt x="138" y="2"/>
                    <a:pt x="151" y="0"/>
                    <a:pt x="156" y="5"/>
                  </a:cubicBezTo>
                  <a:cubicBezTo>
                    <a:pt x="196" y="38"/>
                    <a:pt x="234" y="73"/>
                    <a:pt x="252" y="123"/>
                  </a:cubicBezTo>
                  <a:cubicBezTo>
                    <a:pt x="266" y="165"/>
                    <a:pt x="259" y="204"/>
                    <a:pt x="228" y="236"/>
                  </a:cubicBezTo>
                  <a:cubicBezTo>
                    <a:pt x="198" y="266"/>
                    <a:pt x="161" y="266"/>
                    <a:pt x="124" y="252"/>
                  </a:cubicBezTo>
                  <a:cubicBezTo>
                    <a:pt x="76" y="234"/>
                    <a:pt x="39" y="202"/>
                    <a:pt x="8" y="163"/>
                  </a:cubicBezTo>
                  <a:cubicBezTo>
                    <a:pt x="1" y="156"/>
                    <a:pt x="2" y="142"/>
                    <a:pt x="0" y="131"/>
                  </a:cubicBezTo>
                  <a:cubicBezTo>
                    <a:pt x="2" y="129"/>
                    <a:pt x="4" y="127"/>
                    <a:pt x="7"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86" name="Freeform 18"/>
            <p:cNvSpPr>
              <a:spLocks/>
            </p:cNvSpPr>
            <p:nvPr/>
          </p:nvSpPr>
          <p:spPr bwMode="auto">
            <a:xfrm>
              <a:off x="6066093" y="2719681"/>
              <a:ext cx="484252" cy="488089"/>
            </a:xfrm>
            <a:custGeom>
              <a:avLst/>
              <a:gdLst>
                <a:gd name="T0" fmla="*/ 144 w 267"/>
                <a:gd name="T1" fmla="*/ 9 h 269"/>
                <a:gd name="T2" fmla="*/ 126 w 267"/>
                <a:gd name="T3" fmla="*/ 41 h 269"/>
                <a:gd name="T4" fmla="*/ 70 w 267"/>
                <a:gd name="T5" fmla="*/ 106 h 269"/>
                <a:gd name="T6" fmla="*/ 47 w 267"/>
                <a:gd name="T7" fmla="*/ 159 h 269"/>
                <a:gd name="T8" fmla="*/ 63 w 267"/>
                <a:gd name="T9" fmla="*/ 213 h 269"/>
                <a:gd name="T10" fmla="*/ 115 w 267"/>
                <a:gd name="T11" fmla="*/ 218 h 269"/>
                <a:gd name="T12" fmla="*/ 224 w 267"/>
                <a:gd name="T13" fmla="*/ 144 h 269"/>
                <a:gd name="T14" fmla="*/ 259 w 267"/>
                <a:gd name="T15" fmla="*/ 122 h 269"/>
                <a:gd name="T16" fmla="*/ 253 w 267"/>
                <a:gd name="T17" fmla="*/ 171 h 269"/>
                <a:gd name="T18" fmla="*/ 160 w 267"/>
                <a:gd name="T19" fmla="*/ 245 h 269"/>
                <a:gd name="T20" fmla="*/ 39 w 267"/>
                <a:gd name="T21" fmla="*/ 233 h 269"/>
                <a:gd name="T22" fmla="*/ 17 w 267"/>
                <a:gd name="T23" fmla="*/ 124 h 269"/>
                <a:gd name="T24" fmla="*/ 107 w 267"/>
                <a:gd name="T25" fmla="*/ 7 h 269"/>
                <a:gd name="T26" fmla="*/ 138 w 267"/>
                <a:gd name="T27" fmla="*/ 0 h 269"/>
                <a:gd name="T28" fmla="*/ 144 w 267"/>
                <a:gd name="T29" fmla="*/ 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7" h="269">
                  <a:moveTo>
                    <a:pt x="144" y="9"/>
                  </a:moveTo>
                  <a:cubicBezTo>
                    <a:pt x="138" y="20"/>
                    <a:pt x="134" y="32"/>
                    <a:pt x="126" y="41"/>
                  </a:cubicBezTo>
                  <a:cubicBezTo>
                    <a:pt x="108" y="63"/>
                    <a:pt x="87" y="83"/>
                    <a:pt x="70" y="106"/>
                  </a:cubicBezTo>
                  <a:cubicBezTo>
                    <a:pt x="59" y="122"/>
                    <a:pt x="52" y="140"/>
                    <a:pt x="47" y="159"/>
                  </a:cubicBezTo>
                  <a:cubicBezTo>
                    <a:pt x="40" y="179"/>
                    <a:pt x="46" y="198"/>
                    <a:pt x="63" y="213"/>
                  </a:cubicBezTo>
                  <a:cubicBezTo>
                    <a:pt x="79" y="226"/>
                    <a:pt x="99" y="228"/>
                    <a:pt x="115" y="218"/>
                  </a:cubicBezTo>
                  <a:cubicBezTo>
                    <a:pt x="153" y="195"/>
                    <a:pt x="188" y="169"/>
                    <a:pt x="224" y="144"/>
                  </a:cubicBezTo>
                  <a:cubicBezTo>
                    <a:pt x="235" y="137"/>
                    <a:pt x="246" y="130"/>
                    <a:pt x="259" y="122"/>
                  </a:cubicBezTo>
                  <a:cubicBezTo>
                    <a:pt x="267" y="144"/>
                    <a:pt x="267" y="159"/>
                    <a:pt x="253" y="171"/>
                  </a:cubicBezTo>
                  <a:cubicBezTo>
                    <a:pt x="222" y="196"/>
                    <a:pt x="193" y="223"/>
                    <a:pt x="160" y="245"/>
                  </a:cubicBezTo>
                  <a:cubicBezTo>
                    <a:pt x="124" y="269"/>
                    <a:pt x="71" y="261"/>
                    <a:pt x="39" y="233"/>
                  </a:cubicBezTo>
                  <a:cubicBezTo>
                    <a:pt x="7" y="206"/>
                    <a:pt x="0" y="169"/>
                    <a:pt x="17" y="124"/>
                  </a:cubicBezTo>
                  <a:cubicBezTo>
                    <a:pt x="35" y="75"/>
                    <a:pt x="68" y="38"/>
                    <a:pt x="107" y="7"/>
                  </a:cubicBezTo>
                  <a:cubicBezTo>
                    <a:pt x="114" y="1"/>
                    <a:pt x="127" y="2"/>
                    <a:pt x="138" y="0"/>
                  </a:cubicBezTo>
                  <a:cubicBezTo>
                    <a:pt x="140" y="3"/>
                    <a:pt x="142" y="6"/>
                    <a:pt x="14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87" name="Freeform 19"/>
            <p:cNvSpPr>
              <a:spLocks/>
            </p:cNvSpPr>
            <p:nvPr/>
          </p:nvSpPr>
          <p:spPr bwMode="auto">
            <a:xfrm>
              <a:off x="6066093" y="1509435"/>
              <a:ext cx="491159" cy="495764"/>
            </a:xfrm>
            <a:custGeom>
              <a:avLst/>
              <a:gdLst>
                <a:gd name="T0" fmla="*/ 44 w 271"/>
                <a:gd name="T1" fmla="*/ 105 h 273"/>
                <a:gd name="T2" fmla="*/ 67 w 271"/>
                <a:gd name="T3" fmla="*/ 157 h 273"/>
                <a:gd name="T4" fmla="*/ 126 w 271"/>
                <a:gd name="T5" fmla="*/ 224 h 273"/>
                <a:gd name="T6" fmla="*/ 139 w 271"/>
                <a:gd name="T7" fmla="*/ 259 h 273"/>
                <a:gd name="T8" fmla="*/ 99 w 271"/>
                <a:gd name="T9" fmla="*/ 257 h 273"/>
                <a:gd name="T10" fmla="*/ 9 w 271"/>
                <a:gd name="T11" fmla="*/ 108 h 273"/>
                <a:gd name="T12" fmla="*/ 95 w 271"/>
                <a:gd name="T13" fmla="*/ 3 h 273"/>
                <a:gd name="T14" fmla="*/ 178 w 271"/>
                <a:gd name="T15" fmla="*/ 34 h 273"/>
                <a:gd name="T16" fmla="*/ 262 w 271"/>
                <a:gd name="T17" fmla="*/ 105 h 273"/>
                <a:gd name="T18" fmla="*/ 268 w 271"/>
                <a:gd name="T19" fmla="*/ 132 h 273"/>
                <a:gd name="T20" fmla="*/ 238 w 271"/>
                <a:gd name="T21" fmla="*/ 133 h 273"/>
                <a:gd name="T22" fmla="*/ 193 w 271"/>
                <a:gd name="T23" fmla="*/ 94 h 273"/>
                <a:gd name="T24" fmla="*/ 108 w 271"/>
                <a:gd name="T25" fmla="*/ 44 h 273"/>
                <a:gd name="T26" fmla="*/ 44 w 271"/>
                <a:gd name="T27"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1" h="273">
                  <a:moveTo>
                    <a:pt x="44" y="105"/>
                  </a:moveTo>
                  <a:cubicBezTo>
                    <a:pt x="49" y="116"/>
                    <a:pt x="55" y="139"/>
                    <a:pt x="67" y="157"/>
                  </a:cubicBezTo>
                  <a:cubicBezTo>
                    <a:pt x="84" y="181"/>
                    <a:pt x="106" y="202"/>
                    <a:pt x="126" y="224"/>
                  </a:cubicBezTo>
                  <a:cubicBezTo>
                    <a:pt x="136" y="235"/>
                    <a:pt x="149" y="247"/>
                    <a:pt x="139" y="259"/>
                  </a:cubicBezTo>
                  <a:cubicBezTo>
                    <a:pt x="128" y="273"/>
                    <a:pt x="112" y="267"/>
                    <a:pt x="99" y="257"/>
                  </a:cubicBezTo>
                  <a:cubicBezTo>
                    <a:pt x="53" y="217"/>
                    <a:pt x="21" y="168"/>
                    <a:pt x="9" y="108"/>
                  </a:cubicBezTo>
                  <a:cubicBezTo>
                    <a:pt x="0" y="58"/>
                    <a:pt x="45" y="0"/>
                    <a:pt x="95" y="3"/>
                  </a:cubicBezTo>
                  <a:cubicBezTo>
                    <a:pt x="123" y="5"/>
                    <a:pt x="153" y="19"/>
                    <a:pt x="178" y="34"/>
                  </a:cubicBezTo>
                  <a:cubicBezTo>
                    <a:pt x="209" y="54"/>
                    <a:pt x="235" y="80"/>
                    <a:pt x="262" y="105"/>
                  </a:cubicBezTo>
                  <a:cubicBezTo>
                    <a:pt x="267" y="110"/>
                    <a:pt x="271" y="125"/>
                    <a:pt x="268" y="132"/>
                  </a:cubicBezTo>
                  <a:cubicBezTo>
                    <a:pt x="261" y="145"/>
                    <a:pt x="247" y="140"/>
                    <a:pt x="238" y="133"/>
                  </a:cubicBezTo>
                  <a:cubicBezTo>
                    <a:pt x="222" y="121"/>
                    <a:pt x="207" y="108"/>
                    <a:pt x="193" y="94"/>
                  </a:cubicBezTo>
                  <a:cubicBezTo>
                    <a:pt x="168" y="71"/>
                    <a:pt x="142" y="51"/>
                    <a:pt x="108" y="44"/>
                  </a:cubicBezTo>
                  <a:cubicBezTo>
                    <a:pt x="74" y="37"/>
                    <a:pt x="44" y="60"/>
                    <a:pt x="44"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88" name="Freeform 20"/>
            <p:cNvSpPr>
              <a:spLocks/>
            </p:cNvSpPr>
            <p:nvPr/>
          </p:nvSpPr>
          <p:spPr bwMode="auto">
            <a:xfrm>
              <a:off x="7281711" y="1511737"/>
              <a:ext cx="480415" cy="476578"/>
            </a:xfrm>
            <a:custGeom>
              <a:avLst/>
              <a:gdLst>
                <a:gd name="T0" fmla="*/ 124 w 265"/>
                <a:gd name="T1" fmla="*/ 257 h 263"/>
                <a:gd name="T2" fmla="*/ 142 w 265"/>
                <a:gd name="T3" fmla="*/ 223 h 263"/>
                <a:gd name="T4" fmla="*/ 196 w 265"/>
                <a:gd name="T5" fmla="*/ 159 h 263"/>
                <a:gd name="T6" fmla="*/ 220 w 265"/>
                <a:gd name="T7" fmla="*/ 107 h 263"/>
                <a:gd name="T8" fmla="*/ 156 w 265"/>
                <a:gd name="T9" fmla="*/ 44 h 263"/>
                <a:gd name="T10" fmla="*/ 81 w 265"/>
                <a:gd name="T11" fmla="*/ 85 h 263"/>
                <a:gd name="T12" fmla="*/ 35 w 265"/>
                <a:gd name="T13" fmla="*/ 129 h 263"/>
                <a:gd name="T14" fmla="*/ 5 w 265"/>
                <a:gd name="T15" fmla="*/ 135 h 263"/>
                <a:gd name="T16" fmla="*/ 5 w 265"/>
                <a:gd name="T17" fmla="*/ 106 h 263"/>
                <a:gd name="T18" fmla="*/ 134 w 265"/>
                <a:gd name="T19" fmla="*/ 10 h 263"/>
                <a:gd name="T20" fmla="*/ 231 w 265"/>
                <a:gd name="T21" fmla="*/ 30 h 263"/>
                <a:gd name="T22" fmla="*/ 255 w 265"/>
                <a:gd name="T23" fmla="*/ 128 h 263"/>
                <a:gd name="T24" fmla="*/ 161 w 265"/>
                <a:gd name="T25" fmla="*/ 257 h 263"/>
                <a:gd name="T26" fmla="*/ 128 w 265"/>
                <a:gd name="T27" fmla="*/ 262 h 263"/>
                <a:gd name="T28" fmla="*/ 124 w 265"/>
                <a:gd name="T29"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5" h="263">
                  <a:moveTo>
                    <a:pt x="124" y="257"/>
                  </a:moveTo>
                  <a:cubicBezTo>
                    <a:pt x="130" y="245"/>
                    <a:pt x="134" y="233"/>
                    <a:pt x="142" y="223"/>
                  </a:cubicBezTo>
                  <a:cubicBezTo>
                    <a:pt x="159" y="201"/>
                    <a:pt x="180" y="182"/>
                    <a:pt x="196" y="159"/>
                  </a:cubicBezTo>
                  <a:cubicBezTo>
                    <a:pt x="207" y="144"/>
                    <a:pt x="216" y="125"/>
                    <a:pt x="220" y="107"/>
                  </a:cubicBezTo>
                  <a:cubicBezTo>
                    <a:pt x="231" y="64"/>
                    <a:pt x="198" y="31"/>
                    <a:pt x="156" y="44"/>
                  </a:cubicBezTo>
                  <a:cubicBezTo>
                    <a:pt x="129" y="53"/>
                    <a:pt x="105" y="69"/>
                    <a:pt x="81" y="85"/>
                  </a:cubicBezTo>
                  <a:cubicBezTo>
                    <a:pt x="64" y="97"/>
                    <a:pt x="52" y="116"/>
                    <a:pt x="35" y="129"/>
                  </a:cubicBezTo>
                  <a:cubicBezTo>
                    <a:pt x="28" y="134"/>
                    <a:pt x="15" y="133"/>
                    <a:pt x="5" y="135"/>
                  </a:cubicBezTo>
                  <a:cubicBezTo>
                    <a:pt x="5" y="126"/>
                    <a:pt x="0" y="112"/>
                    <a:pt x="5" y="106"/>
                  </a:cubicBezTo>
                  <a:cubicBezTo>
                    <a:pt x="40" y="63"/>
                    <a:pt x="79" y="26"/>
                    <a:pt x="134" y="10"/>
                  </a:cubicBezTo>
                  <a:cubicBezTo>
                    <a:pt x="170" y="0"/>
                    <a:pt x="204" y="4"/>
                    <a:pt x="231" y="30"/>
                  </a:cubicBezTo>
                  <a:cubicBezTo>
                    <a:pt x="259" y="57"/>
                    <a:pt x="265" y="91"/>
                    <a:pt x="255" y="128"/>
                  </a:cubicBezTo>
                  <a:cubicBezTo>
                    <a:pt x="240" y="182"/>
                    <a:pt x="202" y="221"/>
                    <a:pt x="161" y="257"/>
                  </a:cubicBezTo>
                  <a:cubicBezTo>
                    <a:pt x="154" y="263"/>
                    <a:pt x="139" y="261"/>
                    <a:pt x="128" y="262"/>
                  </a:cubicBezTo>
                  <a:cubicBezTo>
                    <a:pt x="127" y="261"/>
                    <a:pt x="125" y="259"/>
                    <a:pt x="124"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89" name="Freeform 25"/>
            <p:cNvSpPr>
              <a:spLocks/>
            </p:cNvSpPr>
            <p:nvPr/>
          </p:nvSpPr>
          <p:spPr bwMode="auto">
            <a:xfrm>
              <a:off x="6773669" y="2182476"/>
              <a:ext cx="286254" cy="317718"/>
            </a:xfrm>
            <a:custGeom>
              <a:avLst/>
              <a:gdLst>
                <a:gd name="T0" fmla="*/ 158 w 158"/>
                <a:gd name="T1" fmla="*/ 89 h 175"/>
                <a:gd name="T2" fmla="*/ 80 w 158"/>
                <a:gd name="T3" fmla="*/ 174 h 175"/>
                <a:gd name="T4" fmla="*/ 61 w 158"/>
                <a:gd name="T5" fmla="*/ 168 h 175"/>
                <a:gd name="T6" fmla="*/ 16 w 158"/>
                <a:gd name="T7" fmla="*/ 124 h 175"/>
                <a:gd name="T8" fmla="*/ 15 w 158"/>
                <a:gd name="T9" fmla="*/ 66 h 175"/>
                <a:gd name="T10" fmla="*/ 23 w 158"/>
                <a:gd name="T11" fmla="*/ 56 h 175"/>
                <a:gd name="T12" fmla="*/ 127 w 158"/>
                <a:gd name="T13" fmla="*/ 54 h 175"/>
                <a:gd name="T14" fmla="*/ 158 w 158"/>
                <a:gd name="T15" fmla="*/ 8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75">
                  <a:moveTo>
                    <a:pt x="158" y="89"/>
                  </a:moveTo>
                  <a:cubicBezTo>
                    <a:pt x="157" y="114"/>
                    <a:pt x="96" y="175"/>
                    <a:pt x="80" y="174"/>
                  </a:cubicBezTo>
                  <a:cubicBezTo>
                    <a:pt x="73" y="174"/>
                    <a:pt x="66" y="172"/>
                    <a:pt x="61" y="168"/>
                  </a:cubicBezTo>
                  <a:cubicBezTo>
                    <a:pt x="45" y="154"/>
                    <a:pt x="29" y="140"/>
                    <a:pt x="16" y="124"/>
                  </a:cubicBezTo>
                  <a:cubicBezTo>
                    <a:pt x="0" y="105"/>
                    <a:pt x="1" y="86"/>
                    <a:pt x="15" y="66"/>
                  </a:cubicBezTo>
                  <a:cubicBezTo>
                    <a:pt x="18" y="62"/>
                    <a:pt x="20" y="59"/>
                    <a:pt x="23" y="56"/>
                  </a:cubicBezTo>
                  <a:cubicBezTo>
                    <a:pt x="83" y="0"/>
                    <a:pt x="81" y="8"/>
                    <a:pt x="127" y="54"/>
                  </a:cubicBezTo>
                  <a:cubicBezTo>
                    <a:pt x="140" y="67"/>
                    <a:pt x="150" y="80"/>
                    <a:pt x="158"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90" name="Freeform 26"/>
            <p:cNvSpPr>
              <a:spLocks/>
            </p:cNvSpPr>
            <p:nvPr/>
          </p:nvSpPr>
          <p:spPr bwMode="auto">
            <a:xfrm>
              <a:off x="7142038" y="1832525"/>
              <a:ext cx="300835" cy="303137"/>
            </a:xfrm>
            <a:custGeom>
              <a:avLst/>
              <a:gdLst>
                <a:gd name="T0" fmla="*/ 0 w 166"/>
                <a:gd name="T1" fmla="*/ 82 h 167"/>
                <a:gd name="T2" fmla="*/ 12 w 166"/>
                <a:gd name="T3" fmla="*/ 63 h 167"/>
                <a:gd name="T4" fmla="*/ 60 w 166"/>
                <a:gd name="T5" fmla="*/ 15 h 167"/>
                <a:gd name="T6" fmla="*/ 102 w 166"/>
                <a:gd name="T7" fmla="*/ 14 h 167"/>
                <a:gd name="T8" fmla="*/ 150 w 166"/>
                <a:gd name="T9" fmla="*/ 62 h 167"/>
                <a:gd name="T10" fmla="*/ 151 w 166"/>
                <a:gd name="T11" fmla="*/ 103 h 167"/>
                <a:gd name="T12" fmla="*/ 101 w 166"/>
                <a:gd name="T13" fmla="*/ 154 h 167"/>
                <a:gd name="T14" fmla="*/ 65 w 166"/>
                <a:gd name="T15" fmla="*/ 156 h 167"/>
                <a:gd name="T16" fmla="*/ 7 w 166"/>
                <a:gd name="T17" fmla="*/ 98 h 167"/>
                <a:gd name="T18" fmla="*/ 0 w 166"/>
                <a:gd name="T19" fmla="*/ 8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7">
                  <a:moveTo>
                    <a:pt x="0" y="82"/>
                  </a:moveTo>
                  <a:cubicBezTo>
                    <a:pt x="4" y="76"/>
                    <a:pt x="7" y="68"/>
                    <a:pt x="12" y="63"/>
                  </a:cubicBezTo>
                  <a:cubicBezTo>
                    <a:pt x="28" y="46"/>
                    <a:pt x="44" y="30"/>
                    <a:pt x="60" y="15"/>
                  </a:cubicBezTo>
                  <a:cubicBezTo>
                    <a:pt x="75" y="0"/>
                    <a:pt x="87" y="0"/>
                    <a:pt x="102" y="14"/>
                  </a:cubicBezTo>
                  <a:cubicBezTo>
                    <a:pt x="119" y="29"/>
                    <a:pt x="134" y="46"/>
                    <a:pt x="150" y="62"/>
                  </a:cubicBezTo>
                  <a:cubicBezTo>
                    <a:pt x="163" y="75"/>
                    <a:pt x="166" y="89"/>
                    <a:pt x="151" y="103"/>
                  </a:cubicBezTo>
                  <a:cubicBezTo>
                    <a:pt x="135" y="120"/>
                    <a:pt x="118" y="138"/>
                    <a:pt x="101" y="154"/>
                  </a:cubicBezTo>
                  <a:cubicBezTo>
                    <a:pt x="90" y="165"/>
                    <a:pt x="77" y="167"/>
                    <a:pt x="65" y="156"/>
                  </a:cubicBezTo>
                  <a:cubicBezTo>
                    <a:pt x="45" y="138"/>
                    <a:pt x="26" y="118"/>
                    <a:pt x="7" y="98"/>
                  </a:cubicBezTo>
                  <a:cubicBezTo>
                    <a:pt x="4" y="95"/>
                    <a:pt x="3" y="89"/>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91" name="Freeform 27"/>
            <p:cNvSpPr>
              <a:spLocks/>
            </p:cNvSpPr>
            <p:nvPr/>
          </p:nvSpPr>
          <p:spPr bwMode="auto">
            <a:xfrm>
              <a:off x="6394556" y="2213941"/>
              <a:ext cx="299300" cy="291626"/>
            </a:xfrm>
            <a:custGeom>
              <a:avLst/>
              <a:gdLst>
                <a:gd name="T0" fmla="*/ 81 w 165"/>
                <a:gd name="T1" fmla="*/ 0 h 161"/>
                <a:gd name="T2" fmla="*/ 99 w 165"/>
                <a:gd name="T3" fmla="*/ 7 h 161"/>
                <a:gd name="T4" fmla="*/ 155 w 165"/>
                <a:gd name="T5" fmla="*/ 64 h 161"/>
                <a:gd name="T6" fmla="*/ 154 w 165"/>
                <a:gd name="T7" fmla="*/ 96 h 161"/>
                <a:gd name="T8" fmla="*/ 99 w 165"/>
                <a:gd name="T9" fmla="*/ 151 h 161"/>
                <a:gd name="T10" fmla="*/ 65 w 165"/>
                <a:gd name="T11" fmla="*/ 151 h 161"/>
                <a:gd name="T12" fmla="*/ 10 w 165"/>
                <a:gd name="T13" fmla="*/ 97 h 161"/>
                <a:gd name="T14" fmla="*/ 9 w 165"/>
                <a:gd name="T15" fmla="*/ 62 h 161"/>
                <a:gd name="T16" fmla="*/ 64 w 165"/>
                <a:gd name="T17" fmla="*/ 7 h 161"/>
                <a:gd name="T18" fmla="*/ 81 w 165"/>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1">
                  <a:moveTo>
                    <a:pt x="81" y="0"/>
                  </a:moveTo>
                  <a:cubicBezTo>
                    <a:pt x="87" y="2"/>
                    <a:pt x="95" y="3"/>
                    <a:pt x="99" y="7"/>
                  </a:cubicBezTo>
                  <a:cubicBezTo>
                    <a:pt x="118" y="26"/>
                    <a:pt x="137" y="45"/>
                    <a:pt x="155" y="64"/>
                  </a:cubicBezTo>
                  <a:cubicBezTo>
                    <a:pt x="165" y="75"/>
                    <a:pt x="163" y="86"/>
                    <a:pt x="154" y="96"/>
                  </a:cubicBezTo>
                  <a:cubicBezTo>
                    <a:pt x="136" y="114"/>
                    <a:pt x="118" y="133"/>
                    <a:pt x="99" y="151"/>
                  </a:cubicBezTo>
                  <a:cubicBezTo>
                    <a:pt x="88" y="161"/>
                    <a:pt x="75" y="161"/>
                    <a:pt x="65" y="151"/>
                  </a:cubicBezTo>
                  <a:cubicBezTo>
                    <a:pt x="46" y="134"/>
                    <a:pt x="27" y="115"/>
                    <a:pt x="10" y="97"/>
                  </a:cubicBezTo>
                  <a:cubicBezTo>
                    <a:pt x="0" y="86"/>
                    <a:pt x="0" y="73"/>
                    <a:pt x="9" y="62"/>
                  </a:cubicBezTo>
                  <a:cubicBezTo>
                    <a:pt x="27" y="43"/>
                    <a:pt x="46" y="25"/>
                    <a:pt x="64" y="7"/>
                  </a:cubicBezTo>
                  <a:cubicBezTo>
                    <a:pt x="68" y="3"/>
                    <a:pt x="75"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92" name="Freeform 28"/>
            <p:cNvSpPr>
              <a:spLocks/>
            </p:cNvSpPr>
            <p:nvPr/>
          </p:nvSpPr>
          <p:spPr bwMode="auto">
            <a:xfrm>
              <a:off x="6579508" y="2396591"/>
              <a:ext cx="295463" cy="292393"/>
            </a:xfrm>
            <a:custGeom>
              <a:avLst/>
              <a:gdLst>
                <a:gd name="T0" fmla="*/ 81 w 163"/>
                <a:gd name="T1" fmla="*/ 161 h 161"/>
                <a:gd name="T2" fmla="*/ 62 w 163"/>
                <a:gd name="T3" fmla="*/ 151 h 161"/>
                <a:gd name="T4" fmla="*/ 13 w 163"/>
                <a:gd name="T5" fmla="*/ 101 h 161"/>
                <a:gd name="T6" fmla="*/ 11 w 163"/>
                <a:gd name="T7" fmla="*/ 64 h 161"/>
                <a:gd name="T8" fmla="*/ 59 w 163"/>
                <a:gd name="T9" fmla="*/ 16 h 161"/>
                <a:gd name="T10" fmla="*/ 108 w 163"/>
                <a:gd name="T11" fmla="*/ 17 h 161"/>
                <a:gd name="T12" fmla="*/ 154 w 163"/>
                <a:gd name="T13" fmla="*/ 64 h 161"/>
                <a:gd name="T14" fmla="*/ 159 w 163"/>
                <a:gd name="T15" fmla="*/ 90 h 161"/>
                <a:gd name="T16" fmla="*/ 95 w 163"/>
                <a:gd name="T17" fmla="*/ 157 h 161"/>
                <a:gd name="T18" fmla="*/ 81 w 163"/>
                <a:gd name="T19"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1">
                  <a:moveTo>
                    <a:pt x="81" y="161"/>
                  </a:moveTo>
                  <a:cubicBezTo>
                    <a:pt x="76" y="158"/>
                    <a:pt x="68" y="156"/>
                    <a:pt x="62" y="151"/>
                  </a:cubicBezTo>
                  <a:cubicBezTo>
                    <a:pt x="45" y="135"/>
                    <a:pt x="29" y="118"/>
                    <a:pt x="13" y="101"/>
                  </a:cubicBezTo>
                  <a:cubicBezTo>
                    <a:pt x="2" y="90"/>
                    <a:pt x="0" y="76"/>
                    <a:pt x="11" y="64"/>
                  </a:cubicBezTo>
                  <a:cubicBezTo>
                    <a:pt x="26" y="47"/>
                    <a:pt x="42" y="31"/>
                    <a:pt x="59" y="16"/>
                  </a:cubicBezTo>
                  <a:cubicBezTo>
                    <a:pt x="76" y="0"/>
                    <a:pt x="91" y="1"/>
                    <a:pt x="108" y="17"/>
                  </a:cubicBezTo>
                  <a:cubicBezTo>
                    <a:pt x="124" y="32"/>
                    <a:pt x="140" y="47"/>
                    <a:pt x="154" y="64"/>
                  </a:cubicBezTo>
                  <a:cubicBezTo>
                    <a:pt x="159" y="70"/>
                    <a:pt x="163" y="85"/>
                    <a:pt x="159" y="90"/>
                  </a:cubicBezTo>
                  <a:cubicBezTo>
                    <a:pt x="139" y="113"/>
                    <a:pt x="117" y="135"/>
                    <a:pt x="95" y="157"/>
                  </a:cubicBezTo>
                  <a:cubicBezTo>
                    <a:pt x="92" y="159"/>
                    <a:pt x="87" y="159"/>
                    <a:pt x="8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93" name="Freeform 29"/>
            <p:cNvSpPr>
              <a:spLocks/>
            </p:cNvSpPr>
            <p:nvPr/>
          </p:nvSpPr>
          <p:spPr bwMode="auto">
            <a:xfrm>
              <a:off x="6769832" y="2585380"/>
              <a:ext cx="290091" cy="287021"/>
            </a:xfrm>
            <a:custGeom>
              <a:avLst/>
              <a:gdLst>
                <a:gd name="T0" fmla="*/ 160 w 160"/>
                <a:gd name="T1" fmla="*/ 78 h 158"/>
                <a:gd name="T2" fmla="*/ 82 w 160"/>
                <a:gd name="T3" fmla="*/ 158 h 158"/>
                <a:gd name="T4" fmla="*/ 64 w 160"/>
                <a:gd name="T5" fmla="*/ 152 h 158"/>
                <a:gd name="T6" fmla="*/ 11 w 160"/>
                <a:gd name="T7" fmla="*/ 99 h 158"/>
                <a:gd name="T8" fmla="*/ 13 w 160"/>
                <a:gd name="T9" fmla="*/ 60 h 158"/>
                <a:gd name="T10" fmla="*/ 65 w 160"/>
                <a:gd name="T11" fmla="*/ 8 h 158"/>
                <a:gd name="T12" fmla="*/ 88 w 160"/>
                <a:gd name="T13" fmla="*/ 3 h 158"/>
                <a:gd name="T14" fmla="*/ 157 w 160"/>
                <a:gd name="T15" fmla="*/ 69 h 158"/>
                <a:gd name="T16" fmla="*/ 160 w 160"/>
                <a:gd name="T17" fmla="*/ 7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58">
                  <a:moveTo>
                    <a:pt x="160" y="78"/>
                  </a:moveTo>
                  <a:cubicBezTo>
                    <a:pt x="159" y="95"/>
                    <a:pt x="98" y="158"/>
                    <a:pt x="82" y="158"/>
                  </a:cubicBezTo>
                  <a:cubicBezTo>
                    <a:pt x="76" y="158"/>
                    <a:pt x="68" y="156"/>
                    <a:pt x="64" y="152"/>
                  </a:cubicBezTo>
                  <a:cubicBezTo>
                    <a:pt x="46" y="135"/>
                    <a:pt x="27" y="118"/>
                    <a:pt x="11" y="99"/>
                  </a:cubicBezTo>
                  <a:cubicBezTo>
                    <a:pt x="0" y="86"/>
                    <a:pt x="0" y="72"/>
                    <a:pt x="13" y="60"/>
                  </a:cubicBezTo>
                  <a:cubicBezTo>
                    <a:pt x="30" y="42"/>
                    <a:pt x="47" y="24"/>
                    <a:pt x="65" y="8"/>
                  </a:cubicBezTo>
                  <a:cubicBezTo>
                    <a:pt x="71" y="4"/>
                    <a:pt x="84" y="0"/>
                    <a:pt x="88" y="3"/>
                  </a:cubicBezTo>
                  <a:cubicBezTo>
                    <a:pt x="112" y="24"/>
                    <a:pt x="134" y="46"/>
                    <a:pt x="157" y="69"/>
                  </a:cubicBezTo>
                  <a:cubicBezTo>
                    <a:pt x="159" y="71"/>
                    <a:pt x="159" y="76"/>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94" name="Freeform 30"/>
            <p:cNvSpPr>
              <a:spLocks/>
            </p:cNvSpPr>
            <p:nvPr/>
          </p:nvSpPr>
          <p:spPr bwMode="auto">
            <a:xfrm>
              <a:off x="6586415" y="2764960"/>
              <a:ext cx="296230" cy="293928"/>
            </a:xfrm>
            <a:custGeom>
              <a:avLst/>
              <a:gdLst>
                <a:gd name="T0" fmla="*/ 82 w 163"/>
                <a:gd name="T1" fmla="*/ 162 h 162"/>
                <a:gd name="T2" fmla="*/ 76 w 163"/>
                <a:gd name="T3" fmla="*/ 162 h 162"/>
                <a:gd name="T4" fmla="*/ 1 w 163"/>
                <a:gd name="T5" fmla="*/ 85 h 162"/>
                <a:gd name="T6" fmla="*/ 10 w 163"/>
                <a:gd name="T7" fmla="*/ 62 h 162"/>
                <a:gd name="T8" fmla="*/ 58 w 163"/>
                <a:gd name="T9" fmla="*/ 14 h 162"/>
                <a:gd name="T10" fmla="*/ 99 w 163"/>
                <a:gd name="T11" fmla="*/ 14 h 162"/>
                <a:gd name="T12" fmla="*/ 148 w 163"/>
                <a:gd name="T13" fmla="*/ 63 h 162"/>
                <a:gd name="T14" fmla="*/ 150 w 163"/>
                <a:gd name="T15" fmla="*/ 102 h 162"/>
                <a:gd name="T16" fmla="*/ 96 w 163"/>
                <a:gd name="T17" fmla="*/ 155 h 162"/>
                <a:gd name="T18" fmla="*/ 82 w 163"/>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2">
                  <a:moveTo>
                    <a:pt x="82" y="162"/>
                  </a:moveTo>
                  <a:cubicBezTo>
                    <a:pt x="77" y="162"/>
                    <a:pt x="77" y="162"/>
                    <a:pt x="76" y="162"/>
                  </a:cubicBezTo>
                  <a:cubicBezTo>
                    <a:pt x="60" y="161"/>
                    <a:pt x="0" y="101"/>
                    <a:pt x="1" y="85"/>
                  </a:cubicBezTo>
                  <a:cubicBezTo>
                    <a:pt x="1" y="77"/>
                    <a:pt x="5" y="68"/>
                    <a:pt x="10" y="62"/>
                  </a:cubicBezTo>
                  <a:cubicBezTo>
                    <a:pt x="25" y="45"/>
                    <a:pt x="42" y="29"/>
                    <a:pt x="58" y="14"/>
                  </a:cubicBezTo>
                  <a:cubicBezTo>
                    <a:pt x="71" y="1"/>
                    <a:pt x="85" y="0"/>
                    <a:pt x="99" y="14"/>
                  </a:cubicBezTo>
                  <a:cubicBezTo>
                    <a:pt x="115" y="30"/>
                    <a:pt x="132" y="46"/>
                    <a:pt x="148" y="63"/>
                  </a:cubicBezTo>
                  <a:cubicBezTo>
                    <a:pt x="160" y="75"/>
                    <a:pt x="163" y="88"/>
                    <a:pt x="150" y="102"/>
                  </a:cubicBezTo>
                  <a:cubicBezTo>
                    <a:pt x="132" y="120"/>
                    <a:pt x="114" y="138"/>
                    <a:pt x="96" y="155"/>
                  </a:cubicBezTo>
                  <a:cubicBezTo>
                    <a:pt x="92" y="160"/>
                    <a:pt x="85" y="161"/>
                    <a:pt x="82"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95" name="Freeform 31"/>
            <p:cNvSpPr>
              <a:spLocks/>
            </p:cNvSpPr>
            <p:nvPr/>
          </p:nvSpPr>
          <p:spPr bwMode="auto">
            <a:xfrm>
              <a:off x="6399928" y="2587682"/>
              <a:ext cx="288556" cy="291626"/>
            </a:xfrm>
            <a:custGeom>
              <a:avLst/>
              <a:gdLst>
                <a:gd name="T0" fmla="*/ 159 w 159"/>
                <a:gd name="T1" fmla="*/ 80 h 161"/>
                <a:gd name="T2" fmla="*/ 150 w 159"/>
                <a:gd name="T3" fmla="*/ 97 h 161"/>
                <a:gd name="T4" fmla="*/ 97 w 159"/>
                <a:gd name="T5" fmla="*/ 151 h 161"/>
                <a:gd name="T6" fmla="*/ 61 w 159"/>
                <a:gd name="T7" fmla="*/ 150 h 161"/>
                <a:gd name="T8" fmla="*/ 14 w 159"/>
                <a:gd name="T9" fmla="*/ 104 h 161"/>
                <a:gd name="T10" fmla="*/ 15 w 159"/>
                <a:gd name="T11" fmla="*/ 53 h 161"/>
                <a:gd name="T12" fmla="*/ 62 w 159"/>
                <a:gd name="T13" fmla="*/ 7 h 161"/>
                <a:gd name="T14" fmla="*/ 89 w 159"/>
                <a:gd name="T15" fmla="*/ 4 h 161"/>
                <a:gd name="T16" fmla="*/ 153 w 159"/>
                <a:gd name="T17" fmla="*/ 64 h 161"/>
                <a:gd name="T18" fmla="*/ 159 w 159"/>
                <a:gd name="T19"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1">
                  <a:moveTo>
                    <a:pt x="159" y="80"/>
                  </a:moveTo>
                  <a:cubicBezTo>
                    <a:pt x="156" y="86"/>
                    <a:pt x="155" y="93"/>
                    <a:pt x="150" y="97"/>
                  </a:cubicBezTo>
                  <a:cubicBezTo>
                    <a:pt x="133" y="115"/>
                    <a:pt x="115" y="134"/>
                    <a:pt x="97" y="151"/>
                  </a:cubicBezTo>
                  <a:cubicBezTo>
                    <a:pt x="86" y="161"/>
                    <a:pt x="72" y="161"/>
                    <a:pt x="61" y="150"/>
                  </a:cubicBezTo>
                  <a:cubicBezTo>
                    <a:pt x="44" y="136"/>
                    <a:pt x="28" y="120"/>
                    <a:pt x="14" y="104"/>
                  </a:cubicBezTo>
                  <a:cubicBezTo>
                    <a:pt x="0" y="88"/>
                    <a:pt x="0" y="69"/>
                    <a:pt x="15" y="53"/>
                  </a:cubicBezTo>
                  <a:cubicBezTo>
                    <a:pt x="29" y="37"/>
                    <a:pt x="45" y="21"/>
                    <a:pt x="62" y="7"/>
                  </a:cubicBezTo>
                  <a:cubicBezTo>
                    <a:pt x="68" y="2"/>
                    <a:pt x="84" y="0"/>
                    <a:pt x="89" y="4"/>
                  </a:cubicBezTo>
                  <a:cubicBezTo>
                    <a:pt x="112" y="23"/>
                    <a:pt x="132" y="44"/>
                    <a:pt x="153" y="64"/>
                  </a:cubicBezTo>
                  <a:cubicBezTo>
                    <a:pt x="156" y="68"/>
                    <a:pt x="157" y="74"/>
                    <a:pt x="15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96" name="Freeform 32"/>
            <p:cNvSpPr>
              <a:spLocks/>
            </p:cNvSpPr>
            <p:nvPr/>
          </p:nvSpPr>
          <p:spPr bwMode="auto">
            <a:xfrm>
              <a:off x="6203464" y="2028222"/>
              <a:ext cx="303137" cy="293928"/>
            </a:xfrm>
            <a:custGeom>
              <a:avLst/>
              <a:gdLst>
                <a:gd name="T0" fmla="*/ 86 w 167"/>
                <a:gd name="T1" fmla="*/ 0 h 162"/>
                <a:gd name="T2" fmla="*/ 103 w 167"/>
                <a:gd name="T3" fmla="*/ 9 h 162"/>
                <a:gd name="T4" fmla="*/ 157 w 167"/>
                <a:gd name="T5" fmla="*/ 63 h 162"/>
                <a:gd name="T6" fmla="*/ 158 w 167"/>
                <a:gd name="T7" fmla="*/ 93 h 162"/>
                <a:gd name="T8" fmla="*/ 99 w 167"/>
                <a:gd name="T9" fmla="*/ 152 h 162"/>
                <a:gd name="T10" fmla="*/ 64 w 167"/>
                <a:gd name="T11" fmla="*/ 149 h 162"/>
                <a:gd name="T12" fmla="*/ 12 w 167"/>
                <a:gd name="T13" fmla="*/ 97 h 162"/>
                <a:gd name="T14" fmla="*/ 10 w 167"/>
                <a:gd name="T15" fmla="*/ 64 h 162"/>
                <a:gd name="T16" fmla="*/ 65 w 167"/>
                <a:gd name="T17" fmla="*/ 9 h 162"/>
                <a:gd name="T18" fmla="*/ 86 w 167"/>
                <a:gd name="T1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2">
                  <a:moveTo>
                    <a:pt x="86" y="0"/>
                  </a:moveTo>
                  <a:cubicBezTo>
                    <a:pt x="92" y="3"/>
                    <a:pt x="98" y="5"/>
                    <a:pt x="103" y="9"/>
                  </a:cubicBezTo>
                  <a:cubicBezTo>
                    <a:pt x="121" y="27"/>
                    <a:pt x="139" y="45"/>
                    <a:pt x="157" y="63"/>
                  </a:cubicBezTo>
                  <a:cubicBezTo>
                    <a:pt x="166" y="72"/>
                    <a:pt x="167" y="83"/>
                    <a:pt x="158" y="93"/>
                  </a:cubicBezTo>
                  <a:cubicBezTo>
                    <a:pt x="139" y="113"/>
                    <a:pt x="120" y="134"/>
                    <a:pt x="99" y="152"/>
                  </a:cubicBezTo>
                  <a:cubicBezTo>
                    <a:pt x="88" y="162"/>
                    <a:pt x="75" y="159"/>
                    <a:pt x="64" y="149"/>
                  </a:cubicBezTo>
                  <a:cubicBezTo>
                    <a:pt x="47" y="132"/>
                    <a:pt x="29" y="115"/>
                    <a:pt x="12" y="97"/>
                  </a:cubicBezTo>
                  <a:cubicBezTo>
                    <a:pt x="3" y="87"/>
                    <a:pt x="0" y="74"/>
                    <a:pt x="10" y="64"/>
                  </a:cubicBezTo>
                  <a:cubicBezTo>
                    <a:pt x="27" y="45"/>
                    <a:pt x="46" y="27"/>
                    <a:pt x="65" y="9"/>
                  </a:cubicBezTo>
                  <a:cubicBezTo>
                    <a:pt x="70" y="5"/>
                    <a:pt x="78" y="3"/>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97" name="Freeform 33"/>
            <p:cNvSpPr>
              <a:spLocks/>
            </p:cNvSpPr>
            <p:nvPr/>
          </p:nvSpPr>
          <p:spPr bwMode="auto">
            <a:xfrm>
              <a:off x="6960156" y="2034361"/>
              <a:ext cx="284719" cy="286254"/>
            </a:xfrm>
            <a:custGeom>
              <a:avLst/>
              <a:gdLst>
                <a:gd name="T0" fmla="*/ 81 w 157"/>
                <a:gd name="T1" fmla="*/ 0 h 158"/>
                <a:gd name="T2" fmla="*/ 96 w 157"/>
                <a:gd name="T3" fmla="*/ 5 h 158"/>
                <a:gd name="T4" fmla="*/ 152 w 157"/>
                <a:gd name="T5" fmla="*/ 61 h 158"/>
                <a:gd name="T6" fmla="*/ 150 w 157"/>
                <a:gd name="T7" fmla="*/ 91 h 158"/>
                <a:gd name="T8" fmla="*/ 95 w 157"/>
                <a:gd name="T9" fmla="*/ 148 h 158"/>
                <a:gd name="T10" fmla="*/ 60 w 157"/>
                <a:gd name="T11" fmla="*/ 147 h 158"/>
                <a:gd name="T12" fmla="*/ 8 w 157"/>
                <a:gd name="T13" fmla="*/ 94 h 158"/>
                <a:gd name="T14" fmla="*/ 4 w 157"/>
                <a:gd name="T15" fmla="*/ 63 h 158"/>
                <a:gd name="T16" fmla="*/ 62 w 157"/>
                <a:gd name="T17" fmla="*/ 5 h 158"/>
                <a:gd name="T18" fmla="*/ 81 w 157"/>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158">
                  <a:moveTo>
                    <a:pt x="81" y="0"/>
                  </a:moveTo>
                  <a:cubicBezTo>
                    <a:pt x="86" y="1"/>
                    <a:pt x="92" y="2"/>
                    <a:pt x="96" y="5"/>
                  </a:cubicBezTo>
                  <a:cubicBezTo>
                    <a:pt x="115" y="23"/>
                    <a:pt x="135" y="41"/>
                    <a:pt x="152" y="61"/>
                  </a:cubicBezTo>
                  <a:cubicBezTo>
                    <a:pt x="157" y="67"/>
                    <a:pt x="156" y="85"/>
                    <a:pt x="150" y="91"/>
                  </a:cubicBezTo>
                  <a:cubicBezTo>
                    <a:pt x="134" y="112"/>
                    <a:pt x="114" y="130"/>
                    <a:pt x="95" y="148"/>
                  </a:cubicBezTo>
                  <a:cubicBezTo>
                    <a:pt x="84" y="158"/>
                    <a:pt x="71" y="157"/>
                    <a:pt x="60" y="147"/>
                  </a:cubicBezTo>
                  <a:cubicBezTo>
                    <a:pt x="42" y="130"/>
                    <a:pt x="24" y="114"/>
                    <a:pt x="8" y="94"/>
                  </a:cubicBezTo>
                  <a:cubicBezTo>
                    <a:pt x="2" y="87"/>
                    <a:pt x="0" y="69"/>
                    <a:pt x="4" y="63"/>
                  </a:cubicBezTo>
                  <a:cubicBezTo>
                    <a:pt x="21" y="42"/>
                    <a:pt x="42" y="24"/>
                    <a:pt x="62" y="5"/>
                  </a:cubicBezTo>
                  <a:cubicBezTo>
                    <a:pt x="66" y="1"/>
                    <a:pt x="74"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98" name="Freeform 34"/>
            <p:cNvSpPr>
              <a:spLocks/>
            </p:cNvSpPr>
            <p:nvPr/>
          </p:nvSpPr>
          <p:spPr bwMode="auto">
            <a:xfrm>
              <a:off x="6018512" y="2206267"/>
              <a:ext cx="293928" cy="295463"/>
            </a:xfrm>
            <a:custGeom>
              <a:avLst/>
              <a:gdLst>
                <a:gd name="T0" fmla="*/ 162 w 162"/>
                <a:gd name="T1" fmla="*/ 80 h 163"/>
                <a:gd name="T2" fmla="*/ 83 w 162"/>
                <a:gd name="T3" fmla="*/ 162 h 163"/>
                <a:gd name="T4" fmla="*/ 65 w 162"/>
                <a:gd name="T5" fmla="*/ 155 h 163"/>
                <a:gd name="T6" fmla="*/ 12 w 162"/>
                <a:gd name="T7" fmla="*/ 103 h 163"/>
                <a:gd name="T8" fmla="*/ 13 w 162"/>
                <a:gd name="T9" fmla="*/ 64 h 163"/>
                <a:gd name="T10" fmla="*/ 62 w 162"/>
                <a:gd name="T11" fmla="*/ 14 h 163"/>
                <a:gd name="T12" fmla="*/ 103 w 162"/>
                <a:gd name="T13" fmla="*/ 13 h 163"/>
                <a:gd name="T14" fmla="*/ 155 w 162"/>
                <a:gd name="T15" fmla="*/ 66 h 163"/>
                <a:gd name="T16" fmla="*/ 162 w 162"/>
                <a:gd name="T17" fmla="*/ 8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63">
                  <a:moveTo>
                    <a:pt x="162" y="80"/>
                  </a:moveTo>
                  <a:cubicBezTo>
                    <a:pt x="162" y="101"/>
                    <a:pt x="100" y="163"/>
                    <a:pt x="83" y="162"/>
                  </a:cubicBezTo>
                  <a:cubicBezTo>
                    <a:pt x="77" y="162"/>
                    <a:pt x="69" y="159"/>
                    <a:pt x="65" y="155"/>
                  </a:cubicBezTo>
                  <a:cubicBezTo>
                    <a:pt x="47" y="138"/>
                    <a:pt x="30" y="120"/>
                    <a:pt x="12" y="103"/>
                  </a:cubicBezTo>
                  <a:cubicBezTo>
                    <a:pt x="0" y="90"/>
                    <a:pt x="1" y="76"/>
                    <a:pt x="13" y="64"/>
                  </a:cubicBezTo>
                  <a:cubicBezTo>
                    <a:pt x="29" y="47"/>
                    <a:pt x="46" y="30"/>
                    <a:pt x="62" y="14"/>
                  </a:cubicBezTo>
                  <a:cubicBezTo>
                    <a:pt x="75" y="2"/>
                    <a:pt x="89" y="0"/>
                    <a:pt x="103" y="13"/>
                  </a:cubicBezTo>
                  <a:cubicBezTo>
                    <a:pt x="120" y="31"/>
                    <a:pt x="138" y="48"/>
                    <a:pt x="155" y="66"/>
                  </a:cubicBezTo>
                  <a:cubicBezTo>
                    <a:pt x="159" y="70"/>
                    <a:pt x="161" y="77"/>
                    <a:pt x="16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99" name="Freeform 35"/>
            <p:cNvSpPr>
              <a:spLocks/>
            </p:cNvSpPr>
            <p:nvPr/>
          </p:nvSpPr>
          <p:spPr bwMode="auto">
            <a:xfrm>
              <a:off x="7517314" y="2215476"/>
              <a:ext cx="292393" cy="292393"/>
            </a:xfrm>
            <a:custGeom>
              <a:avLst/>
              <a:gdLst>
                <a:gd name="T0" fmla="*/ 76 w 161"/>
                <a:gd name="T1" fmla="*/ 0 h 161"/>
                <a:gd name="T2" fmla="*/ 159 w 161"/>
                <a:gd name="T3" fmla="*/ 79 h 161"/>
                <a:gd name="T4" fmla="*/ 150 w 161"/>
                <a:gd name="T5" fmla="*/ 98 h 161"/>
                <a:gd name="T6" fmla="*/ 99 w 161"/>
                <a:gd name="T7" fmla="*/ 149 h 161"/>
                <a:gd name="T8" fmla="*/ 62 w 161"/>
                <a:gd name="T9" fmla="*/ 149 h 161"/>
                <a:gd name="T10" fmla="*/ 14 w 161"/>
                <a:gd name="T11" fmla="*/ 101 h 161"/>
                <a:gd name="T12" fmla="*/ 16 w 161"/>
                <a:gd name="T13" fmla="*/ 53 h 161"/>
                <a:gd name="T14" fmla="*/ 61 w 161"/>
                <a:gd name="T15" fmla="*/ 8 h 161"/>
                <a:gd name="T16" fmla="*/ 76 w 161"/>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1">
                  <a:moveTo>
                    <a:pt x="76" y="0"/>
                  </a:moveTo>
                  <a:cubicBezTo>
                    <a:pt x="98" y="0"/>
                    <a:pt x="161" y="61"/>
                    <a:pt x="159" y="79"/>
                  </a:cubicBezTo>
                  <a:cubicBezTo>
                    <a:pt x="159" y="85"/>
                    <a:pt x="155" y="93"/>
                    <a:pt x="150" y="98"/>
                  </a:cubicBezTo>
                  <a:cubicBezTo>
                    <a:pt x="134" y="115"/>
                    <a:pt x="116" y="132"/>
                    <a:pt x="99" y="149"/>
                  </a:cubicBezTo>
                  <a:cubicBezTo>
                    <a:pt x="87" y="160"/>
                    <a:pt x="74" y="161"/>
                    <a:pt x="62" y="149"/>
                  </a:cubicBezTo>
                  <a:cubicBezTo>
                    <a:pt x="45" y="134"/>
                    <a:pt x="29" y="118"/>
                    <a:pt x="14" y="101"/>
                  </a:cubicBezTo>
                  <a:cubicBezTo>
                    <a:pt x="0" y="84"/>
                    <a:pt x="1" y="70"/>
                    <a:pt x="16" y="53"/>
                  </a:cubicBezTo>
                  <a:cubicBezTo>
                    <a:pt x="30" y="38"/>
                    <a:pt x="45" y="23"/>
                    <a:pt x="61" y="8"/>
                  </a:cubicBezTo>
                  <a:cubicBezTo>
                    <a:pt x="66" y="4"/>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00" name="Freeform 36"/>
            <p:cNvSpPr>
              <a:spLocks/>
            </p:cNvSpPr>
            <p:nvPr/>
          </p:nvSpPr>
          <p:spPr bwMode="auto">
            <a:xfrm>
              <a:off x="6951714" y="2393521"/>
              <a:ext cx="304672" cy="295463"/>
            </a:xfrm>
            <a:custGeom>
              <a:avLst/>
              <a:gdLst>
                <a:gd name="T0" fmla="*/ 83 w 168"/>
                <a:gd name="T1" fmla="*/ 163 h 163"/>
                <a:gd name="T2" fmla="*/ 64 w 168"/>
                <a:gd name="T3" fmla="*/ 153 h 163"/>
                <a:gd name="T4" fmla="*/ 15 w 168"/>
                <a:gd name="T5" fmla="*/ 106 h 163"/>
                <a:gd name="T6" fmla="*/ 16 w 168"/>
                <a:gd name="T7" fmla="*/ 60 h 163"/>
                <a:gd name="T8" fmla="*/ 61 w 168"/>
                <a:gd name="T9" fmla="*/ 15 h 163"/>
                <a:gd name="T10" fmla="*/ 105 w 168"/>
                <a:gd name="T11" fmla="*/ 14 h 163"/>
                <a:gd name="T12" fmla="*/ 153 w 168"/>
                <a:gd name="T13" fmla="*/ 63 h 163"/>
                <a:gd name="T14" fmla="*/ 156 w 168"/>
                <a:gd name="T15" fmla="*/ 99 h 163"/>
                <a:gd name="T16" fmla="*/ 100 w 168"/>
                <a:gd name="T17" fmla="*/ 156 h 163"/>
                <a:gd name="T18" fmla="*/ 83 w 168"/>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3">
                  <a:moveTo>
                    <a:pt x="83" y="163"/>
                  </a:moveTo>
                  <a:cubicBezTo>
                    <a:pt x="76" y="160"/>
                    <a:pt x="69" y="158"/>
                    <a:pt x="64" y="153"/>
                  </a:cubicBezTo>
                  <a:cubicBezTo>
                    <a:pt x="47" y="138"/>
                    <a:pt x="31" y="122"/>
                    <a:pt x="15" y="106"/>
                  </a:cubicBezTo>
                  <a:cubicBezTo>
                    <a:pt x="0" y="90"/>
                    <a:pt x="1" y="76"/>
                    <a:pt x="16" y="60"/>
                  </a:cubicBezTo>
                  <a:cubicBezTo>
                    <a:pt x="31" y="45"/>
                    <a:pt x="46" y="30"/>
                    <a:pt x="61" y="15"/>
                  </a:cubicBezTo>
                  <a:cubicBezTo>
                    <a:pt x="77" y="0"/>
                    <a:pt x="89" y="0"/>
                    <a:pt x="105" y="14"/>
                  </a:cubicBezTo>
                  <a:cubicBezTo>
                    <a:pt x="121" y="30"/>
                    <a:pt x="137" y="46"/>
                    <a:pt x="153" y="63"/>
                  </a:cubicBezTo>
                  <a:cubicBezTo>
                    <a:pt x="163" y="74"/>
                    <a:pt x="168" y="87"/>
                    <a:pt x="156" y="99"/>
                  </a:cubicBezTo>
                  <a:cubicBezTo>
                    <a:pt x="138" y="119"/>
                    <a:pt x="119" y="138"/>
                    <a:pt x="100" y="156"/>
                  </a:cubicBezTo>
                  <a:cubicBezTo>
                    <a:pt x="96" y="160"/>
                    <a:pt x="89" y="161"/>
                    <a:pt x="8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01" name="Freeform 37"/>
            <p:cNvSpPr>
              <a:spLocks/>
            </p:cNvSpPr>
            <p:nvPr/>
          </p:nvSpPr>
          <p:spPr bwMode="auto">
            <a:xfrm>
              <a:off x="6396091" y="1830991"/>
              <a:ext cx="292393" cy="304672"/>
            </a:xfrm>
            <a:custGeom>
              <a:avLst/>
              <a:gdLst>
                <a:gd name="T0" fmla="*/ 161 w 161"/>
                <a:gd name="T1" fmla="*/ 86 h 168"/>
                <a:gd name="T2" fmla="*/ 150 w 161"/>
                <a:gd name="T3" fmla="*/ 105 h 168"/>
                <a:gd name="T4" fmla="*/ 101 w 161"/>
                <a:gd name="T5" fmla="*/ 155 h 168"/>
                <a:gd name="T6" fmla="*/ 62 w 161"/>
                <a:gd name="T7" fmla="*/ 156 h 168"/>
                <a:gd name="T8" fmla="*/ 15 w 161"/>
                <a:gd name="T9" fmla="*/ 108 h 168"/>
                <a:gd name="T10" fmla="*/ 16 w 161"/>
                <a:gd name="T11" fmla="*/ 60 h 168"/>
                <a:gd name="T12" fmla="*/ 63 w 161"/>
                <a:gd name="T13" fmla="*/ 14 h 168"/>
                <a:gd name="T14" fmla="*/ 95 w 161"/>
                <a:gd name="T15" fmla="*/ 11 h 168"/>
                <a:gd name="T16" fmla="*/ 154 w 161"/>
                <a:gd name="T17" fmla="*/ 69 h 168"/>
                <a:gd name="T18" fmla="*/ 161 w 161"/>
                <a:gd name="T19" fmla="*/ 8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8">
                  <a:moveTo>
                    <a:pt x="161" y="86"/>
                  </a:moveTo>
                  <a:cubicBezTo>
                    <a:pt x="158" y="92"/>
                    <a:pt x="155" y="100"/>
                    <a:pt x="150" y="105"/>
                  </a:cubicBezTo>
                  <a:cubicBezTo>
                    <a:pt x="134" y="122"/>
                    <a:pt x="118" y="139"/>
                    <a:pt x="101" y="155"/>
                  </a:cubicBezTo>
                  <a:cubicBezTo>
                    <a:pt x="89" y="167"/>
                    <a:pt x="74" y="168"/>
                    <a:pt x="62" y="156"/>
                  </a:cubicBezTo>
                  <a:cubicBezTo>
                    <a:pt x="45" y="141"/>
                    <a:pt x="29" y="125"/>
                    <a:pt x="15" y="108"/>
                  </a:cubicBezTo>
                  <a:cubicBezTo>
                    <a:pt x="0" y="91"/>
                    <a:pt x="1" y="76"/>
                    <a:pt x="16" y="60"/>
                  </a:cubicBezTo>
                  <a:cubicBezTo>
                    <a:pt x="31" y="44"/>
                    <a:pt x="47" y="29"/>
                    <a:pt x="63" y="14"/>
                  </a:cubicBezTo>
                  <a:cubicBezTo>
                    <a:pt x="72" y="5"/>
                    <a:pt x="84" y="0"/>
                    <a:pt x="95" y="11"/>
                  </a:cubicBezTo>
                  <a:cubicBezTo>
                    <a:pt x="115" y="30"/>
                    <a:pt x="135" y="49"/>
                    <a:pt x="154" y="69"/>
                  </a:cubicBezTo>
                  <a:cubicBezTo>
                    <a:pt x="158" y="73"/>
                    <a:pt x="158" y="79"/>
                    <a:pt x="161"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02" name="Freeform 38"/>
            <p:cNvSpPr>
              <a:spLocks/>
            </p:cNvSpPr>
            <p:nvPr/>
          </p:nvSpPr>
          <p:spPr bwMode="auto">
            <a:xfrm>
              <a:off x="6584880" y="2032059"/>
              <a:ext cx="293928" cy="288556"/>
            </a:xfrm>
            <a:custGeom>
              <a:avLst/>
              <a:gdLst>
                <a:gd name="T0" fmla="*/ 80 w 162"/>
                <a:gd name="T1" fmla="*/ 0 h 159"/>
                <a:gd name="T2" fmla="*/ 106 w 162"/>
                <a:gd name="T3" fmla="*/ 13 h 159"/>
                <a:gd name="T4" fmla="*/ 151 w 162"/>
                <a:gd name="T5" fmla="*/ 58 h 159"/>
                <a:gd name="T6" fmla="*/ 151 w 162"/>
                <a:gd name="T7" fmla="*/ 94 h 159"/>
                <a:gd name="T8" fmla="*/ 97 w 162"/>
                <a:gd name="T9" fmla="*/ 149 h 159"/>
                <a:gd name="T10" fmla="*/ 62 w 162"/>
                <a:gd name="T11" fmla="*/ 149 h 159"/>
                <a:gd name="T12" fmla="*/ 14 w 162"/>
                <a:gd name="T13" fmla="*/ 101 h 159"/>
                <a:gd name="T14" fmla="*/ 15 w 162"/>
                <a:gd name="T15" fmla="*/ 51 h 159"/>
                <a:gd name="T16" fmla="*/ 56 w 162"/>
                <a:gd name="T17" fmla="*/ 10 h 159"/>
                <a:gd name="T18" fmla="*/ 80 w 162"/>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80" y="0"/>
                  </a:moveTo>
                  <a:cubicBezTo>
                    <a:pt x="89" y="4"/>
                    <a:pt x="100" y="7"/>
                    <a:pt x="106" y="13"/>
                  </a:cubicBezTo>
                  <a:cubicBezTo>
                    <a:pt x="122" y="27"/>
                    <a:pt x="137" y="43"/>
                    <a:pt x="151" y="58"/>
                  </a:cubicBezTo>
                  <a:cubicBezTo>
                    <a:pt x="162" y="70"/>
                    <a:pt x="162" y="82"/>
                    <a:pt x="151" y="94"/>
                  </a:cubicBezTo>
                  <a:cubicBezTo>
                    <a:pt x="133" y="112"/>
                    <a:pt x="116" y="131"/>
                    <a:pt x="97" y="149"/>
                  </a:cubicBezTo>
                  <a:cubicBezTo>
                    <a:pt x="86" y="158"/>
                    <a:pt x="73" y="159"/>
                    <a:pt x="62" y="149"/>
                  </a:cubicBezTo>
                  <a:cubicBezTo>
                    <a:pt x="46" y="134"/>
                    <a:pt x="29" y="118"/>
                    <a:pt x="14" y="101"/>
                  </a:cubicBezTo>
                  <a:cubicBezTo>
                    <a:pt x="0" y="85"/>
                    <a:pt x="1" y="67"/>
                    <a:pt x="15" y="51"/>
                  </a:cubicBezTo>
                  <a:cubicBezTo>
                    <a:pt x="28" y="36"/>
                    <a:pt x="41" y="23"/>
                    <a:pt x="56" y="10"/>
                  </a:cubicBezTo>
                  <a:cubicBezTo>
                    <a:pt x="62" y="5"/>
                    <a:pt x="71" y="4"/>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03" name="Freeform 39"/>
            <p:cNvSpPr>
              <a:spLocks/>
            </p:cNvSpPr>
            <p:nvPr/>
          </p:nvSpPr>
          <p:spPr bwMode="auto">
            <a:xfrm>
              <a:off x="6958621" y="2775704"/>
              <a:ext cx="286254" cy="285486"/>
            </a:xfrm>
            <a:custGeom>
              <a:avLst/>
              <a:gdLst>
                <a:gd name="T0" fmla="*/ 82 w 158"/>
                <a:gd name="T1" fmla="*/ 157 h 157"/>
                <a:gd name="T2" fmla="*/ 0 w 158"/>
                <a:gd name="T3" fmla="*/ 78 h 157"/>
                <a:gd name="T4" fmla="*/ 1 w 158"/>
                <a:gd name="T5" fmla="*/ 72 h 157"/>
                <a:gd name="T6" fmla="*/ 75 w 158"/>
                <a:gd name="T7" fmla="*/ 2 h 157"/>
                <a:gd name="T8" fmla="*/ 97 w 158"/>
                <a:gd name="T9" fmla="*/ 7 h 157"/>
                <a:gd name="T10" fmla="*/ 151 w 158"/>
                <a:gd name="T11" fmla="*/ 62 h 157"/>
                <a:gd name="T12" fmla="*/ 154 w 158"/>
                <a:gd name="T13" fmla="*/ 88 h 157"/>
                <a:gd name="T14" fmla="*/ 92 w 158"/>
                <a:gd name="T15" fmla="*/ 153 h 157"/>
                <a:gd name="T16" fmla="*/ 82 w 158"/>
                <a:gd name="T17"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7">
                  <a:moveTo>
                    <a:pt x="82" y="157"/>
                  </a:moveTo>
                  <a:cubicBezTo>
                    <a:pt x="62" y="156"/>
                    <a:pt x="0" y="94"/>
                    <a:pt x="0" y="78"/>
                  </a:cubicBezTo>
                  <a:cubicBezTo>
                    <a:pt x="0" y="76"/>
                    <a:pt x="0" y="73"/>
                    <a:pt x="1" y="72"/>
                  </a:cubicBezTo>
                  <a:cubicBezTo>
                    <a:pt x="21" y="43"/>
                    <a:pt x="42" y="16"/>
                    <a:pt x="75" y="2"/>
                  </a:cubicBezTo>
                  <a:cubicBezTo>
                    <a:pt x="81" y="0"/>
                    <a:pt x="92" y="3"/>
                    <a:pt x="97" y="7"/>
                  </a:cubicBezTo>
                  <a:cubicBezTo>
                    <a:pt x="116" y="24"/>
                    <a:pt x="135" y="43"/>
                    <a:pt x="151" y="62"/>
                  </a:cubicBezTo>
                  <a:cubicBezTo>
                    <a:pt x="156" y="68"/>
                    <a:pt x="158" y="83"/>
                    <a:pt x="154" y="88"/>
                  </a:cubicBezTo>
                  <a:cubicBezTo>
                    <a:pt x="135" y="111"/>
                    <a:pt x="113" y="132"/>
                    <a:pt x="92" y="153"/>
                  </a:cubicBezTo>
                  <a:cubicBezTo>
                    <a:pt x="89" y="156"/>
                    <a:pt x="84" y="156"/>
                    <a:pt x="82"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04" name="Freeform 40"/>
            <p:cNvSpPr>
              <a:spLocks/>
            </p:cNvSpPr>
            <p:nvPr/>
          </p:nvSpPr>
          <p:spPr bwMode="auto">
            <a:xfrm>
              <a:off x="6769832" y="1832525"/>
              <a:ext cx="292393" cy="301602"/>
            </a:xfrm>
            <a:custGeom>
              <a:avLst/>
              <a:gdLst>
                <a:gd name="T0" fmla="*/ 161 w 161"/>
                <a:gd name="T1" fmla="*/ 84 h 166"/>
                <a:gd name="T2" fmla="*/ 152 w 161"/>
                <a:gd name="T3" fmla="*/ 102 h 166"/>
                <a:gd name="T4" fmla="*/ 98 w 161"/>
                <a:gd name="T5" fmla="*/ 155 h 166"/>
                <a:gd name="T6" fmla="*/ 63 w 161"/>
                <a:gd name="T7" fmla="*/ 156 h 166"/>
                <a:gd name="T8" fmla="*/ 15 w 161"/>
                <a:gd name="T9" fmla="*/ 108 h 166"/>
                <a:gd name="T10" fmla="*/ 16 w 161"/>
                <a:gd name="T11" fmla="*/ 58 h 166"/>
                <a:gd name="T12" fmla="*/ 61 w 161"/>
                <a:gd name="T13" fmla="*/ 13 h 166"/>
                <a:gd name="T14" fmla="*/ 95 w 161"/>
                <a:gd name="T15" fmla="*/ 10 h 166"/>
                <a:gd name="T16" fmla="*/ 154 w 161"/>
                <a:gd name="T17" fmla="*/ 69 h 166"/>
                <a:gd name="T18" fmla="*/ 161 w 161"/>
                <a:gd name="T19" fmla="*/ 8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6">
                  <a:moveTo>
                    <a:pt x="161" y="84"/>
                  </a:moveTo>
                  <a:cubicBezTo>
                    <a:pt x="158" y="90"/>
                    <a:pt x="156" y="97"/>
                    <a:pt x="152" y="102"/>
                  </a:cubicBezTo>
                  <a:cubicBezTo>
                    <a:pt x="135" y="120"/>
                    <a:pt x="117" y="138"/>
                    <a:pt x="98" y="155"/>
                  </a:cubicBezTo>
                  <a:cubicBezTo>
                    <a:pt x="87" y="166"/>
                    <a:pt x="74" y="166"/>
                    <a:pt x="63" y="156"/>
                  </a:cubicBezTo>
                  <a:cubicBezTo>
                    <a:pt x="46" y="140"/>
                    <a:pt x="30" y="125"/>
                    <a:pt x="15" y="108"/>
                  </a:cubicBezTo>
                  <a:cubicBezTo>
                    <a:pt x="0" y="90"/>
                    <a:pt x="1" y="75"/>
                    <a:pt x="16" y="58"/>
                  </a:cubicBezTo>
                  <a:cubicBezTo>
                    <a:pt x="31" y="43"/>
                    <a:pt x="46" y="28"/>
                    <a:pt x="61" y="13"/>
                  </a:cubicBezTo>
                  <a:cubicBezTo>
                    <a:pt x="72" y="3"/>
                    <a:pt x="84" y="0"/>
                    <a:pt x="95" y="10"/>
                  </a:cubicBezTo>
                  <a:cubicBezTo>
                    <a:pt x="116" y="29"/>
                    <a:pt x="135" y="49"/>
                    <a:pt x="154" y="69"/>
                  </a:cubicBezTo>
                  <a:cubicBezTo>
                    <a:pt x="158" y="72"/>
                    <a:pt x="159" y="78"/>
                    <a:pt x="161"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05" name="Freeform 41"/>
            <p:cNvSpPr>
              <a:spLocks/>
            </p:cNvSpPr>
            <p:nvPr/>
          </p:nvSpPr>
          <p:spPr bwMode="auto">
            <a:xfrm>
              <a:off x="6590252" y="1647573"/>
              <a:ext cx="283184" cy="295463"/>
            </a:xfrm>
            <a:custGeom>
              <a:avLst/>
              <a:gdLst>
                <a:gd name="T0" fmla="*/ 78 w 156"/>
                <a:gd name="T1" fmla="*/ 163 h 163"/>
                <a:gd name="T2" fmla="*/ 71 w 156"/>
                <a:gd name="T3" fmla="*/ 161 h 163"/>
                <a:gd name="T4" fmla="*/ 2 w 156"/>
                <a:gd name="T5" fmla="*/ 87 h 163"/>
                <a:gd name="T6" fmla="*/ 8 w 156"/>
                <a:gd name="T7" fmla="*/ 64 h 163"/>
                <a:gd name="T8" fmla="*/ 62 w 156"/>
                <a:gd name="T9" fmla="*/ 10 h 163"/>
                <a:gd name="T10" fmla="*/ 90 w 156"/>
                <a:gd name="T11" fmla="*/ 9 h 163"/>
                <a:gd name="T12" fmla="*/ 150 w 156"/>
                <a:gd name="T13" fmla="*/ 67 h 163"/>
                <a:gd name="T14" fmla="*/ 151 w 156"/>
                <a:gd name="T15" fmla="*/ 96 h 163"/>
                <a:gd name="T16" fmla="*/ 90 w 156"/>
                <a:gd name="T17" fmla="*/ 158 h 163"/>
                <a:gd name="T18" fmla="*/ 78 w 156"/>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63">
                  <a:moveTo>
                    <a:pt x="78" y="163"/>
                  </a:moveTo>
                  <a:cubicBezTo>
                    <a:pt x="74" y="162"/>
                    <a:pt x="72" y="162"/>
                    <a:pt x="71" y="161"/>
                  </a:cubicBezTo>
                  <a:cubicBezTo>
                    <a:pt x="42" y="141"/>
                    <a:pt x="14" y="121"/>
                    <a:pt x="2" y="87"/>
                  </a:cubicBezTo>
                  <a:cubicBezTo>
                    <a:pt x="0" y="80"/>
                    <a:pt x="4" y="69"/>
                    <a:pt x="8" y="64"/>
                  </a:cubicBezTo>
                  <a:cubicBezTo>
                    <a:pt x="25" y="45"/>
                    <a:pt x="44" y="27"/>
                    <a:pt x="62" y="10"/>
                  </a:cubicBezTo>
                  <a:cubicBezTo>
                    <a:pt x="71" y="1"/>
                    <a:pt x="81" y="0"/>
                    <a:pt x="90" y="9"/>
                  </a:cubicBezTo>
                  <a:cubicBezTo>
                    <a:pt x="110" y="28"/>
                    <a:pt x="131" y="46"/>
                    <a:pt x="150" y="67"/>
                  </a:cubicBezTo>
                  <a:cubicBezTo>
                    <a:pt x="155" y="73"/>
                    <a:pt x="156" y="90"/>
                    <a:pt x="151" y="96"/>
                  </a:cubicBezTo>
                  <a:cubicBezTo>
                    <a:pt x="132" y="118"/>
                    <a:pt x="111" y="138"/>
                    <a:pt x="90" y="158"/>
                  </a:cubicBezTo>
                  <a:cubicBezTo>
                    <a:pt x="87" y="161"/>
                    <a:pt x="81" y="162"/>
                    <a:pt x="78"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06" name="Freeform 42"/>
            <p:cNvSpPr>
              <a:spLocks/>
            </p:cNvSpPr>
            <p:nvPr/>
          </p:nvSpPr>
          <p:spPr bwMode="auto">
            <a:xfrm>
              <a:off x="6963993" y="1651411"/>
              <a:ext cx="279347" cy="290091"/>
            </a:xfrm>
            <a:custGeom>
              <a:avLst/>
              <a:gdLst>
                <a:gd name="T0" fmla="*/ 0 w 154"/>
                <a:gd name="T1" fmla="*/ 80 h 160"/>
                <a:gd name="T2" fmla="*/ 2 w 154"/>
                <a:gd name="T3" fmla="*/ 71 h 160"/>
                <a:gd name="T4" fmla="*/ 71 w 154"/>
                <a:gd name="T5" fmla="*/ 3 h 160"/>
                <a:gd name="T6" fmla="*/ 94 w 154"/>
                <a:gd name="T7" fmla="*/ 9 h 160"/>
                <a:gd name="T8" fmla="*/ 148 w 154"/>
                <a:gd name="T9" fmla="*/ 64 h 160"/>
                <a:gd name="T10" fmla="*/ 149 w 154"/>
                <a:gd name="T11" fmla="*/ 96 h 160"/>
                <a:gd name="T12" fmla="*/ 90 w 154"/>
                <a:gd name="T13" fmla="*/ 155 h 160"/>
                <a:gd name="T14" fmla="*/ 65 w 154"/>
                <a:gd name="T15" fmla="*/ 156 h 160"/>
                <a:gd name="T16" fmla="*/ 5 w 154"/>
                <a:gd name="T17" fmla="*/ 95 h 160"/>
                <a:gd name="T18" fmla="*/ 0 w 154"/>
                <a:gd name="T19"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60">
                  <a:moveTo>
                    <a:pt x="0" y="80"/>
                  </a:moveTo>
                  <a:cubicBezTo>
                    <a:pt x="1" y="76"/>
                    <a:pt x="0" y="72"/>
                    <a:pt x="2" y="71"/>
                  </a:cubicBezTo>
                  <a:cubicBezTo>
                    <a:pt x="24" y="48"/>
                    <a:pt x="47" y="25"/>
                    <a:pt x="71" y="3"/>
                  </a:cubicBezTo>
                  <a:cubicBezTo>
                    <a:pt x="74" y="0"/>
                    <a:pt x="88" y="4"/>
                    <a:pt x="94" y="9"/>
                  </a:cubicBezTo>
                  <a:cubicBezTo>
                    <a:pt x="113" y="26"/>
                    <a:pt x="132" y="44"/>
                    <a:pt x="148" y="64"/>
                  </a:cubicBezTo>
                  <a:cubicBezTo>
                    <a:pt x="154" y="71"/>
                    <a:pt x="154" y="89"/>
                    <a:pt x="149" y="96"/>
                  </a:cubicBezTo>
                  <a:cubicBezTo>
                    <a:pt x="131" y="117"/>
                    <a:pt x="111" y="137"/>
                    <a:pt x="90" y="155"/>
                  </a:cubicBezTo>
                  <a:cubicBezTo>
                    <a:pt x="85" y="159"/>
                    <a:pt x="70" y="160"/>
                    <a:pt x="65" y="156"/>
                  </a:cubicBezTo>
                  <a:cubicBezTo>
                    <a:pt x="44" y="137"/>
                    <a:pt x="24" y="116"/>
                    <a:pt x="5" y="95"/>
                  </a:cubicBezTo>
                  <a:cubicBezTo>
                    <a:pt x="1" y="92"/>
                    <a:pt x="1" y="84"/>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07" name="Freeform 43"/>
            <p:cNvSpPr>
              <a:spLocks/>
            </p:cNvSpPr>
            <p:nvPr/>
          </p:nvSpPr>
          <p:spPr bwMode="auto">
            <a:xfrm>
              <a:off x="7147410" y="2585380"/>
              <a:ext cx="277812" cy="288556"/>
            </a:xfrm>
            <a:custGeom>
              <a:avLst/>
              <a:gdLst>
                <a:gd name="T0" fmla="*/ 76 w 153"/>
                <a:gd name="T1" fmla="*/ 0 h 159"/>
                <a:gd name="T2" fmla="*/ 82 w 153"/>
                <a:gd name="T3" fmla="*/ 1 h 159"/>
                <a:gd name="T4" fmla="*/ 153 w 153"/>
                <a:gd name="T5" fmla="*/ 77 h 159"/>
                <a:gd name="T6" fmla="*/ 153 w 153"/>
                <a:gd name="T7" fmla="*/ 87 h 159"/>
                <a:gd name="T8" fmla="*/ 81 w 153"/>
                <a:gd name="T9" fmla="*/ 158 h 159"/>
                <a:gd name="T10" fmla="*/ 61 w 153"/>
                <a:gd name="T11" fmla="*/ 151 h 159"/>
                <a:gd name="T12" fmla="*/ 8 w 153"/>
                <a:gd name="T13" fmla="*/ 98 h 159"/>
                <a:gd name="T14" fmla="*/ 5 w 153"/>
                <a:gd name="T15" fmla="*/ 66 h 159"/>
                <a:gd name="T16" fmla="*/ 65 w 153"/>
                <a:gd name="T17" fmla="*/ 5 h 159"/>
                <a:gd name="T18" fmla="*/ 76 w 153"/>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59">
                  <a:moveTo>
                    <a:pt x="76" y="0"/>
                  </a:moveTo>
                  <a:cubicBezTo>
                    <a:pt x="79" y="1"/>
                    <a:pt x="80" y="1"/>
                    <a:pt x="82" y="1"/>
                  </a:cubicBezTo>
                  <a:cubicBezTo>
                    <a:pt x="100" y="4"/>
                    <a:pt x="152" y="59"/>
                    <a:pt x="153" y="77"/>
                  </a:cubicBezTo>
                  <a:cubicBezTo>
                    <a:pt x="153" y="80"/>
                    <a:pt x="153" y="84"/>
                    <a:pt x="153" y="87"/>
                  </a:cubicBezTo>
                  <a:cubicBezTo>
                    <a:pt x="150" y="103"/>
                    <a:pt x="97" y="157"/>
                    <a:pt x="81" y="158"/>
                  </a:cubicBezTo>
                  <a:cubicBezTo>
                    <a:pt x="74" y="159"/>
                    <a:pt x="66" y="155"/>
                    <a:pt x="61" y="151"/>
                  </a:cubicBezTo>
                  <a:cubicBezTo>
                    <a:pt x="43" y="134"/>
                    <a:pt x="23" y="117"/>
                    <a:pt x="8" y="98"/>
                  </a:cubicBezTo>
                  <a:cubicBezTo>
                    <a:pt x="2" y="91"/>
                    <a:pt x="0" y="72"/>
                    <a:pt x="5" y="66"/>
                  </a:cubicBezTo>
                  <a:cubicBezTo>
                    <a:pt x="23" y="44"/>
                    <a:pt x="44" y="25"/>
                    <a:pt x="65" y="5"/>
                  </a:cubicBezTo>
                  <a:cubicBezTo>
                    <a:pt x="68" y="2"/>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08" name="Freeform 44"/>
            <p:cNvSpPr>
              <a:spLocks/>
            </p:cNvSpPr>
            <p:nvPr/>
          </p:nvSpPr>
          <p:spPr bwMode="auto">
            <a:xfrm>
              <a:off x="7143573" y="2206267"/>
              <a:ext cx="288556" cy="297765"/>
            </a:xfrm>
            <a:custGeom>
              <a:avLst/>
              <a:gdLst>
                <a:gd name="T0" fmla="*/ 80 w 159"/>
                <a:gd name="T1" fmla="*/ 164 h 164"/>
                <a:gd name="T2" fmla="*/ 60 w 159"/>
                <a:gd name="T3" fmla="*/ 153 h 164"/>
                <a:gd name="T4" fmla="*/ 14 w 159"/>
                <a:gd name="T5" fmla="*/ 106 h 164"/>
                <a:gd name="T6" fmla="*/ 15 w 159"/>
                <a:gd name="T7" fmla="*/ 60 h 164"/>
                <a:gd name="T8" fmla="*/ 62 w 159"/>
                <a:gd name="T9" fmla="*/ 13 h 164"/>
                <a:gd name="T10" fmla="*/ 95 w 159"/>
                <a:gd name="T11" fmla="*/ 10 h 164"/>
                <a:gd name="T12" fmla="*/ 154 w 159"/>
                <a:gd name="T13" fmla="*/ 69 h 164"/>
                <a:gd name="T14" fmla="*/ 154 w 159"/>
                <a:gd name="T15" fmla="*/ 97 h 164"/>
                <a:gd name="T16" fmla="*/ 96 w 159"/>
                <a:gd name="T17" fmla="*/ 157 h 164"/>
                <a:gd name="T18" fmla="*/ 80 w 159"/>
                <a:gd name="T19"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4">
                  <a:moveTo>
                    <a:pt x="80" y="164"/>
                  </a:moveTo>
                  <a:cubicBezTo>
                    <a:pt x="74" y="160"/>
                    <a:pt x="66" y="158"/>
                    <a:pt x="60" y="153"/>
                  </a:cubicBezTo>
                  <a:cubicBezTo>
                    <a:pt x="44" y="138"/>
                    <a:pt x="28" y="123"/>
                    <a:pt x="14" y="106"/>
                  </a:cubicBezTo>
                  <a:cubicBezTo>
                    <a:pt x="0" y="90"/>
                    <a:pt x="0" y="76"/>
                    <a:pt x="15" y="60"/>
                  </a:cubicBezTo>
                  <a:cubicBezTo>
                    <a:pt x="30" y="44"/>
                    <a:pt x="46" y="28"/>
                    <a:pt x="62" y="13"/>
                  </a:cubicBezTo>
                  <a:cubicBezTo>
                    <a:pt x="72" y="3"/>
                    <a:pt x="84" y="0"/>
                    <a:pt x="95" y="10"/>
                  </a:cubicBezTo>
                  <a:cubicBezTo>
                    <a:pt x="115" y="29"/>
                    <a:pt x="136" y="48"/>
                    <a:pt x="154" y="69"/>
                  </a:cubicBezTo>
                  <a:cubicBezTo>
                    <a:pt x="159" y="74"/>
                    <a:pt x="159" y="91"/>
                    <a:pt x="154" y="97"/>
                  </a:cubicBezTo>
                  <a:cubicBezTo>
                    <a:pt x="137" y="118"/>
                    <a:pt x="116" y="137"/>
                    <a:pt x="96" y="157"/>
                  </a:cubicBezTo>
                  <a:cubicBezTo>
                    <a:pt x="93" y="160"/>
                    <a:pt x="87" y="161"/>
                    <a:pt x="80"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09" name="Freeform 45"/>
            <p:cNvSpPr>
              <a:spLocks/>
            </p:cNvSpPr>
            <p:nvPr/>
          </p:nvSpPr>
          <p:spPr bwMode="auto">
            <a:xfrm>
              <a:off x="6205766" y="2400428"/>
              <a:ext cx="290091" cy="288556"/>
            </a:xfrm>
            <a:custGeom>
              <a:avLst/>
              <a:gdLst>
                <a:gd name="T0" fmla="*/ 160 w 160"/>
                <a:gd name="T1" fmla="*/ 78 h 159"/>
                <a:gd name="T2" fmla="*/ 158 w 160"/>
                <a:gd name="T3" fmla="*/ 89 h 159"/>
                <a:gd name="T4" fmla="*/ 90 w 160"/>
                <a:gd name="T5" fmla="*/ 155 h 159"/>
                <a:gd name="T6" fmla="*/ 63 w 160"/>
                <a:gd name="T7" fmla="*/ 149 h 159"/>
                <a:gd name="T8" fmla="*/ 11 w 160"/>
                <a:gd name="T9" fmla="*/ 97 h 159"/>
                <a:gd name="T10" fmla="*/ 11 w 160"/>
                <a:gd name="T11" fmla="*/ 61 h 159"/>
                <a:gd name="T12" fmla="*/ 66 w 160"/>
                <a:gd name="T13" fmla="*/ 7 h 159"/>
                <a:gd name="T14" fmla="*/ 95 w 160"/>
                <a:gd name="T15" fmla="*/ 4 h 159"/>
                <a:gd name="T16" fmla="*/ 155 w 160"/>
                <a:gd name="T17" fmla="*/ 65 h 159"/>
                <a:gd name="T18" fmla="*/ 160 w 160"/>
                <a:gd name="T19" fmla="*/ 7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59">
                  <a:moveTo>
                    <a:pt x="160" y="78"/>
                  </a:moveTo>
                  <a:cubicBezTo>
                    <a:pt x="159" y="83"/>
                    <a:pt x="160" y="87"/>
                    <a:pt x="158" y="89"/>
                  </a:cubicBezTo>
                  <a:cubicBezTo>
                    <a:pt x="135" y="112"/>
                    <a:pt x="114" y="135"/>
                    <a:pt x="90" y="155"/>
                  </a:cubicBezTo>
                  <a:cubicBezTo>
                    <a:pt x="86" y="159"/>
                    <a:pt x="70" y="154"/>
                    <a:pt x="63" y="149"/>
                  </a:cubicBezTo>
                  <a:cubicBezTo>
                    <a:pt x="45" y="133"/>
                    <a:pt x="28" y="115"/>
                    <a:pt x="11" y="97"/>
                  </a:cubicBezTo>
                  <a:cubicBezTo>
                    <a:pt x="1" y="86"/>
                    <a:pt x="0" y="72"/>
                    <a:pt x="11" y="61"/>
                  </a:cubicBezTo>
                  <a:cubicBezTo>
                    <a:pt x="29" y="42"/>
                    <a:pt x="46" y="23"/>
                    <a:pt x="66" y="7"/>
                  </a:cubicBezTo>
                  <a:cubicBezTo>
                    <a:pt x="73" y="2"/>
                    <a:pt x="89" y="0"/>
                    <a:pt x="95" y="4"/>
                  </a:cubicBezTo>
                  <a:cubicBezTo>
                    <a:pt x="116" y="22"/>
                    <a:pt x="135" y="44"/>
                    <a:pt x="155" y="65"/>
                  </a:cubicBezTo>
                  <a:cubicBezTo>
                    <a:pt x="158" y="68"/>
                    <a:pt x="158" y="74"/>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10" name="Freeform 46"/>
            <p:cNvSpPr>
              <a:spLocks/>
            </p:cNvSpPr>
            <p:nvPr/>
          </p:nvSpPr>
          <p:spPr bwMode="auto">
            <a:xfrm>
              <a:off x="7332362" y="2405800"/>
              <a:ext cx="288556" cy="287021"/>
            </a:xfrm>
            <a:custGeom>
              <a:avLst/>
              <a:gdLst>
                <a:gd name="T0" fmla="*/ 79 w 159"/>
                <a:gd name="T1" fmla="*/ 0 h 158"/>
                <a:gd name="T2" fmla="*/ 83 w 159"/>
                <a:gd name="T3" fmla="*/ 0 h 158"/>
                <a:gd name="T4" fmla="*/ 159 w 159"/>
                <a:gd name="T5" fmla="*/ 75 h 158"/>
                <a:gd name="T6" fmla="*/ 150 w 159"/>
                <a:gd name="T7" fmla="*/ 94 h 158"/>
                <a:gd name="T8" fmla="*/ 98 w 159"/>
                <a:gd name="T9" fmla="*/ 147 h 158"/>
                <a:gd name="T10" fmla="*/ 61 w 159"/>
                <a:gd name="T11" fmla="*/ 147 h 158"/>
                <a:gd name="T12" fmla="*/ 8 w 159"/>
                <a:gd name="T13" fmla="*/ 93 h 158"/>
                <a:gd name="T14" fmla="*/ 4 w 159"/>
                <a:gd name="T15" fmla="*/ 65 h 158"/>
                <a:gd name="T16" fmla="*/ 64 w 159"/>
                <a:gd name="T17" fmla="*/ 4 h 158"/>
                <a:gd name="T18" fmla="*/ 79 w 159"/>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58">
                  <a:moveTo>
                    <a:pt x="79" y="0"/>
                  </a:moveTo>
                  <a:cubicBezTo>
                    <a:pt x="82" y="0"/>
                    <a:pt x="83" y="0"/>
                    <a:pt x="83" y="0"/>
                  </a:cubicBezTo>
                  <a:cubicBezTo>
                    <a:pt x="99" y="1"/>
                    <a:pt x="159" y="60"/>
                    <a:pt x="159" y="75"/>
                  </a:cubicBezTo>
                  <a:cubicBezTo>
                    <a:pt x="158" y="82"/>
                    <a:pt x="155" y="89"/>
                    <a:pt x="150" y="94"/>
                  </a:cubicBezTo>
                  <a:cubicBezTo>
                    <a:pt x="133" y="112"/>
                    <a:pt x="116" y="130"/>
                    <a:pt x="98" y="147"/>
                  </a:cubicBezTo>
                  <a:cubicBezTo>
                    <a:pt x="86" y="158"/>
                    <a:pt x="73" y="158"/>
                    <a:pt x="61" y="147"/>
                  </a:cubicBezTo>
                  <a:cubicBezTo>
                    <a:pt x="42" y="130"/>
                    <a:pt x="24" y="113"/>
                    <a:pt x="8" y="93"/>
                  </a:cubicBezTo>
                  <a:cubicBezTo>
                    <a:pt x="2" y="87"/>
                    <a:pt x="0" y="70"/>
                    <a:pt x="4" y="65"/>
                  </a:cubicBezTo>
                  <a:cubicBezTo>
                    <a:pt x="22" y="43"/>
                    <a:pt x="44" y="24"/>
                    <a:pt x="64" y="4"/>
                  </a:cubicBezTo>
                  <a:cubicBezTo>
                    <a:pt x="68" y="1"/>
                    <a:pt x="75" y="1"/>
                    <a:pt x="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11" name="Freeform 47"/>
            <p:cNvSpPr>
              <a:spLocks/>
            </p:cNvSpPr>
            <p:nvPr/>
          </p:nvSpPr>
          <p:spPr bwMode="auto">
            <a:xfrm>
              <a:off x="7325455" y="2034361"/>
              <a:ext cx="293160" cy="286254"/>
            </a:xfrm>
            <a:custGeom>
              <a:avLst/>
              <a:gdLst>
                <a:gd name="T0" fmla="*/ 82 w 162"/>
                <a:gd name="T1" fmla="*/ 0 h 158"/>
                <a:gd name="T2" fmla="*/ 88 w 162"/>
                <a:gd name="T3" fmla="*/ 0 h 158"/>
                <a:gd name="T4" fmla="*/ 162 w 162"/>
                <a:gd name="T5" fmla="*/ 74 h 158"/>
                <a:gd name="T6" fmla="*/ 152 w 162"/>
                <a:gd name="T7" fmla="*/ 96 h 158"/>
                <a:gd name="T8" fmla="*/ 105 w 162"/>
                <a:gd name="T9" fmla="*/ 145 h 158"/>
                <a:gd name="T10" fmla="*/ 62 w 162"/>
                <a:gd name="T11" fmla="*/ 144 h 158"/>
                <a:gd name="T12" fmla="*/ 13 w 162"/>
                <a:gd name="T13" fmla="*/ 95 h 158"/>
                <a:gd name="T14" fmla="*/ 10 w 162"/>
                <a:gd name="T15" fmla="*/ 60 h 158"/>
                <a:gd name="T16" fmla="*/ 65 w 162"/>
                <a:gd name="T17" fmla="*/ 6 h 158"/>
                <a:gd name="T18" fmla="*/ 82 w 162"/>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8">
                  <a:moveTo>
                    <a:pt x="82" y="0"/>
                  </a:moveTo>
                  <a:cubicBezTo>
                    <a:pt x="87" y="0"/>
                    <a:pt x="87" y="0"/>
                    <a:pt x="88" y="0"/>
                  </a:cubicBezTo>
                  <a:cubicBezTo>
                    <a:pt x="104" y="1"/>
                    <a:pt x="162" y="58"/>
                    <a:pt x="162" y="74"/>
                  </a:cubicBezTo>
                  <a:cubicBezTo>
                    <a:pt x="162" y="81"/>
                    <a:pt x="158" y="91"/>
                    <a:pt x="152" y="96"/>
                  </a:cubicBezTo>
                  <a:cubicBezTo>
                    <a:pt x="137" y="113"/>
                    <a:pt x="121" y="129"/>
                    <a:pt x="105" y="145"/>
                  </a:cubicBezTo>
                  <a:cubicBezTo>
                    <a:pt x="91" y="158"/>
                    <a:pt x="76" y="157"/>
                    <a:pt x="62" y="144"/>
                  </a:cubicBezTo>
                  <a:cubicBezTo>
                    <a:pt x="45" y="128"/>
                    <a:pt x="29" y="111"/>
                    <a:pt x="13" y="95"/>
                  </a:cubicBezTo>
                  <a:cubicBezTo>
                    <a:pt x="3" y="84"/>
                    <a:pt x="0" y="71"/>
                    <a:pt x="10" y="60"/>
                  </a:cubicBezTo>
                  <a:cubicBezTo>
                    <a:pt x="27" y="41"/>
                    <a:pt x="46" y="23"/>
                    <a:pt x="65" y="6"/>
                  </a:cubicBezTo>
                  <a:cubicBezTo>
                    <a:pt x="70" y="2"/>
                    <a:pt x="79" y="1"/>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grpSp>
        <p:nvGrpSpPr>
          <p:cNvPr id="312" name="组合 311"/>
          <p:cNvGrpSpPr/>
          <p:nvPr/>
        </p:nvGrpSpPr>
        <p:grpSpPr>
          <a:xfrm>
            <a:off x="1176442" y="4437112"/>
            <a:ext cx="4788010" cy="1368152"/>
            <a:chOff x="7183564" y="3791142"/>
            <a:chExt cx="4788010" cy="1368152"/>
          </a:xfrm>
        </p:grpSpPr>
        <p:sp>
          <p:nvSpPr>
            <p:cNvPr id="313" name="文本框 31"/>
            <p:cNvSpPr txBox="1"/>
            <p:nvPr/>
          </p:nvSpPr>
          <p:spPr bwMode="auto">
            <a:xfrm>
              <a:off x="7183564" y="4143631"/>
              <a:ext cx="4788010" cy="101566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此处添加详细文本描述，建议与标题相关并符合整体语言风格，语言描述尽量简洁生动。此处添加详细文本描述，建议与标题相关并符合整体语言风格，语言描述尽量简洁生动。</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314" name="文本框 32"/>
            <p:cNvSpPr txBox="1"/>
            <p:nvPr/>
          </p:nvSpPr>
          <p:spPr bwMode="auto">
            <a:xfrm>
              <a:off x="7183565" y="3791142"/>
              <a:ext cx="2349784"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100" normalizeH="0" baseline="0" noProof="0" dirty="0">
                  <a:ln>
                    <a:noFill/>
                  </a:ln>
                  <a:solidFill>
                    <a:srgbClr val="C00000"/>
                  </a:solidFill>
                  <a:effectLst/>
                  <a:uLnTx/>
                  <a:uFillTx/>
                  <a:latin typeface="Arial"/>
                  <a:ea typeface="微软雅黑"/>
                  <a:cs typeface="+mn-ea"/>
                  <a:sym typeface="+mn-lt"/>
                </a:rPr>
                <a:t>时间效率报告会</a:t>
              </a:r>
            </a:p>
          </p:txBody>
        </p:sp>
      </p:grpSp>
      <p:grpSp>
        <p:nvGrpSpPr>
          <p:cNvPr id="315" name="组合 314"/>
          <p:cNvGrpSpPr/>
          <p:nvPr/>
        </p:nvGrpSpPr>
        <p:grpSpPr>
          <a:xfrm>
            <a:off x="6225960" y="4365104"/>
            <a:ext cx="697860" cy="1291724"/>
            <a:chOff x="5262588" y="513303"/>
            <a:chExt cx="3290764" cy="6091138"/>
          </a:xfrm>
          <a:solidFill>
            <a:srgbClr val="C00000"/>
          </a:solidFill>
        </p:grpSpPr>
        <p:sp>
          <p:nvSpPr>
            <p:cNvPr id="316" name="Freeform 6"/>
            <p:cNvSpPr>
              <a:spLocks/>
            </p:cNvSpPr>
            <p:nvPr/>
          </p:nvSpPr>
          <p:spPr bwMode="auto">
            <a:xfrm>
              <a:off x="6740669" y="2952214"/>
              <a:ext cx="353788" cy="3652227"/>
            </a:xfrm>
            <a:custGeom>
              <a:avLst/>
              <a:gdLst>
                <a:gd name="T0" fmla="*/ 123 w 195"/>
                <a:gd name="T1" fmla="*/ 1162 h 2013"/>
                <a:gd name="T2" fmla="*/ 123 w 195"/>
                <a:gd name="T3" fmla="*/ 1587 h 2013"/>
                <a:gd name="T4" fmla="*/ 122 w 195"/>
                <a:gd name="T5" fmla="*/ 2010 h 2013"/>
                <a:gd name="T6" fmla="*/ 112 w 195"/>
                <a:gd name="T7" fmla="*/ 949 h 2013"/>
                <a:gd name="T8" fmla="*/ 103 w 195"/>
                <a:gd name="T9" fmla="*/ 2013 h 2013"/>
                <a:gd name="T10" fmla="*/ 94 w 195"/>
                <a:gd name="T11" fmla="*/ 949 h 2013"/>
                <a:gd name="T12" fmla="*/ 85 w 195"/>
                <a:gd name="T13" fmla="*/ 2010 h 2013"/>
                <a:gd name="T14" fmla="*/ 73 w 195"/>
                <a:gd name="T15" fmla="*/ 2003 h 2013"/>
                <a:gd name="T16" fmla="*/ 72 w 195"/>
                <a:gd name="T17" fmla="*/ 971 h 2013"/>
                <a:gd name="T18" fmla="*/ 64 w 195"/>
                <a:gd name="T19" fmla="*/ 949 h 2013"/>
                <a:gd name="T20" fmla="*/ 55 w 195"/>
                <a:gd name="T21" fmla="*/ 2011 h 2013"/>
                <a:gd name="T22" fmla="*/ 45 w 195"/>
                <a:gd name="T23" fmla="*/ 949 h 2013"/>
                <a:gd name="T24" fmla="*/ 35 w 195"/>
                <a:gd name="T25" fmla="*/ 2011 h 2013"/>
                <a:gd name="T26" fmla="*/ 33 w 195"/>
                <a:gd name="T27" fmla="*/ 1281 h 2013"/>
                <a:gd name="T28" fmla="*/ 45 w 195"/>
                <a:gd name="T29" fmla="*/ 838 h 2013"/>
                <a:gd name="T30" fmla="*/ 26 w 195"/>
                <a:gd name="T31" fmla="*/ 599 h 2013"/>
                <a:gd name="T32" fmla="*/ 67 w 195"/>
                <a:gd name="T33" fmla="*/ 471 h 2013"/>
                <a:gd name="T34" fmla="*/ 79 w 195"/>
                <a:gd name="T35" fmla="*/ 354 h 2013"/>
                <a:gd name="T36" fmla="*/ 68 w 195"/>
                <a:gd name="T37" fmla="*/ 237 h 2013"/>
                <a:gd name="T38" fmla="*/ 43 w 195"/>
                <a:gd name="T39" fmla="*/ 120 h 2013"/>
                <a:gd name="T40" fmla="*/ 76 w 195"/>
                <a:gd name="T41" fmla="*/ 13 h 2013"/>
                <a:gd name="T42" fmla="*/ 167 w 195"/>
                <a:gd name="T43" fmla="*/ 65 h 2013"/>
                <a:gd name="T44" fmla="*/ 127 w 195"/>
                <a:gd name="T45" fmla="*/ 144 h 2013"/>
                <a:gd name="T46" fmla="*/ 131 w 195"/>
                <a:gd name="T47" fmla="*/ 330 h 2013"/>
                <a:gd name="T48" fmla="*/ 109 w 195"/>
                <a:gd name="T49" fmla="*/ 438 h 2013"/>
                <a:gd name="T50" fmla="*/ 142 w 195"/>
                <a:gd name="T51" fmla="*/ 496 h 2013"/>
                <a:gd name="T52" fmla="*/ 167 w 195"/>
                <a:gd name="T53" fmla="*/ 599 h 2013"/>
                <a:gd name="T54" fmla="*/ 143 w 195"/>
                <a:gd name="T55" fmla="*/ 768 h 2013"/>
                <a:gd name="T56" fmla="*/ 161 w 195"/>
                <a:gd name="T57" fmla="*/ 883 h 2013"/>
                <a:gd name="T58" fmla="*/ 162 w 195"/>
                <a:gd name="T59" fmla="*/ 1974 h 2013"/>
                <a:gd name="T60" fmla="*/ 150 w 195"/>
                <a:gd name="T61" fmla="*/ 2011 h 2013"/>
                <a:gd name="T62" fmla="*/ 141 w 195"/>
                <a:gd name="T63" fmla="*/ 950 h 2013"/>
                <a:gd name="T64" fmla="*/ 131 w 195"/>
                <a:gd name="T65" fmla="*/ 2012 h 2013"/>
                <a:gd name="T66" fmla="*/ 123 w 195"/>
                <a:gd name="T67" fmla="*/ 949 h 2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13">
                  <a:moveTo>
                    <a:pt x="123" y="949"/>
                  </a:moveTo>
                  <a:cubicBezTo>
                    <a:pt x="123" y="1020"/>
                    <a:pt x="123" y="1091"/>
                    <a:pt x="123" y="1162"/>
                  </a:cubicBezTo>
                  <a:cubicBezTo>
                    <a:pt x="123" y="1232"/>
                    <a:pt x="123" y="1303"/>
                    <a:pt x="123" y="1374"/>
                  </a:cubicBezTo>
                  <a:cubicBezTo>
                    <a:pt x="123" y="1445"/>
                    <a:pt x="123" y="1516"/>
                    <a:pt x="123" y="1587"/>
                  </a:cubicBezTo>
                  <a:cubicBezTo>
                    <a:pt x="123" y="1658"/>
                    <a:pt x="123" y="1729"/>
                    <a:pt x="123" y="1799"/>
                  </a:cubicBezTo>
                  <a:cubicBezTo>
                    <a:pt x="123" y="1870"/>
                    <a:pt x="125" y="1940"/>
                    <a:pt x="122" y="2010"/>
                  </a:cubicBezTo>
                  <a:cubicBezTo>
                    <a:pt x="119" y="2010"/>
                    <a:pt x="115" y="2010"/>
                    <a:pt x="112" y="2010"/>
                  </a:cubicBezTo>
                  <a:cubicBezTo>
                    <a:pt x="112" y="1656"/>
                    <a:pt x="112" y="1303"/>
                    <a:pt x="112" y="949"/>
                  </a:cubicBezTo>
                  <a:cubicBezTo>
                    <a:pt x="109" y="949"/>
                    <a:pt x="106" y="949"/>
                    <a:pt x="103" y="949"/>
                  </a:cubicBezTo>
                  <a:cubicBezTo>
                    <a:pt x="103" y="1304"/>
                    <a:pt x="103" y="1658"/>
                    <a:pt x="103" y="2013"/>
                  </a:cubicBezTo>
                  <a:cubicBezTo>
                    <a:pt x="100" y="2013"/>
                    <a:pt x="97" y="2013"/>
                    <a:pt x="94" y="2013"/>
                  </a:cubicBezTo>
                  <a:cubicBezTo>
                    <a:pt x="94" y="1658"/>
                    <a:pt x="94" y="1303"/>
                    <a:pt x="94" y="949"/>
                  </a:cubicBezTo>
                  <a:cubicBezTo>
                    <a:pt x="91" y="949"/>
                    <a:pt x="88" y="949"/>
                    <a:pt x="85" y="949"/>
                  </a:cubicBezTo>
                  <a:cubicBezTo>
                    <a:pt x="85" y="1303"/>
                    <a:pt x="85" y="1657"/>
                    <a:pt x="85" y="2010"/>
                  </a:cubicBezTo>
                  <a:cubicBezTo>
                    <a:pt x="83" y="2011"/>
                    <a:pt x="81" y="2012"/>
                    <a:pt x="79" y="2012"/>
                  </a:cubicBezTo>
                  <a:cubicBezTo>
                    <a:pt x="77" y="2009"/>
                    <a:pt x="73" y="2006"/>
                    <a:pt x="73" y="2003"/>
                  </a:cubicBezTo>
                  <a:cubicBezTo>
                    <a:pt x="72" y="1997"/>
                    <a:pt x="72" y="1991"/>
                    <a:pt x="72" y="1985"/>
                  </a:cubicBezTo>
                  <a:cubicBezTo>
                    <a:pt x="72" y="1647"/>
                    <a:pt x="72" y="1309"/>
                    <a:pt x="72" y="971"/>
                  </a:cubicBezTo>
                  <a:cubicBezTo>
                    <a:pt x="72" y="964"/>
                    <a:pt x="71" y="956"/>
                    <a:pt x="71" y="949"/>
                  </a:cubicBezTo>
                  <a:cubicBezTo>
                    <a:pt x="69" y="949"/>
                    <a:pt x="66" y="949"/>
                    <a:pt x="64" y="949"/>
                  </a:cubicBezTo>
                  <a:cubicBezTo>
                    <a:pt x="64" y="1303"/>
                    <a:pt x="64" y="1657"/>
                    <a:pt x="64" y="2011"/>
                  </a:cubicBezTo>
                  <a:cubicBezTo>
                    <a:pt x="61" y="2011"/>
                    <a:pt x="58" y="2011"/>
                    <a:pt x="55" y="2011"/>
                  </a:cubicBezTo>
                  <a:cubicBezTo>
                    <a:pt x="55" y="1657"/>
                    <a:pt x="55" y="1303"/>
                    <a:pt x="55" y="949"/>
                  </a:cubicBezTo>
                  <a:cubicBezTo>
                    <a:pt x="52" y="949"/>
                    <a:pt x="49" y="949"/>
                    <a:pt x="45" y="949"/>
                  </a:cubicBezTo>
                  <a:cubicBezTo>
                    <a:pt x="45" y="1303"/>
                    <a:pt x="45" y="1657"/>
                    <a:pt x="45" y="2010"/>
                  </a:cubicBezTo>
                  <a:cubicBezTo>
                    <a:pt x="42" y="2010"/>
                    <a:pt x="39" y="2011"/>
                    <a:pt x="35" y="2011"/>
                  </a:cubicBezTo>
                  <a:cubicBezTo>
                    <a:pt x="34" y="1999"/>
                    <a:pt x="33" y="1987"/>
                    <a:pt x="33" y="1975"/>
                  </a:cubicBezTo>
                  <a:cubicBezTo>
                    <a:pt x="33" y="1744"/>
                    <a:pt x="33" y="1513"/>
                    <a:pt x="33" y="1281"/>
                  </a:cubicBezTo>
                  <a:cubicBezTo>
                    <a:pt x="32" y="1155"/>
                    <a:pt x="31" y="1028"/>
                    <a:pt x="32" y="901"/>
                  </a:cubicBezTo>
                  <a:cubicBezTo>
                    <a:pt x="33" y="880"/>
                    <a:pt x="42" y="859"/>
                    <a:pt x="45" y="838"/>
                  </a:cubicBezTo>
                  <a:cubicBezTo>
                    <a:pt x="51" y="791"/>
                    <a:pt x="61" y="744"/>
                    <a:pt x="26" y="703"/>
                  </a:cubicBezTo>
                  <a:cubicBezTo>
                    <a:pt x="0" y="674"/>
                    <a:pt x="0" y="628"/>
                    <a:pt x="26" y="599"/>
                  </a:cubicBezTo>
                  <a:cubicBezTo>
                    <a:pt x="45" y="578"/>
                    <a:pt x="51" y="556"/>
                    <a:pt x="49" y="529"/>
                  </a:cubicBezTo>
                  <a:cubicBezTo>
                    <a:pt x="47" y="508"/>
                    <a:pt x="50" y="489"/>
                    <a:pt x="67" y="471"/>
                  </a:cubicBezTo>
                  <a:cubicBezTo>
                    <a:pt x="79" y="460"/>
                    <a:pt x="82" y="438"/>
                    <a:pt x="83" y="420"/>
                  </a:cubicBezTo>
                  <a:cubicBezTo>
                    <a:pt x="85" y="398"/>
                    <a:pt x="82" y="376"/>
                    <a:pt x="79" y="354"/>
                  </a:cubicBezTo>
                  <a:cubicBezTo>
                    <a:pt x="79" y="348"/>
                    <a:pt x="73" y="342"/>
                    <a:pt x="68" y="337"/>
                  </a:cubicBezTo>
                  <a:cubicBezTo>
                    <a:pt x="30" y="303"/>
                    <a:pt x="29" y="271"/>
                    <a:pt x="68" y="237"/>
                  </a:cubicBezTo>
                  <a:cubicBezTo>
                    <a:pt x="83" y="223"/>
                    <a:pt x="84" y="205"/>
                    <a:pt x="83" y="187"/>
                  </a:cubicBezTo>
                  <a:cubicBezTo>
                    <a:pt x="80" y="159"/>
                    <a:pt x="64" y="138"/>
                    <a:pt x="43" y="120"/>
                  </a:cubicBezTo>
                  <a:cubicBezTo>
                    <a:pt x="8" y="88"/>
                    <a:pt x="8" y="81"/>
                    <a:pt x="42" y="47"/>
                  </a:cubicBezTo>
                  <a:cubicBezTo>
                    <a:pt x="53" y="36"/>
                    <a:pt x="65" y="24"/>
                    <a:pt x="76" y="13"/>
                  </a:cubicBezTo>
                  <a:cubicBezTo>
                    <a:pt x="89" y="2"/>
                    <a:pt x="103" y="0"/>
                    <a:pt x="116" y="13"/>
                  </a:cubicBezTo>
                  <a:cubicBezTo>
                    <a:pt x="133" y="30"/>
                    <a:pt x="150" y="48"/>
                    <a:pt x="167" y="65"/>
                  </a:cubicBezTo>
                  <a:cubicBezTo>
                    <a:pt x="179" y="78"/>
                    <a:pt x="178" y="91"/>
                    <a:pt x="167" y="103"/>
                  </a:cubicBezTo>
                  <a:cubicBezTo>
                    <a:pt x="154" y="117"/>
                    <a:pt x="139" y="130"/>
                    <a:pt x="127" y="144"/>
                  </a:cubicBezTo>
                  <a:cubicBezTo>
                    <a:pt x="99" y="176"/>
                    <a:pt x="102" y="217"/>
                    <a:pt x="134" y="244"/>
                  </a:cubicBezTo>
                  <a:cubicBezTo>
                    <a:pt x="162" y="268"/>
                    <a:pt x="162" y="308"/>
                    <a:pt x="131" y="330"/>
                  </a:cubicBezTo>
                  <a:cubicBezTo>
                    <a:pt x="114" y="343"/>
                    <a:pt x="108" y="358"/>
                    <a:pt x="110" y="378"/>
                  </a:cubicBezTo>
                  <a:cubicBezTo>
                    <a:pt x="112" y="398"/>
                    <a:pt x="110" y="418"/>
                    <a:pt x="109" y="438"/>
                  </a:cubicBezTo>
                  <a:cubicBezTo>
                    <a:pt x="109" y="455"/>
                    <a:pt x="110" y="470"/>
                    <a:pt x="130" y="477"/>
                  </a:cubicBezTo>
                  <a:cubicBezTo>
                    <a:pt x="135" y="479"/>
                    <a:pt x="140" y="489"/>
                    <a:pt x="142" y="496"/>
                  </a:cubicBezTo>
                  <a:cubicBezTo>
                    <a:pt x="144" y="507"/>
                    <a:pt x="144" y="518"/>
                    <a:pt x="143" y="530"/>
                  </a:cubicBezTo>
                  <a:cubicBezTo>
                    <a:pt x="141" y="556"/>
                    <a:pt x="148" y="579"/>
                    <a:pt x="167" y="599"/>
                  </a:cubicBezTo>
                  <a:cubicBezTo>
                    <a:pt x="195" y="629"/>
                    <a:pt x="194" y="674"/>
                    <a:pt x="165" y="706"/>
                  </a:cubicBezTo>
                  <a:cubicBezTo>
                    <a:pt x="148" y="724"/>
                    <a:pt x="143" y="743"/>
                    <a:pt x="143" y="768"/>
                  </a:cubicBezTo>
                  <a:cubicBezTo>
                    <a:pt x="143" y="801"/>
                    <a:pt x="142" y="834"/>
                    <a:pt x="159" y="865"/>
                  </a:cubicBezTo>
                  <a:cubicBezTo>
                    <a:pt x="161" y="870"/>
                    <a:pt x="161" y="877"/>
                    <a:pt x="161" y="883"/>
                  </a:cubicBezTo>
                  <a:cubicBezTo>
                    <a:pt x="161" y="895"/>
                    <a:pt x="161" y="907"/>
                    <a:pt x="161" y="919"/>
                  </a:cubicBezTo>
                  <a:cubicBezTo>
                    <a:pt x="161" y="1271"/>
                    <a:pt x="162" y="1622"/>
                    <a:pt x="162" y="1974"/>
                  </a:cubicBezTo>
                  <a:cubicBezTo>
                    <a:pt x="162" y="1987"/>
                    <a:pt x="160" y="1999"/>
                    <a:pt x="159" y="2012"/>
                  </a:cubicBezTo>
                  <a:cubicBezTo>
                    <a:pt x="156" y="2011"/>
                    <a:pt x="153" y="2011"/>
                    <a:pt x="150" y="2011"/>
                  </a:cubicBezTo>
                  <a:cubicBezTo>
                    <a:pt x="150" y="1657"/>
                    <a:pt x="150" y="1303"/>
                    <a:pt x="150" y="950"/>
                  </a:cubicBezTo>
                  <a:cubicBezTo>
                    <a:pt x="147" y="950"/>
                    <a:pt x="144" y="950"/>
                    <a:pt x="141" y="950"/>
                  </a:cubicBezTo>
                  <a:cubicBezTo>
                    <a:pt x="141" y="1304"/>
                    <a:pt x="141" y="1658"/>
                    <a:pt x="141" y="2012"/>
                  </a:cubicBezTo>
                  <a:cubicBezTo>
                    <a:pt x="138" y="2012"/>
                    <a:pt x="134" y="2012"/>
                    <a:pt x="131" y="2012"/>
                  </a:cubicBezTo>
                  <a:cubicBezTo>
                    <a:pt x="131" y="1658"/>
                    <a:pt x="131" y="1304"/>
                    <a:pt x="131" y="949"/>
                  </a:cubicBezTo>
                  <a:cubicBezTo>
                    <a:pt x="129" y="949"/>
                    <a:pt x="126" y="949"/>
                    <a:pt x="123" y="9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17" name="Freeform 7"/>
            <p:cNvSpPr>
              <a:spLocks noEditPoints="1"/>
            </p:cNvSpPr>
            <p:nvPr/>
          </p:nvSpPr>
          <p:spPr bwMode="auto">
            <a:xfrm>
              <a:off x="6505066" y="513303"/>
              <a:ext cx="812715" cy="1247083"/>
            </a:xfrm>
            <a:custGeom>
              <a:avLst/>
              <a:gdLst>
                <a:gd name="T0" fmla="*/ 85 w 448"/>
                <a:gd name="T1" fmla="*/ 140 h 687"/>
                <a:gd name="T2" fmla="*/ 225 w 448"/>
                <a:gd name="T3" fmla="*/ 0 h 687"/>
                <a:gd name="T4" fmla="*/ 366 w 448"/>
                <a:gd name="T5" fmla="*/ 145 h 687"/>
                <a:gd name="T6" fmla="*/ 300 w 448"/>
                <a:gd name="T7" fmla="*/ 210 h 687"/>
                <a:gd name="T8" fmla="*/ 258 w 448"/>
                <a:gd name="T9" fmla="*/ 253 h 687"/>
                <a:gd name="T10" fmla="*/ 237 w 448"/>
                <a:gd name="T11" fmla="*/ 306 h 687"/>
                <a:gd name="T12" fmla="*/ 295 w 448"/>
                <a:gd name="T13" fmla="*/ 342 h 687"/>
                <a:gd name="T14" fmla="*/ 338 w 448"/>
                <a:gd name="T15" fmla="*/ 335 h 687"/>
                <a:gd name="T16" fmla="*/ 381 w 448"/>
                <a:gd name="T17" fmla="*/ 328 h 687"/>
                <a:gd name="T18" fmla="*/ 446 w 448"/>
                <a:gd name="T19" fmla="*/ 389 h 687"/>
                <a:gd name="T20" fmla="*/ 388 w 448"/>
                <a:gd name="T21" fmla="*/ 461 h 687"/>
                <a:gd name="T22" fmla="*/ 345 w 448"/>
                <a:gd name="T23" fmla="*/ 456 h 687"/>
                <a:gd name="T24" fmla="*/ 242 w 448"/>
                <a:gd name="T25" fmla="*/ 481 h 687"/>
                <a:gd name="T26" fmla="*/ 246 w 448"/>
                <a:gd name="T27" fmla="*/ 534 h 687"/>
                <a:gd name="T28" fmla="*/ 291 w 448"/>
                <a:gd name="T29" fmla="*/ 579 h 687"/>
                <a:gd name="T30" fmla="*/ 292 w 448"/>
                <a:gd name="T31" fmla="*/ 631 h 687"/>
                <a:gd name="T32" fmla="*/ 249 w 448"/>
                <a:gd name="T33" fmla="*/ 673 h 687"/>
                <a:gd name="T34" fmla="*/ 205 w 448"/>
                <a:gd name="T35" fmla="*/ 673 h 687"/>
                <a:gd name="T36" fmla="*/ 157 w 448"/>
                <a:gd name="T37" fmla="*/ 625 h 687"/>
                <a:gd name="T38" fmla="*/ 158 w 448"/>
                <a:gd name="T39" fmla="*/ 583 h 687"/>
                <a:gd name="T40" fmla="*/ 193 w 448"/>
                <a:gd name="T41" fmla="*/ 548 h 687"/>
                <a:gd name="T42" fmla="*/ 216 w 448"/>
                <a:gd name="T43" fmla="*/ 504 h 687"/>
                <a:gd name="T44" fmla="*/ 212 w 448"/>
                <a:gd name="T45" fmla="*/ 486 h 687"/>
                <a:gd name="T46" fmla="*/ 132 w 448"/>
                <a:gd name="T47" fmla="*/ 457 h 687"/>
                <a:gd name="T48" fmla="*/ 87 w 448"/>
                <a:gd name="T49" fmla="*/ 466 h 687"/>
                <a:gd name="T50" fmla="*/ 15 w 448"/>
                <a:gd name="T51" fmla="*/ 437 h 687"/>
                <a:gd name="T52" fmla="*/ 22 w 448"/>
                <a:gd name="T53" fmla="*/ 356 h 687"/>
                <a:gd name="T54" fmla="*/ 61 w 448"/>
                <a:gd name="T55" fmla="*/ 335 h 687"/>
                <a:gd name="T56" fmla="*/ 110 w 448"/>
                <a:gd name="T57" fmla="*/ 339 h 687"/>
                <a:gd name="T58" fmla="*/ 197 w 448"/>
                <a:gd name="T59" fmla="*/ 323 h 687"/>
                <a:gd name="T60" fmla="*/ 205 w 448"/>
                <a:gd name="T61" fmla="*/ 264 h 687"/>
                <a:gd name="T62" fmla="*/ 100 w 448"/>
                <a:gd name="T63" fmla="*/ 157 h 687"/>
                <a:gd name="T64" fmla="*/ 85 w 448"/>
                <a:gd name="T65" fmla="*/ 140 h 687"/>
                <a:gd name="T66" fmla="*/ 81 w 448"/>
                <a:gd name="T67" fmla="*/ 440 h 687"/>
                <a:gd name="T68" fmla="*/ 127 w 448"/>
                <a:gd name="T69" fmla="*/ 425 h 687"/>
                <a:gd name="T70" fmla="*/ 125 w 448"/>
                <a:gd name="T71" fmla="*/ 373 h 687"/>
                <a:gd name="T72" fmla="*/ 77 w 448"/>
                <a:gd name="T73" fmla="*/ 364 h 687"/>
                <a:gd name="T74" fmla="*/ 39 w 448"/>
                <a:gd name="T75" fmla="*/ 402 h 687"/>
                <a:gd name="T76" fmla="*/ 81 w 448"/>
                <a:gd name="T77" fmla="*/ 440 h 687"/>
                <a:gd name="T78" fmla="*/ 375 w 448"/>
                <a:gd name="T79" fmla="*/ 435 h 687"/>
                <a:gd name="T80" fmla="*/ 409 w 448"/>
                <a:gd name="T81" fmla="*/ 410 h 687"/>
                <a:gd name="T82" fmla="*/ 406 w 448"/>
                <a:gd name="T83" fmla="*/ 371 h 687"/>
                <a:gd name="T84" fmla="*/ 363 w 448"/>
                <a:gd name="T85" fmla="*/ 360 h 687"/>
                <a:gd name="T86" fmla="*/ 318 w 448"/>
                <a:gd name="T87" fmla="*/ 375 h 687"/>
                <a:gd name="T88" fmla="*/ 317 w 448"/>
                <a:gd name="T89" fmla="*/ 417 h 687"/>
                <a:gd name="T90" fmla="*/ 375 w 448"/>
                <a:gd name="T91" fmla="*/ 43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8" h="687">
                  <a:moveTo>
                    <a:pt x="85" y="140"/>
                  </a:moveTo>
                  <a:cubicBezTo>
                    <a:pt x="132" y="93"/>
                    <a:pt x="179" y="46"/>
                    <a:pt x="225" y="0"/>
                  </a:cubicBezTo>
                  <a:cubicBezTo>
                    <a:pt x="271" y="48"/>
                    <a:pt x="317" y="95"/>
                    <a:pt x="366" y="145"/>
                  </a:cubicBezTo>
                  <a:cubicBezTo>
                    <a:pt x="347" y="164"/>
                    <a:pt x="323" y="187"/>
                    <a:pt x="300" y="210"/>
                  </a:cubicBezTo>
                  <a:cubicBezTo>
                    <a:pt x="286" y="225"/>
                    <a:pt x="272" y="239"/>
                    <a:pt x="258" y="253"/>
                  </a:cubicBezTo>
                  <a:cubicBezTo>
                    <a:pt x="243" y="268"/>
                    <a:pt x="229" y="287"/>
                    <a:pt x="237" y="306"/>
                  </a:cubicBezTo>
                  <a:cubicBezTo>
                    <a:pt x="247" y="328"/>
                    <a:pt x="269" y="341"/>
                    <a:pt x="295" y="342"/>
                  </a:cubicBezTo>
                  <a:cubicBezTo>
                    <a:pt x="309" y="342"/>
                    <a:pt x="324" y="338"/>
                    <a:pt x="338" y="335"/>
                  </a:cubicBezTo>
                  <a:cubicBezTo>
                    <a:pt x="352" y="333"/>
                    <a:pt x="367" y="328"/>
                    <a:pt x="381" y="328"/>
                  </a:cubicBezTo>
                  <a:cubicBezTo>
                    <a:pt x="420" y="327"/>
                    <a:pt x="444" y="350"/>
                    <a:pt x="446" y="389"/>
                  </a:cubicBezTo>
                  <a:cubicBezTo>
                    <a:pt x="448" y="429"/>
                    <a:pt x="426" y="458"/>
                    <a:pt x="388" y="461"/>
                  </a:cubicBezTo>
                  <a:cubicBezTo>
                    <a:pt x="374" y="462"/>
                    <a:pt x="359" y="461"/>
                    <a:pt x="345" y="456"/>
                  </a:cubicBezTo>
                  <a:cubicBezTo>
                    <a:pt x="313" y="446"/>
                    <a:pt x="265" y="457"/>
                    <a:pt x="242" y="481"/>
                  </a:cubicBezTo>
                  <a:cubicBezTo>
                    <a:pt x="230" y="494"/>
                    <a:pt x="231" y="519"/>
                    <a:pt x="246" y="534"/>
                  </a:cubicBezTo>
                  <a:cubicBezTo>
                    <a:pt x="261" y="550"/>
                    <a:pt x="276" y="564"/>
                    <a:pt x="291" y="579"/>
                  </a:cubicBezTo>
                  <a:cubicBezTo>
                    <a:pt x="310" y="598"/>
                    <a:pt x="310" y="612"/>
                    <a:pt x="292" y="631"/>
                  </a:cubicBezTo>
                  <a:cubicBezTo>
                    <a:pt x="278" y="645"/>
                    <a:pt x="264" y="659"/>
                    <a:pt x="249" y="673"/>
                  </a:cubicBezTo>
                  <a:cubicBezTo>
                    <a:pt x="234" y="687"/>
                    <a:pt x="220" y="687"/>
                    <a:pt x="205" y="673"/>
                  </a:cubicBezTo>
                  <a:cubicBezTo>
                    <a:pt x="189" y="658"/>
                    <a:pt x="173" y="642"/>
                    <a:pt x="157" y="625"/>
                  </a:cubicBezTo>
                  <a:cubicBezTo>
                    <a:pt x="143" y="610"/>
                    <a:pt x="144" y="598"/>
                    <a:pt x="158" y="583"/>
                  </a:cubicBezTo>
                  <a:cubicBezTo>
                    <a:pt x="170" y="571"/>
                    <a:pt x="183" y="561"/>
                    <a:pt x="193" y="548"/>
                  </a:cubicBezTo>
                  <a:cubicBezTo>
                    <a:pt x="203" y="535"/>
                    <a:pt x="209" y="519"/>
                    <a:pt x="216" y="504"/>
                  </a:cubicBezTo>
                  <a:cubicBezTo>
                    <a:pt x="218" y="499"/>
                    <a:pt x="215" y="490"/>
                    <a:pt x="212" y="486"/>
                  </a:cubicBezTo>
                  <a:cubicBezTo>
                    <a:pt x="190" y="462"/>
                    <a:pt x="165" y="449"/>
                    <a:pt x="132" y="457"/>
                  </a:cubicBezTo>
                  <a:cubicBezTo>
                    <a:pt x="117" y="461"/>
                    <a:pt x="102" y="464"/>
                    <a:pt x="87" y="466"/>
                  </a:cubicBezTo>
                  <a:cubicBezTo>
                    <a:pt x="58" y="470"/>
                    <a:pt x="31" y="465"/>
                    <a:pt x="15" y="437"/>
                  </a:cubicBezTo>
                  <a:cubicBezTo>
                    <a:pt x="0" y="410"/>
                    <a:pt x="4" y="381"/>
                    <a:pt x="22" y="356"/>
                  </a:cubicBezTo>
                  <a:cubicBezTo>
                    <a:pt x="30" y="346"/>
                    <a:pt x="47" y="338"/>
                    <a:pt x="61" y="335"/>
                  </a:cubicBezTo>
                  <a:cubicBezTo>
                    <a:pt x="76" y="333"/>
                    <a:pt x="94" y="335"/>
                    <a:pt x="110" y="339"/>
                  </a:cubicBezTo>
                  <a:cubicBezTo>
                    <a:pt x="142" y="347"/>
                    <a:pt x="170" y="342"/>
                    <a:pt x="197" y="323"/>
                  </a:cubicBezTo>
                  <a:cubicBezTo>
                    <a:pt x="222" y="306"/>
                    <a:pt x="227" y="286"/>
                    <a:pt x="205" y="264"/>
                  </a:cubicBezTo>
                  <a:cubicBezTo>
                    <a:pt x="171" y="227"/>
                    <a:pt x="135" y="192"/>
                    <a:pt x="100" y="157"/>
                  </a:cubicBezTo>
                  <a:cubicBezTo>
                    <a:pt x="95" y="151"/>
                    <a:pt x="90" y="145"/>
                    <a:pt x="85" y="140"/>
                  </a:cubicBezTo>
                  <a:close/>
                  <a:moveTo>
                    <a:pt x="81" y="440"/>
                  </a:moveTo>
                  <a:cubicBezTo>
                    <a:pt x="97" y="435"/>
                    <a:pt x="113" y="432"/>
                    <a:pt x="127" y="425"/>
                  </a:cubicBezTo>
                  <a:cubicBezTo>
                    <a:pt x="151" y="411"/>
                    <a:pt x="150" y="385"/>
                    <a:pt x="125" y="373"/>
                  </a:cubicBezTo>
                  <a:cubicBezTo>
                    <a:pt x="111" y="367"/>
                    <a:pt x="94" y="364"/>
                    <a:pt x="77" y="364"/>
                  </a:cubicBezTo>
                  <a:cubicBezTo>
                    <a:pt x="54" y="363"/>
                    <a:pt x="38" y="380"/>
                    <a:pt x="39" y="402"/>
                  </a:cubicBezTo>
                  <a:cubicBezTo>
                    <a:pt x="39" y="425"/>
                    <a:pt x="54" y="438"/>
                    <a:pt x="81" y="440"/>
                  </a:cubicBezTo>
                  <a:close/>
                  <a:moveTo>
                    <a:pt x="375" y="435"/>
                  </a:moveTo>
                  <a:cubicBezTo>
                    <a:pt x="386" y="428"/>
                    <a:pt x="402" y="422"/>
                    <a:pt x="409" y="410"/>
                  </a:cubicBezTo>
                  <a:cubicBezTo>
                    <a:pt x="414" y="400"/>
                    <a:pt x="411" y="382"/>
                    <a:pt x="406" y="371"/>
                  </a:cubicBezTo>
                  <a:cubicBezTo>
                    <a:pt x="397" y="354"/>
                    <a:pt x="379" y="356"/>
                    <a:pt x="363" y="360"/>
                  </a:cubicBezTo>
                  <a:cubicBezTo>
                    <a:pt x="348" y="364"/>
                    <a:pt x="332" y="368"/>
                    <a:pt x="318" y="375"/>
                  </a:cubicBezTo>
                  <a:cubicBezTo>
                    <a:pt x="301" y="383"/>
                    <a:pt x="300" y="409"/>
                    <a:pt x="317" y="417"/>
                  </a:cubicBezTo>
                  <a:cubicBezTo>
                    <a:pt x="334" y="424"/>
                    <a:pt x="352" y="428"/>
                    <a:pt x="375" y="4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18" name="Freeform 9"/>
            <p:cNvSpPr>
              <a:spLocks/>
            </p:cNvSpPr>
            <p:nvPr/>
          </p:nvSpPr>
          <p:spPr bwMode="auto">
            <a:xfrm>
              <a:off x="7653150" y="1861688"/>
              <a:ext cx="900202" cy="961597"/>
            </a:xfrm>
            <a:custGeom>
              <a:avLst/>
              <a:gdLst>
                <a:gd name="T0" fmla="*/ 496 w 496"/>
                <a:gd name="T1" fmla="*/ 273 h 530"/>
                <a:gd name="T2" fmla="*/ 461 w 496"/>
                <a:gd name="T3" fmla="*/ 431 h 530"/>
                <a:gd name="T4" fmla="*/ 298 w 496"/>
                <a:gd name="T5" fmla="*/ 526 h 530"/>
                <a:gd name="T6" fmla="*/ 25 w 496"/>
                <a:gd name="T7" fmla="*/ 426 h 530"/>
                <a:gd name="T8" fmla="*/ 11 w 496"/>
                <a:gd name="T9" fmla="*/ 410 h 530"/>
                <a:gd name="T10" fmla="*/ 10 w 496"/>
                <a:gd name="T11" fmla="*/ 379 h 530"/>
                <a:gd name="T12" fmla="*/ 42 w 496"/>
                <a:gd name="T13" fmla="*/ 371 h 530"/>
                <a:gd name="T14" fmla="*/ 107 w 496"/>
                <a:gd name="T15" fmla="*/ 410 h 530"/>
                <a:gd name="T16" fmla="*/ 279 w 496"/>
                <a:gd name="T17" fmla="*/ 467 h 530"/>
                <a:gd name="T18" fmla="*/ 418 w 496"/>
                <a:gd name="T19" fmla="*/ 358 h 530"/>
                <a:gd name="T20" fmla="*/ 416 w 496"/>
                <a:gd name="T21" fmla="*/ 172 h 530"/>
                <a:gd name="T22" fmla="*/ 258 w 496"/>
                <a:gd name="T23" fmla="*/ 74 h 530"/>
                <a:gd name="T24" fmla="*/ 71 w 496"/>
                <a:gd name="T25" fmla="*/ 150 h 530"/>
                <a:gd name="T26" fmla="*/ 47 w 496"/>
                <a:gd name="T27" fmla="*/ 167 h 530"/>
                <a:gd name="T28" fmla="*/ 11 w 496"/>
                <a:gd name="T29" fmla="*/ 163 h 530"/>
                <a:gd name="T30" fmla="*/ 13 w 496"/>
                <a:gd name="T31" fmla="*/ 126 h 530"/>
                <a:gd name="T32" fmla="*/ 15 w 496"/>
                <a:gd name="T33" fmla="*/ 124 h 530"/>
                <a:gd name="T34" fmla="*/ 335 w 496"/>
                <a:gd name="T35" fmla="*/ 19 h 530"/>
                <a:gd name="T36" fmla="*/ 469 w 496"/>
                <a:gd name="T37" fmla="*/ 127 h 530"/>
                <a:gd name="T38" fmla="*/ 496 w 496"/>
                <a:gd name="T39" fmla="*/ 27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530">
                  <a:moveTo>
                    <a:pt x="496" y="273"/>
                  </a:moveTo>
                  <a:cubicBezTo>
                    <a:pt x="495" y="327"/>
                    <a:pt x="487" y="381"/>
                    <a:pt x="461" y="431"/>
                  </a:cubicBezTo>
                  <a:cubicBezTo>
                    <a:pt x="426" y="496"/>
                    <a:pt x="369" y="524"/>
                    <a:pt x="298" y="526"/>
                  </a:cubicBezTo>
                  <a:cubicBezTo>
                    <a:pt x="194" y="530"/>
                    <a:pt x="104" y="492"/>
                    <a:pt x="25" y="426"/>
                  </a:cubicBezTo>
                  <a:cubicBezTo>
                    <a:pt x="20" y="422"/>
                    <a:pt x="13" y="416"/>
                    <a:pt x="11" y="410"/>
                  </a:cubicBezTo>
                  <a:cubicBezTo>
                    <a:pt x="8" y="400"/>
                    <a:pt x="7" y="388"/>
                    <a:pt x="10" y="379"/>
                  </a:cubicBezTo>
                  <a:cubicBezTo>
                    <a:pt x="16" y="367"/>
                    <a:pt x="30" y="365"/>
                    <a:pt x="42" y="371"/>
                  </a:cubicBezTo>
                  <a:cubicBezTo>
                    <a:pt x="64" y="384"/>
                    <a:pt x="85" y="397"/>
                    <a:pt x="107" y="410"/>
                  </a:cubicBezTo>
                  <a:cubicBezTo>
                    <a:pt x="160" y="442"/>
                    <a:pt x="214" y="469"/>
                    <a:pt x="279" y="467"/>
                  </a:cubicBezTo>
                  <a:cubicBezTo>
                    <a:pt x="355" y="465"/>
                    <a:pt x="397" y="432"/>
                    <a:pt x="418" y="358"/>
                  </a:cubicBezTo>
                  <a:cubicBezTo>
                    <a:pt x="437" y="295"/>
                    <a:pt x="436" y="233"/>
                    <a:pt x="416" y="172"/>
                  </a:cubicBezTo>
                  <a:cubicBezTo>
                    <a:pt x="393" y="100"/>
                    <a:pt x="334" y="65"/>
                    <a:pt x="258" y="74"/>
                  </a:cubicBezTo>
                  <a:cubicBezTo>
                    <a:pt x="188" y="82"/>
                    <a:pt x="127" y="110"/>
                    <a:pt x="71" y="150"/>
                  </a:cubicBezTo>
                  <a:cubicBezTo>
                    <a:pt x="63" y="156"/>
                    <a:pt x="55" y="162"/>
                    <a:pt x="47" y="167"/>
                  </a:cubicBezTo>
                  <a:cubicBezTo>
                    <a:pt x="34" y="175"/>
                    <a:pt x="21" y="176"/>
                    <a:pt x="11" y="163"/>
                  </a:cubicBezTo>
                  <a:cubicBezTo>
                    <a:pt x="0" y="150"/>
                    <a:pt x="3" y="138"/>
                    <a:pt x="13" y="126"/>
                  </a:cubicBezTo>
                  <a:cubicBezTo>
                    <a:pt x="14" y="125"/>
                    <a:pt x="14" y="125"/>
                    <a:pt x="15" y="124"/>
                  </a:cubicBezTo>
                  <a:cubicBezTo>
                    <a:pt x="106" y="42"/>
                    <a:pt x="211" y="0"/>
                    <a:pt x="335" y="19"/>
                  </a:cubicBezTo>
                  <a:cubicBezTo>
                    <a:pt x="400" y="29"/>
                    <a:pt x="444" y="67"/>
                    <a:pt x="469" y="127"/>
                  </a:cubicBezTo>
                  <a:cubicBezTo>
                    <a:pt x="489" y="173"/>
                    <a:pt x="496" y="221"/>
                    <a:pt x="496" y="2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19" name="Freeform 10"/>
            <p:cNvSpPr>
              <a:spLocks/>
            </p:cNvSpPr>
            <p:nvPr/>
          </p:nvSpPr>
          <p:spPr bwMode="auto">
            <a:xfrm>
              <a:off x="5262588" y="1887013"/>
              <a:ext cx="915551" cy="943179"/>
            </a:xfrm>
            <a:custGeom>
              <a:avLst/>
              <a:gdLst>
                <a:gd name="T0" fmla="*/ 224 w 505"/>
                <a:gd name="T1" fmla="*/ 1 h 520"/>
                <a:gd name="T2" fmla="*/ 486 w 505"/>
                <a:gd name="T3" fmla="*/ 106 h 520"/>
                <a:gd name="T4" fmla="*/ 494 w 505"/>
                <a:gd name="T5" fmla="*/ 150 h 520"/>
                <a:gd name="T6" fmla="*/ 451 w 505"/>
                <a:gd name="T7" fmla="*/ 149 h 520"/>
                <a:gd name="T8" fmla="*/ 275 w 505"/>
                <a:gd name="T9" fmla="*/ 65 h 520"/>
                <a:gd name="T10" fmla="*/ 192 w 505"/>
                <a:gd name="T11" fmla="*/ 65 h 520"/>
                <a:gd name="T12" fmla="*/ 80 w 505"/>
                <a:gd name="T13" fmla="*/ 187 h 520"/>
                <a:gd name="T14" fmla="*/ 83 w 505"/>
                <a:gd name="T15" fmla="*/ 336 h 520"/>
                <a:gd name="T16" fmla="*/ 242 w 505"/>
                <a:gd name="T17" fmla="*/ 453 h 520"/>
                <a:gd name="T18" fmla="*/ 439 w 505"/>
                <a:gd name="T19" fmla="*/ 373 h 520"/>
                <a:gd name="T20" fmla="*/ 462 w 505"/>
                <a:gd name="T21" fmla="*/ 357 h 520"/>
                <a:gd name="T22" fmla="*/ 494 w 505"/>
                <a:gd name="T23" fmla="*/ 364 h 520"/>
                <a:gd name="T24" fmla="*/ 495 w 505"/>
                <a:gd name="T25" fmla="*/ 397 h 520"/>
                <a:gd name="T26" fmla="*/ 489 w 505"/>
                <a:gd name="T27" fmla="*/ 404 h 520"/>
                <a:gd name="T28" fmla="*/ 191 w 505"/>
                <a:gd name="T29" fmla="*/ 511 h 520"/>
                <a:gd name="T30" fmla="*/ 33 w 505"/>
                <a:gd name="T31" fmla="*/ 390 h 520"/>
                <a:gd name="T32" fmla="*/ 23 w 505"/>
                <a:gd name="T33" fmla="*/ 152 h 520"/>
                <a:gd name="T34" fmla="*/ 224 w 505"/>
                <a:gd name="T35" fmla="*/ 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5" h="520">
                  <a:moveTo>
                    <a:pt x="224" y="1"/>
                  </a:moveTo>
                  <a:cubicBezTo>
                    <a:pt x="326" y="0"/>
                    <a:pt x="411" y="41"/>
                    <a:pt x="486" y="106"/>
                  </a:cubicBezTo>
                  <a:cubicBezTo>
                    <a:pt x="503" y="121"/>
                    <a:pt x="505" y="136"/>
                    <a:pt x="494" y="150"/>
                  </a:cubicBezTo>
                  <a:cubicBezTo>
                    <a:pt x="483" y="162"/>
                    <a:pt x="470" y="163"/>
                    <a:pt x="451" y="149"/>
                  </a:cubicBezTo>
                  <a:cubicBezTo>
                    <a:pt x="398" y="109"/>
                    <a:pt x="342" y="75"/>
                    <a:pt x="275" y="65"/>
                  </a:cubicBezTo>
                  <a:cubicBezTo>
                    <a:pt x="248" y="61"/>
                    <a:pt x="219" y="60"/>
                    <a:pt x="192" y="65"/>
                  </a:cubicBezTo>
                  <a:cubicBezTo>
                    <a:pt x="130" y="75"/>
                    <a:pt x="90" y="119"/>
                    <a:pt x="80" y="187"/>
                  </a:cubicBezTo>
                  <a:cubicBezTo>
                    <a:pt x="73" y="237"/>
                    <a:pt x="72" y="286"/>
                    <a:pt x="83" y="336"/>
                  </a:cubicBezTo>
                  <a:cubicBezTo>
                    <a:pt x="101" y="416"/>
                    <a:pt x="160" y="460"/>
                    <a:pt x="242" y="453"/>
                  </a:cubicBezTo>
                  <a:cubicBezTo>
                    <a:pt x="316" y="447"/>
                    <a:pt x="380" y="416"/>
                    <a:pt x="439" y="373"/>
                  </a:cubicBezTo>
                  <a:cubicBezTo>
                    <a:pt x="447" y="367"/>
                    <a:pt x="454" y="361"/>
                    <a:pt x="462" y="357"/>
                  </a:cubicBezTo>
                  <a:cubicBezTo>
                    <a:pt x="474" y="351"/>
                    <a:pt x="488" y="351"/>
                    <a:pt x="494" y="364"/>
                  </a:cubicBezTo>
                  <a:cubicBezTo>
                    <a:pt x="498" y="373"/>
                    <a:pt x="496" y="385"/>
                    <a:pt x="495" y="397"/>
                  </a:cubicBezTo>
                  <a:cubicBezTo>
                    <a:pt x="495" y="399"/>
                    <a:pt x="492" y="402"/>
                    <a:pt x="489" y="404"/>
                  </a:cubicBezTo>
                  <a:cubicBezTo>
                    <a:pt x="404" y="479"/>
                    <a:pt x="307" y="520"/>
                    <a:pt x="191" y="511"/>
                  </a:cubicBezTo>
                  <a:cubicBezTo>
                    <a:pt x="113" y="505"/>
                    <a:pt x="60" y="464"/>
                    <a:pt x="33" y="390"/>
                  </a:cubicBezTo>
                  <a:cubicBezTo>
                    <a:pt x="5" y="312"/>
                    <a:pt x="0" y="233"/>
                    <a:pt x="23" y="152"/>
                  </a:cubicBezTo>
                  <a:cubicBezTo>
                    <a:pt x="53" y="46"/>
                    <a:pt x="113" y="1"/>
                    <a:pt x="2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20" name="Freeform 12"/>
            <p:cNvSpPr>
              <a:spLocks/>
            </p:cNvSpPr>
            <p:nvPr/>
          </p:nvSpPr>
          <p:spPr bwMode="auto">
            <a:xfrm>
              <a:off x="7791289" y="2142570"/>
              <a:ext cx="560996" cy="417485"/>
            </a:xfrm>
            <a:custGeom>
              <a:avLst/>
              <a:gdLst>
                <a:gd name="T0" fmla="*/ 168 w 309"/>
                <a:gd name="T1" fmla="*/ 229 h 230"/>
                <a:gd name="T2" fmla="*/ 27 w 309"/>
                <a:gd name="T3" fmla="*/ 186 h 230"/>
                <a:gd name="T4" fmla="*/ 11 w 309"/>
                <a:gd name="T5" fmla="*/ 166 h 230"/>
                <a:gd name="T6" fmla="*/ 13 w 309"/>
                <a:gd name="T7" fmla="*/ 137 h 230"/>
                <a:gd name="T8" fmla="*/ 41 w 309"/>
                <a:gd name="T9" fmla="*/ 135 h 230"/>
                <a:gd name="T10" fmla="*/ 137 w 309"/>
                <a:gd name="T11" fmla="*/ 172 h 230"/>
                <a:gd name="T12" fmla="*/ 166 w 309"/>
                <a:gd name="T13" fmla="*/ 180 h 230"/>
                <a:gd name="T14" fmla="*/ 234 w 309"/>
                <a:gd name="T15" fmla="*/ 154 h 230"/>
                <a:gd name="T16" fmla="*/ 224 w 309"/>
                <a:gd name="T17" fmla="*/ 74 h 230"/>
                <a:gd name="T18" fmla="*/ 175 w 309"/>
                <a:gd name="T19" fmla="*/ 59 h 230"/>
                <a:gd name="T20" fmla="*/ 44 w 309"/>
                <a:gd name="T21" fmla="*/ 95 h 230"/>
                <a:gd name="T22" fmla="*/ 7 w 309"/>
                <a:gd name="T23" fmla="*/ 87 h 230"/>
                <a:gd name="T24" fmla="*/ 25 w 309"/>
                <a:gd name="T25" fmla="*/ 46 h 230"/>
                <a:gd name="T26" fmla="*/ 83 w 309"/>
                <a:gd name="T27" fmla="*/ 26 h 230"/>
                <a:gd name="T28" fmla="*/ 127 w 309"/>
                <a:gd name="T29" fmla="*/ 13 h 230"/>
                <a:gd name="T30" fmla="*/ 214 w 309"/>
                <a:gd name="T31" fmla="*/ 11 h 230"/>
                <a:gd name="T32" fmla="*/ 286 w 309"/>
                <a:gd name="T33" fmla="*/ 163 h 230"/>
                <a:gd name="T34" fmla="*/ 168 w 309"/>
                <a:gd name="T35" fmla="*/ 22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 h="230">
                  <a:moveTo>
                    <a:pt x="168" y="229"/>
                  </a:moveTo>
                  <a:cubicBezTo>
                    <a:pt x="122" y="229"/>
                    <a:pt x="73" y="211"/>
                    <a:pt x="27" y="186"/>
                  </a:cubicBezTo>
                  <a:cubicBezTo>
                    <a:pt x="20" y="182"/>
                    <a:pt x="13" y="174"/>
                    <a:pt x="11" y="166"/>
                  </a:cubicBezTo>
                  <a:cubicBezTo>
                    <a:pt x="9" y="157"/>
                    <a:pt x="8" y="144"/>
                    <a:pt x="13" y="137"/>
                  </a:cubicBezTo>
                  <a:cubicBezTo>
                    <a:pt x="17" y="132"/>
                    <a:pt x="32" y="132"/>
                    <a:pt x="41" y="135"/>
                  </a:cubicBezTo>
                  <a:cubicBezTo>
                    <a:pt x="73" y="147"/>
                    <a:pt x="105" y="160"/>
                    <a:pt x="137" y="172"/>
                  </a:cubicBezTo>
                  <a:cubicBezTo>
                    <a:pt x="147" y="176"/>
                    <a:pt x="157" y="178"/>
                    <a:pt x="166" y="180"/>
                  </a:cubicBezTo>
                  <a:cubicBezTo>
                    <a:pt x="197" y="187"/>
                    <a:pt x="221" y="177"/>
                    <a:pt x="234" y="154"/>
                  </a:cubicBezTo>
                  <a:cubicBezTo>
                    <a:pt x="247" y="131"/>
                    <a:pt x="243" y="94"/>
                    <a:pt x="224" y="74"/>
                  </a:cubicBezTo>
                  <a:cubicBezTo>
                    <a:pt x="211" y="59"/>
                    <a:pt x="194" y="54"/>
                    <a:pt x="175" y="59"/>
                  </a:cubicBezTo>
                  <a:cubicBezTo>
                    <a:pt x="131" y="71"/>
                    <a:pt x="88" y="82"/>
                    <a:pt x="44" y="95"/>
                  </a:cubicBezTo>
                  <a:cubicBezTo>
                    <a:pt x="30" y="99"/>
                    <a:pt x="16" y="106"/>
                    <a:pt x="7" y="87"/>
                  </a:cubicBezTo>
                  <a:cubicBezTo>
                    <a:pt x="0" y="71"/>
                    <a:pt x="7" y="53"/>
                    <a:pt x="25" y="46"/>
                  </a:cubicBezTo>
                  <a:cubicBezTo>
                    <a:pt x="44" y="38"/>
                    <a:pt x="64" y="33"/>
                    <a:pt x="83" y="26"/>
                  </a:cubicBezTo>
                  <a:cubicBezTo>
                    <a:pt x="98" y="22"/>
                    <a:pt x="114" y="19"/>
                    <a:pt x="127" y="13"/>
                  </a:cubicBezTo>
                  <a:cubicBezTo>
                    <a:pt x="156" y="0"/>
                    <a:pt x="185" y="5"/>
                    <a:pt x="214" y="11"/>
                  </a:cubicBezTo>
                  <a:cubicBezTo>
                    <a:pt x="274" y="23"/>
                    <a:pt x="309" y="98"/>
                    <a:pt x="286" y="163"/>
                  </a:cubicBezTo>
                  <a:cubicBezTo>
                    <a:pt x="269" y="209"/>
                    <a:pt x="235" y="230"/>
                    <a:pt x="168"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21" name="Freeform 13"/>
            <p:cNvSpPr>
              <a:spLocks/>
            </p:cNvSpPr>
            <p:nvPr/>
          </p:nvSpPr>
          <p:spPr bwMode="auto">
            <a:xfrm>
              <a:off x="5510470" y="2154081"/>
              <a:ext cx="527996" cy="415183"/>
            </a:xfrm>
            <a:custGeom>
              <a:avLst/>
              <a:gdLst>
                <a:gd name="T0" fmla="*/ 129 w 291"/>
                <a:gd name="T1" fmla="*/ 2 h 229"/>
                <a:gd name="T2" fmla="*/ 261 w 291"/>
                <a:gd name="T3" fmla="*/ 37 h 229"/>
                <a:gd name="T4" fmla="*/ 276 w 291"/>
                <a:gd name="T5" fmla="*/ 48 h 229"/>
                <a:gd name="T6" fmla="*/ 280 w 291"/>
                <a:gd name="T7" fmla="*/ 83 h 229"/>
                <a:gd name="T8" fmla="*/ 251 w 291"/>
                <a:gd name="T9" fmla="*/ 89 h 229"/>
                <a:gd name="T10" fmla="*/ 164 w 291"/>
                <a:gd name="T11" fmla="*/ 60 h 229"/>
                <a:gd name="T12" fmla="*/ 98 w 291"/>
                <a:gd name="T13" fmla="*/ 54 h 229"/>
                <a:gd name="T14" fmla="*/ 52 w 291"/>
                <a:gd name="T15" fmla="*/ 128 h 229"/>
                <a:gd name="T16" fmla="*/ 121 w 291"/>
                <a:gd name="T17" fmla="*/ 174 h 229"/>
                <a:gd name="T18" fmla="*/ 249 w 291"/>
                <a:gd name="T19" fmla="*/ 131 h 229"/>
                <a:gd name="T20" fmla="*/ 282 w 291"/>
                <a:gd name="T21" fmla="*/ 134 h 229"/>
                <a:gd name="T22" fmla="*/ 277 w 291"/>
                <a:gd name="T23" fmla="*/ 174 h 229"/>
                <a:gd name="T24" fmla="*/ 252 w 291"/>
                <a:gd name="T25" fmla="*/ 186 h 229"/>
                <a:gd name="T26" fmla="*/ 127 w 291"/>
                <a:gd name="T27" fmla="*/ 225 h 229"/>
                <a:gd name="T28" fmla="*/ 41 w 291"/>
                <a:gd name="T29" fmla="*/ 205 h 229"/>
                <a:gd name="T30" fmla="*/ 2 w 291"/>
                <a:gd name="T31" fmla="*/ 139 h 229"/>
                <a:gd name="T32" fmla="*/ 2 w 291"/>
                <a:gd name="T33" fmla="*/ 87 h 229"/>
                <a:gd name="T34" fmla="*/ 129 w 291"/>
                <a:gd name="T35" fmla="*/ 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1" h="229">
                  <a:moveTo>
                    <a:pt x="129" y="2"/>
                  </a:moveTo>
                  <a:cubicBezTo>
                    <a:pt x="168" y="2"/>
                    <a:pt x="215" y="17"/>
                    <a:pt x="261" y="37"/>
                  </a:cubicBezTo>
                  <a:cubicBezTo>
                    <a:pt x="267" y="39"/>
                    <a:pt x="275" y="43"/>
                    <a:pt x="276" y="48"/>
                  </a:cubicBezTo>
                  <a:cubicBezTo>
                    <a:pt x="280" y="59"/>
                    <a:pt x="284" y="73"/>
                    <a:pt x="280" y="83"/>
                  </a:cubicBezTo>
                  <a:cubicBezTo>
                    <a:pt x="278" y="88"/>
                    <a:pt x="260" y="92"/>
                    <a:pt x="251" y="89"/>
                  </a:cubicBezTo>
                  <a:cubicBezTo>
                    <a:pt x="221" y="81"/>
                    <a:pt x="193" y="67"/>
                    <a:pt x="164" y="60"/>
                  </a:cubicBezTo>
                  <a:cubicBezTo>
                    <a:pt x="143" y="54"/>
                    <a:pt x="119" y="51"/>
                    <a:pt x="98" y="54"/>
                  </a:cubicBezTo>
                  <a:cubicBezTo>
                    <a:pt x="62" y="59"/>
                    <a:pt x="45" y="91"/>
                    <a:pt x="52" y="128"/>
                  </a:cubicBezTo>
                  <a:cubicBezTo>
                    <a:pt x="59" y="164"/>
                    <a:pt x="85" y="184"/>
                    <a:pt x="121" y="174"/>
                  </a:cubicBezTo>
                  <a:cubicBezTo>
                    <a:pt x="164" y="163"/>
                    <a:pt x="206" y="146"/>
                    <a:pt x="249" y="131"/>
                  </a:cubicBezTo>
                  <a:cubicBezTo>
                    <a:pt x="261" y="126"/>
                    <a:pt x="273" y="119"/>
                    <a:pt x="282" y="134"/>
                  </a:cubicBezTo>
                  <a:cubicBezTo>
                    <a:pt x="290" y="148"/>
                    <a:pt x="291" y="163"/>
                    <a:pt x="277" y="174"/>
                  </a:cubicBezTo>
                  <a:cubicBezTo>
                    <a:pt x="270" y="179"/>
                    <a:pt x="261" y="184"/>
                    <a:pt x="252" y="186"/>
                  </a:cubicBezTo>
                  <a:cubicBezTo>
                    <a:pt x="211" y="200"/>
                    <a:pt x="170" y="219"/>
                    <a:pt x="127" y="225"/>
                  </a:cubicBezTo>
                  <a:cubicBezTo>
                    <a:pt x="99" y="229"/>
                    <a:pt x="68" y="217"/>
                    <a:pt x="41" y="205"/>
                  </a:cubicBezTo>
                  <a:cubicBezTo>
                    <a:pt x="15" y="194"/>
                    <a:pt x="5" y="167"/>
                    <a:pt x="2" y="139"/>
                  </a:cubicBezTo>
                  <a:cubicBezTo>
                    <a:pt x="0" y="122"/>
                    <a:pt x="0" y="104"/>
                    <a:pt x="2" y="87"/>
                  </a:cubicBezTo>
                  <a:cubicBezTo>
                    <a:pt x="10" y="32"/>
                    <a:pt x="53" y="0"/>
                    <a:pt x="1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22" name="Freeform 17"/>
            <p:cNvSpPr>
              <a:spLocks/>
            </p:cNvSpPr>
            <p:nvPr/>
          </p:nvSpPr>
          <p:spPr bwMode="auto">
            <a:xfrm>
              <a:off x="7281711" y="2718146"/>
              <a:ext cx="482717" cy="482717"/>
            </a:xfrm>
            <a:custGeom>
              <a:avLst/>
              <a:gdLst>
                <a:gd name="T0" fmla="*/ 7 w 266"/>
                <a:gd name="T1" fmla="*/ 125 h 266"/>
                <a:gd name="T2" fmla="*/ 40 w 266"/>
                <a:gd name="T3" fmla="*/ 141 h 266"/>
                <a:gd name="T4" fmla="*/ 90 w 266"/>
                <a:gd name="T5" fmla="*/ 187 h 266"/>
                <a:gd name="T6" fmla="*/ 157 w 266"/>
                <a:gd name="T7" fmla="*/ 221 h 266"/>
                <a:gd name="T8" fmla="*/ 212 w 266"/>
                <a:gd name="T9" fmla="*/ 207 h 266"/>
                <a:gd name="T10" fmla="*/ 218 w 266"/>
                <a:gd name="T11" fmla="*/ 155 h 266"/>
                <a:gd name="T12" fmla="*/ 146 w 266"/>
                <a:gd name="T13" fmla="*/ 48 h 266"/>
                <a:gd name="T14" fmla="*/ 129 w 266"/>
                <a:gd name="T15" fmla="*/ 26 h 266"/>
                <a:gd name="T16" fmla="*/ 131 w 266"/>
                <a:gd name="T17" fmla="*/ 5 h 266"/>
                <a:gd name="T18" fmla="*/ 156 w 266"/>
                <a:gd name="T19" fmla="*/ 5 h 266"/>
                <a:gd name="T20" fmla="*/ 252 w 266"/>
                <a:gd name="T21" fmla="*/ 123 h 266"/>
                <a:gd name="T22" fmla="*/ 228 w 266"/>
                <a:gd name="T23" fmla="*/ 236 h 266"/>
                <a:gd name="T24" fmla="*/ 124 w 266"/>
                <a:gd name="T25" fmla="*/ 252 h 266"/>
                <a:gd name="T26" fmla="*/ 8 w 266"/>
                <a:gd name="T27" fmla="*/ 163 h 266"/>
                <a:gd name="T28" fmla="*/ 0 w 266"/>
                <a:gd name="T29" fmla="*/ 131 h 266"/>
                <a:gd name="T30" fmla="*/ 7 w 266"/>
                <a:gd name="T31" fmla="*/ 12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266">
                  <a:moveTo>
                    <a:pt x="7" y="125"/>
                  </a:moveTo>
                  <a:cubicBezTo>
                    <a:pt x="18" y="131"/>
                    <a:pt x="31" y="134"/>
                    <a:pt x="40" y="141"/>
                  </a:cubicBezTo>
                  <a:cubicBezTo>
                    <a:pt x="58" y="155"/>
                    <a:pt x="72" y="174"/>
                    <a:pt x="90" y="187"/>
                  </a:cubicBezTo>
                  <a:cubicBezTo>
                    <a:pt x="111" y="201"/>
                    <a:pt x="134" y="212"/>
                    <a:pt x="157" y="221"/>
                  </a:cubicBezTo>
                  <a:cubicBezTo>
                    <a:pt x="177" y="229"/>
                    <a:pt x="197" y="223"/>
                    <a:pt x="212" y="207"/>
                  </a:cubicBezTo>
                  <a:cubicBezTo>
                    <a:pt x="226" y="191"/>
                    <a:pt x="228" y="172"/>
                    <a:pt x="218" y="155"/>
                  </a:cubicBezTo>
                  <a:cubicBezTo>
                    <a:pt x="195" y="118"/>
                    <a:pt x="171" y="83"/>
                    <a:pt x="146" y="48"/>
                  </a:cubicBezTo>
                  <a:cubicBezTo>
                    <a:pt x="141" y="40"/>
                    <a:pt x="133" y="34"/>
                    <a:pt x="129" y="26"/>
                  </a:cubicBezTo>
                  <a:cubicBezTo>
                    <a:pt x="127" y="20"/>
                    <a:pt x="128" y="7"/>
                    <a:pt x="131" y="5"/>
                  </a:cubicBezTo>
                  <a:cubicBezTo>
                    <a:pt x="138" y="2"/>
                    <a:pt x="151" y="0"/>
                    <a:pt x="156" y="5"/>
                  </a:cubicBezTo>
                  <a:cubicBezTo>
                    <a:pt x="196" y="38"/>
                    <a:pt x="234" y="73"/>
                    <a:pt x="252" y="123"/>
                  </a:cubicBezTo>
                  <a:cubicBezTo>
                    <a:pt x="266" y="165"/>
                    <a:pt x="259" y="204"/>
                    <a:pt x="228" y="236"/>
                  </a:cubicBezTo>
                  <a:cubicBezTo>
                    <a:pt x="198" y="266"/>
                    <a:pt x="161" y="266"/>
                    <a:pt x="124" y="252"/>
                  </a:cubicBezTo>
                  <a:cubicBezTo>
                    <a:pt x="76" y="234"/>
                    <a:pt x="39" y="202"/>
                    <a:pt x="8" y="163"/>
                  </a:cubicBezTo>
                  <a:cubicBezTo>
                    <a:pt x="1" y="156"/>
                    <a:pt x="2" y="142"/>
                    <a:pt x="0" y="131"/>
                  </a:cubicBezTo>
                  <a:cubicBezTo>
                    <a:pt x="2" y="129"/>
                    <a:pt x="4" y="127"/>
                    <a:pt x="7"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23" name="Freeform 18"/>
            <p:cNvSpPr>
              <a:spLocks/>
            </p:cNvSpPr>
            <p:nvPr/>
          </p:nvSpPr>
          <p:spPr bwMode="auto">
            <a:xfrm>
              <a:off x="6066093" y="2719681"/>
              <a:ext cx="484252" cy="488089"/>
            </a:xfrm>
            <a:custGeom>
              <a:avLst/>
              <a:gdLst>
                <a:gd name="T0" fmla="*/ 144 w 267"/>
                <a:gd name="T1" fmla="*/ 9 h 269"/>
                <a:gd name="T2" fmla="*/ 126 w 267"/>
                <a:gd name="T3" fmla="*/ 41 h 269"/>
                <a:gd name="T4" fmla="*/ 70 w 267"/>
                <a:gd name="T5" fmla="*/ 106 h 269"/>
                <a:gd name="T6" fmla="*/ 47 w 267"/>
                <a:gd name="T7" fmla="*/ 159 h 269"/>
                <a:gd name="T8" fmla="*/ 63 w 267"/>
                <a:gd name="T9" fmla="*/ 213 h 269"/>
                <a:gd name="T10" fmla="*/ 115 w 267"/>
                <a:gd name="T11" fmla="*/ 218 h 269"/>
                <a:gd name="T12" fmla="*/ 224 w 267"/>
                <a:gd name="T13" fmla="*/ 144 h 269"/>
                <a:gd name="T14" fmla="*/ 259 w 267"/>
                <a:gd name="T15" fmla="*/ 122 h 269"/>
                <a:gd name="T16" fmla="*/ 253 w 267"/>
                <a:gd name="T17" fmla="*/ 171 h 269"/>
                <a:gd name="T18" fmla="*/ 160 w 267"/>
                <a:gd name="T19" fmla="*/ 245 h 269"/>
                <a:gd name="T20" fmla="*/ 39 w 267"/>
                <a:gd name="T21" fmla="*/ 233 h 269"/>
                <a:gd name="T22" fmla="*/ 17 w 267"/>
                <a:gd name="T23" fmla="*/ 124 h 269"/>
                <a:gd name="T24" fmla="*/ 107 w 267"/>
                <a:gd name="T25" fmla="*/ 7 h 269"/>
                <a:gd name="T26" fmla="*/ 138 w 267"/>
                <a:gd name="T27" fmla="*/ 0 h 269"/>
                <a:gd name="T28" fmla="*/ 144 w 267"/>
                <a:gd name="T29" fmla="*/ 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7" h="269">
                  <a:moveTo>
                    <a:pt x="144" y="9"/>
                  </a:moveTo>
                  <a:cubicBezTo>
                    <a:pt x="138" y="20"/>
                    <a:pt x="134" y="32"/>
                    <a:pt x="126" y="41"/>
                  </a:cubicBezTo>
                  <a:cubicBezTo>
                    <a:pt x="108" y="63"/>
                    <a:pt x="87" y="83"/>
                    <a:pt x="70" y="106"/>
                  </a:cubicBezTo>
                  <a:cubicBezTo>
                    <a:pt x="59" y="122"/>
                    <a:pt x="52" y="140"/>
                    <a:pt x="47" y="159"/>
                  </a:cubicBezTo>
                  <a:cubicBezTo>
                    <a:pt x="40" y="179"/>
                    <a:pt x="46" y="198"/>
                    <a:pt x="63" y="213"/>
                  </a:cubicBezTo>
                  <a:cubicBezTo>
                    <a:pt x="79" y="226"/>
                    <a:pt x="99" y="228"/>
                    <a:pt x="115" y="218"/>
                  </a:cubicBezTo>
                  <a:cubicBezTo>
                    <a:pt x="153" y="195"/>
                    <a:pt x="188" y="169"/>
                    <a:pt x="224" y="144"/>
                  </a:cubicBezTo>
                  <a:cubicBezTo>
                    <a:pt x="235" y="137"/>
                    <a:pt x="246" y="130"/>
                    <a:pt x="259" y="122"/>
                  </a:cubicBezTo>
                  <a:cubicBezTo>
                    <a:pt x="267" y="144"/>
                    <a:pt x="267" y="159"/>
                    <a:pt x="253" y="171"/>
                  </a:cubicBezTo>
                  <a:cubicBezTo>
                    <a:pt x="222" y="196"/>
                    <a:pt x="193" y="223"/>
                    <a:pt x="160" y="245"/>
                  </a:cubicBezTo>
                  <a:cubicBezTo>
                    <a:pt x="124" y="269"/>
                    <a:pt x="71" y="261"/>
                    <a:pt x="39" y="233"/>
                  </a:cubicBezTo>
                  <a:cubicBezTo>
                    <a:pt x="7" y="206"/>
                    <a:pt x="0" y="169"/>
                    <a:pt x="17" y="124"/>
                  </a:cubicBezTo>
                  <a:cubicBezTo>
                    <a:pt x="35" y="75"/>
                    <a:pt x="68" y="38"/>
                    <a:pt x="107" y="7"/>
                  </a:cubicBezTo>
                  <a:cubicBezTo>
                    <a:pt x="114" y="1"/>
                    <a:pt x="127" y="2"/>
                    <a:pt x="138" y="0"/>
                  </a:cubicBezTo>
                  <a:cubicBezTo>
                    <a:pt x="140" y="3"/>
                    <a:pt x="142" y="6"/>
                    <a:pt x="14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24" name="Freeform 19"/>
            <p:cNvSpPr>
              <a:spLocks/>
            </p:cNvSpPr>
            <p:nvPr/>
          </p:nvSpPr>
          <p:spPr bwMode="auto">
            <a:xfrm>
              <a:off x="6066093" y="1509435"/>
              <a:ext cx="491159" cy="495764"/>
            </a:xfrm>
            <a:custGeom>
              <a:avLst/>
              <a:gdLst>
                <a:gd name="T0" fmla="*/ 44 w 271"/>
                <a:gd name="T1" fmla="*/ 105 h 273"/>
                <a:gd name="T2" fmla="*/ 67 w 271"/>
                <a:gd name="T3" fmla="*/ 157 h 273"/>
                <a:gd name="T4" fmla="*/ 126 w 271"/>
                <a:gd name="T5" fmla="*/ 224 h 273"/>
                <a:gd name="T6" fmla="*/ 139 w 271"/>
                <a:gd name="T7" fmla="*/ 259 h 273"/>
                <a:gd name="T8" fmla="*/ 99 w 271"/>
                <a:gd name="T9" fmla="*/ 257 h 273"/>
                <a:gd name="T10" fmla="*/ 9 w 271"/>
                <a:gd name="T11" fmla="*/ 108 h 273"/>
                <a:gd name="T12" fmla="*/ 95 w 271"/>
                <a:gd name="T13" fmla="*/ 3 h 273"/>
                <a:gd name="T14" fmla="*/ 178 w 271"/>
                <a:gd name="T15" fmla="*/ 34 h 273"/>
                <a:gd name="T16" fmla="*/ 262 w 271"/>
                <a:gd name="T17" fmla="*/ 105 h 273"/>
                <a:gd name="T18" fmla="*/ 268 w 271"/>
                <a:gd name="T19" fmla="*/ 132 h 273"/>
                <a:gd name="T20" fmla="*/ 238 w 271"/>
                <a:gd name="T21" fmla="*/ 133 h 273"/>
                <a:gd name="T22" fmla="*/ 193 w 271"/>
                <a:gd name="T23" fmla="*/ 94 h 273"/>
                <a:gd name="T24" fmla="*/ 108 w 271"/>
                <a:gd name="T25" fmla="*/ 44 h 273"/>
                <a:gd name="T26" fmla="*/ 44 w 271"/>
                <a:gd name="T27"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1" h="273">
                  <a:moveTo>
                    <a:pt x="44" y="105"/>
                  </a:moveTo>
                  <a:cubicBezTo>
                    <a:pt x="49" y="116"/>
                    <a:pt x="55" y="139"/>
                    <a:pt x="67" y="157"/>
                  </a:cubicBezTo>
                  <a:cubicBezTo>
                    <a:pt x="84" y="181"/>
                    <a:pt x="106" y="202"/>
                    <a:pt x="126" y="224"/>
                  </a:cubicBezTo>
                  <a:cubicBezTo>
                    <a:pt x="136" y="235"/>
                    <a:pt x="149" y="247"/>
                    <a:pt x="139" y="259"/>
                  </a:cubicBezTo>
                  <a:cubicBezTo>
                    <a:pt x="128" y="273"/>
                    <a:pt x="112" y="267"/>
                    <a:pt x="99" y="257"/>
                  </a:cubicBezTo>
                  <a:cubicBezTo>
                    <a:pt x="53" y="217"/>
                    <a:pt x="21" y="168"/>
                    <a:pt x="9" y="108"/>
                  </a:cubicBezTo>
                  <a:cubicBezTo>
                    <a:pt x="0" y="58"/>
                    <a:pt x="45" y="0"/>
                    <a:pt x="95" y="3"/>
                  </a:cubicBezTo>
                  <a:cubicBezTo>
                    <a:pt x="123" y="5"/>
                    <a:pt x="153" y="19"/>
                    <a:pt x="178" y="34"/>
                  </a:cubicBezTo>
                  <a:cubicBezTo>
                    <a:pt x="209" y="54"/>
                    <a:pt x="235" y="80"/>
                    <a:pt x="262" y="105"/>
                  </a:cubicBezTo>
                  <a:cubicBezTo>
                    <a:pt x="267" y="110"/>
                    <a:pt x="271" y="125"/>
                    <a:pt x="268" y="132"/>
                  </a:cubicBezTo>
                  <a:cubicBezTo>
                    <a:pt x="261" y="145"/>
                    <a:pt x="247" y="140"/>
                    <a:pt x="238" y="133"/>
                  </a:cubicBezTo>
                  <a:cubicBezTo>
                    <a:pt x="222" y="121"/>
                    <a:pt x="207" y="108"/>
                    <a:pt x="193" y="94"/>
                  </a:cubicBezTo>
                  <a:cubicBezTo>
                    <a:pt x="168" y="71"/>
                    <a:pt x="142" y="51"/>
                    <a:pt x="108" y="44"/>
                  </a:cubicBezTo>
                  <a:cubicBezTo>
                    <a:pt x="74" y="37"/>
                    <a:pt x="44" y="60"/>
                    <a:pt x="44"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25" name="Freeform 20"/>
            <p:cNvSpPr>
              <a:spLocks/>
            </p:cNvSpPr>
            <p:nvPr/>
          </p:nvSpPr>
          <p:spPr bwMode="auto">
            <a:xfrm>
              <a:off x="7281711" y="1511737"/>
              <a:ext cx="480415" cy="476578"/>
            </a:xfrm>
            <a:custGeom>
              <a:avLst/>
              <a:gdLst>
                <a:gd name="T0" fmla="*/ 124 w 265"/>
                <a:gd name="T1" fmla="*/ 257 h 263"/>
                <a:gd name="T2" fmla="*/ 142 w 265"/>
                <a:gd name="T3" fmla="*/ 223 h 263"/>
                <a:gd name="T4" fmla="*/ 196 w 265"/>
                <a:gd name="T5" fmla="*/ 159 h 263"/>
                <a:gd name="T6" fmla="*/ 220 w 265"/>
                <a:gd name="T7" fmla="*/ 107 h 263"/>
                <a:gd name="T8" fmla="*/ 156 w 265"/>
                <a:gd name="T9" fmla="*/ 44 h 263"/>
                <a:gd name="T10" fmla="*/ 81 w 265"/>
                <a:gd name="T11" fmla="*/ 85 h 263"/>
                <a:gd name="T12" fmla="*/ 35 w 265"/>
                <a:gd name="T13" fmla="*/ 129 h 263"/>
                <a:gd name="T14" fmla="*/ 5 w 265"/>
                <a:gd name="T15" fmla="*/ 135 h 263"/>
                <a:gd name="T16" fmla="*/ 5 w 265"/>
                <a:gd name="T17" fmla="*/ 106 h 263"/>
                <a:gd name="T18" fmla="*/ 134 w 265"/>
                <a:gd name="T19" fmla="*/ 10 h 263"/>
                <a:gd name="T20" fmla="*/ 231 w 265"/>
                <a:gd name="T21" fmla="*/ 30 h 263"/>
                <a:gd name="T22" fmla="*/ 255 w 265"/>
                <a:gd name="T23" fmla="*/ 128 h 263"/>
                <a:gd name="T24" fmla="*/ 161 w 265"/>
                <a:gd name="T25" fmla="*/ 257 h 263"/>
                <a:gd name="T26" fmla="*/ 128 w 265"/>
                <a:gd name="T27" fmla="*/ 262 h 263"/>
                <a:gd name="T28" fmla="*/ 124 w 265"/>
                <a:gd name="T29"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5" h="263">
                  <a:moveTo>
                    <a:pt x="124" y="257"/>
                  </a:moveTo>
                  <a:cubicBezTo>
                    <a:pt x="130" y="245"/>
                    <a:pt x="134" y="233"/>
                    <a:pt x="142" y="223"/>
                  </a:cubicBezTo>
                  <a:cubicBezTo>
                    <a:pt x="159" y="201"/>
                    <a:pt x="180" y="182"/>
                    <a:pt x="196" y="159"/>
                  </a:cubicBezTo>
                  <a:cubicBezTo>
                    <a:pt x="207" y="144"/>
                    <a:pt x="216" y="125"/>
                    <a:pt x="220" y="107"/>
                  </a:cubicBezTo>
                  <a:cubicBezTo>
                    <a:pt x="231" y="64"/>
                    <a:pt x="198" y="31"/>
                    <a:pt x="156" y="44"/>
                  </a:cubicBezTo>
                  <a:cubicBezTo>
                    <a:pt x="129" y="53"/>
                    <a:pt x="105" y="69"/>
                    <a:pt x="81" y="85"/>
                  </a:cubicBezTo>
                  <a:cubicBezTo>
                    <a:pt x="64" y="97"/>
                    <a:pt x="52" y="116"/>
                    <a:pt x="35" y="129"/>
                  </a:cubicBezTo>
                  <a:cubicBezTo>
                    <a:pt x="28" y="134"/>
                    <a:pt x="15" y="133"/>
                    <a:pt x="5" y="135"/>
                  </a:cubicBezTo>
                  <a:cubicBezTo>
                    <a:pt x="5" y="126"/>
                    <a:pt x="0" y="112"/>
                    <a:pt x="5" y="106"/>
                  </a:cubicBezTo>
                  <a:cubicBezTo>
                    <a:pt x="40" y="63"/>
                    <a:pt x="79" y="26"/>
                    <a:pt x="134" y="10"/>
                  </a:cubicBezTo>
                  <a:cubicBezTo>
                    <a:pt x="170" y="0"/>
                    <a:pt x="204" y="4"/>
                    <a:pt x="231" y="30"/>
                  </a:cubicBezTo>
                  <a:cubicBezTo>
                    <a:pt x="259" y="57"/>
                    <a:pt x="265" y="91"/>
                    <a:pt x="255" y="128"/>
                  </a:cubicBezTo>
                  <a:cubicBezTo>
                    <a:pt x="240" y="182"/>
                    <a:pt x="202" y="221"/>
                    <a:pt x="161" y="257"/>
                  </a:cubicBezTo>
                  <a:cubicBezTo>
                    <a:pt x="154" y="263"/>
                    <a:pt x="139" y="261"/>
                    <a:pt x="128" y="262"/>
                  </a:cubicBezTo>
                  <a:cubicBezTo>
                    <a:pt x="127" y="261"/>
                    <a:pt x="125" y="259"/>
                    <a:pt x="124"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26" name="Freeform 25"/>
            <p:cNvSpPr>
              <a:spLocks/>
            </p:cNvSpPr>
            <p:nvPr/>
          </p:nvSpPr>
          <p:spPr bwMode="auto">
            <a:xfrm>
              <a:off x="6773669" y="2182476"/>
              <a:ext cx="286254" cy="317718"/>
            </a:xfrm>
            <a:custGeom>
              <a:avLst/>
              <a:gdLst>
                <a:gd name="T0" fmla="*/ 158 w 158"/>
                <a:gd name="T1" fmla="*/ 89 h 175"/>
                <a:gd name="T2" fmla="*/ 80 w 158"/>
                <a:gd name="T3" fmla="*/ 174 h 175"/>
                <a:gd name="T4" fmla="*/ 61 w 158"/>
                <a:gd name="T5" fmla="*/ 168 h 175"/>
                <a:gd name="T6" fmla="*/ 16 w 158"/>
                <a:gd name="T7" fmla="*/ 124 h 175"/>
                <a:gd name="T8" fmla="*/ 15 w 158"/>
                <a:gd name="T9" fmla="*/ 66 h 175"/>
                <a:gd name="T10" fmla="*/ 23 w 158"/>
                <a:gd name="T11" fmla="*/ 56 h 175"/>
                <a:gd name="T12" fmla="*/ 127 w 158"/>
                <a:gd name="T13" fmla="*/ 54 h 175"/>
                <a:gd name="T14" fmla="*/ 158 w 158"/>
                <a:gd name="T15" fmla="*/ 8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75">
                  <a:moveTo>
                    <a:pt x="158" y="89"/>
                  </a:moveTo>
                  <a:cubicBezTo>
                    <a:pt x="157" y="114"/>
                    <a:pt x="96" y="175"/>
                    <a:pt x="80" y="174"/>
                  </a:cubicBezTo>
                  <a:cubicBezTo>
                    <a:pt x="73" y="174"/>
                    <a:pt x="66" y="172"/>
                    <a:pt x="61" y="168"/>
                  </a:cubicBezTo>
                  <a:cubicBezTo>
                    <a:pt x="45" y="154"/>
                    <a:pt x="29" y="140"/>
                    <a:pt x="16" y="124"/>
                  </a:cubicBezTo>
                  <a:cubicBezTo>
                    <a:pt x="0" y="105"/>
                    <a:pt x="1" y="86"/>
                    <a:pt x="15" y="66"/>
                  </a:cubicBezTo>
                  <a:cubicBezTo>
                    <a:pt x="18" y="62"/>
                    <a:pt x="20" y="59"/>
                    <a:pt x="23" y="56"/>
                  </a:cubicBezTo>
                  <a:cubicBezTo>
                    <a:pt x="83" y="0"/>
                    <a:pt x="81" y="8"/>
                    <a:pt x="127" y="54"/>
                  </a:cubicBezTo>
                  <a:cubicBezTo>
                    <a:pt x="140" y="67"/>
                    <a:pt x="150" y="80"/>
                    <a:pt x="158"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27" name="Freeform 26"/>
            <p:cNvSpPr>
              <a:spLocks/>
            </p:cNvSpPr>
            <p:nvPr/>
          </p:nvSpPr>
          <p:spPr bwMode="auto">
            <a:xfrm>
              <a:off x="7142038" y="1832525"/>
              <a:ext cx="300835" cy="303137"/>
            </a:xfrm>
            <a:custGeom>
              <a:avLst/>
              <a:gdLst>
                <a:gd name="T0" fmla="*/ 0 w 166"/>
                <a:gd name="T1" fmla="*/ 82 h 167"/>
                <a:gd name="T2" fmla="*/ 12 w 166"/>
                <a:gd name="T3" fmla="*/ 63 h 167"/>
                <a:gd name="T4" fmla="*/ 60 w 166"/>
                <a:gd name="T5" fmla="*/ 15 h 167"/>
                <a:gd name="T6" fmla="*/ 102 w 166"/>
                <a:gd name="T7" fmla="*/ 14 h 167"/>
                <a:gd name="T8" fmla="*/ 150 w 166"/>
                <a:gd name="T9" fmla="*/ 62 h 167"/>
                <a:gd name="T10" fmla="*/ 151 w 166"/>
                <a:gd name="T11" fmla="*/ 103 h 167"/>
                <a:gd name="T12" fmla="*/ 101 w 166"/>
                <a:gd name="T13" fmla="*/ 154 h 167"/>
                <a:gd name="T14" fmla="*/ 65 w 166"/>
                <a:gd name="T15" fmla="*/ 156 h 167"/>
                <a:gd name="T16" fmla="*/ 7 w 166"/>
                <a:gd name="T17" fmla="*/ 98 h 167"/>
                <a:gd name="T18" fmla="*/ 0 w 166"/>
                <a:gd name="T19" fmla="*/ 8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7">
                  <a:moveTo>
                    <a:pt x="0" y="82"/>
                  </a:moveTo>
                  <a:cubicBezTo>
                    <a:pt x="4" y="76"/>
                    <a:pt x="7" y="68"/>
                    <a:pt x="12" y="63"/>
                  </a:cubicBezTo>
                  <a:cubicBezTo>
                    <a:pt x="28" y="46"/>
                    <a:pt x="44" y="30"/>
                    <a:pt x="60" y="15"/>
                  </a:cubicBezTo>
                  <a:cubicBezTo>
                    <a:pt x="75" y="0"/>
                    <a:pt x="87" y="0"/>
                    <a:pt x="102" y="14"/>
                  </a:cubicBezTo>
                  <a:cubicBezTo>
                    <a:pt x="119" y="29"/>
                    <a:pt x="134" y="46"/>
                    <a:pt x="150" y="62"/>
                  </a:cubicBezTo>
                  <a:cubicBezTo>
                    <a:pt x="163" y="75"/>
                    <a:pt x="166" y="89"/>
                    <a:pt x="151" y="103"/>
                  </a:cubicBezTo>
                  <a:cubicBezTo>
                    <a:pt x="135" y="120"/>
                    <a:pt x="118" y="138"/>
                    <a:pt x="101" y="154"/>
                  </a:cubicBezTo>
                  <a:cubicBezTo>
                    <a:pt x="90" y="165"/>
                    <a:pt x="77" y="167"/>
                    <a:pt x="65" y="156"/>
                  </a:cubicBezTo>
                  <a:cubicBezTo>
                    <a:pt x="45" y="138"/>
                    <a:pt x="26" y="118"/>
                    <a:pt x="7" y="98"/>
                  </a:cubicBezTo>
                  <a:cubicBezTo>
                    <a:pt x="4" y="95"/>
                    <a:pt x="3" y="89"/>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28" name="Freeform 27"/>
            <p:cNvSpPr>
              <a:spLocks/>
            </p:cNvSpPr>
            <p:nvPr/>
          </p:nvSpPr>
          <p:spPr bwMode="auto">
            <a:xfrm>
              <a:off x="6394556" y="2213941"/>
              <a:ext cx="299300" cy="291626"/>
            </a:xfrm>
            <a:custGeom>
              <a:avLst/>
              <a:gdLst>
                <a:gd name="T0" fmla="*/ 81 w 165"/>
                <a:gd name="T1" fmla="*/ 0 h 161"/>
                <a:gd name="T2" fmla="*/ 99 w 165"/>
                <a:gd name="T3" fmla="*/ 7 h 161"/>
                <a:gd name="T4" fmla="*/ 155 w 165"/>
                <a:gd name="T5" fmla="*/ 64 h 161"/>
                <a:gd name="T6" fmla="*/ 154 w 165"/>
                <a:gd name="T7" fmla="*/ 96 h 161"/>
                <a:gd name="T8" fmla="*/ 99 w 165"/>
                <a:gd name="T9" fmla="*/ 151 h 161"/>
                <a:gd name="T10" fmla="*/ 65 w 165"/>
                <a:gd name="T11" fmla="*/ 151 h 161"/>
                <a:gd name="T12" fmla="*/ 10 w 165"/>
                <a:gd name="T13" fmla="*/ 97 h 161"/>
                <a:gd name="T14" fmla="*/ 9 w 165"/>
                <a:gd name="T15" fmla="*/ 62 h 161"/>
                <a:gd name="T16" fmla="*/ 64 w 165"/>
                <a:gd name="T17" fmla="*/ 7 h 161"/>
                <a:gd name="T18" fmla="*/ 81 w 165"/>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1">
                  <a:moveTo>
                    <a:pt x="81" y="0"/>
                  </a:moveTo>
                  <a:cubicBezTo>
                    <a:pt x="87" y="2"/>
                    <a:pt x="95" y="3"/>
                    <a:pt x="99" y="7"/>
                  </a:cubicBezTo>
                  <a:cubicBezTo>
                    <a:pt x="118" y="26"/>
                    <a:pt x="137" y="45"/>
                    <a:pt x="155" y="64"/>
                  </a:cubicBezTo>
                  <a:cubicBezTo>
                    <a:pt x="165" y="75"/>
                    <a:pt x="163" y="86"/>
                    <a:pt x="154" y="96"/>
                  </a:cubicBezTo>
                  <a:cubicBezTo>
                    <a:pt x="136" y="114"/>
                    <a:pt x="118" y="133"/>
                    <a:pt x="99" y="151"/>
                  </a:cubicBezTo>
                  <a:cubicBezTo>
                    <a:pt x="88" y="161"/>
                    <a:pt x="75" y="161"/>
                    <a:pt x="65" y="151"/>
                  </a:cubicBezTo>
                  <a:cubicBezTo>
                    <a:pt x="46" y="134"/>
                    <a:pt x="27" y="115"/>
                    <a:pt x="10" y="97"/>
                  </a:cubicBezTo>
                  <a:cubicBezTo>
                    <a:pt x="0" y="86"/>
                    <a:pt x="0" y="73"/>
                    <a:pt x="9" y="62"/>
                  </a:cubicBezTo>
                  <a:cubicBezTo>
                    <a:pt x="27" y="43"/>
                    <a:pt x="46" y="25"/>
                    <a:pt x="64" y="7"/>
                  </a:cubicBezTo>
                  <a:cubicBezTo>
                    <a:pt x="68" y="3"/>
                    <a:pt x="75"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29" name="Freeform 28"/>
            <p:cNvSpPr>
              <a:spLocks/>
            </p:cNvSpPr>
            <p:nvPr/>
          </p:nvSpPr>
          <p:spPr bwMode="auto">
            <a:xfrm>
              <a:off x="6579508" y="2396591"/>
              <a:ext cx="295463" cy="292393"/>
            </a:xfrm>
            <a:custGeom>
              <a:avLst/>
              <a:gdLst>
                <a:gd name="T0" fmla="*/ 81 w 163"/>
                <a:gd name="T1" fmla="*/ 161 h 161"/>
                <a:gd name="T2" fmla="*/ 62 w 163"/>
                <a:gd name="T3" fmla="*/ 151 h 161"/>
                <a:gd name="T4" fmla="*/ 13 w 163"/>
                <a:gd name="T5" fmla="*/ 101 h 161"/>
                <a:gd name="T6" fmla="*/ 11 w 163"/>
                <a:gd name="T7" fmla="*/ 64 h 161"/>
                <a:gd name="T8" fmla="*/ 59 w 163"/>
                <a:gd name="T9" fmla="*/ 16 h 161"/>
                <a:gd name="T10" fmla="*/ 108 w 163"/>
                <a:gd name="T11" fmla="*/ 17 h 161"/>
                <a:gd name="T12" fmla="*/ 154 w 163"/>
                <a:gd name="T13" fmla="*/ 64 h 161"/>
                <a:gd name="T14" fmla="*/ 159 w 163"/>
                <a:gd name="T15" fmla="*/ 90 h 161"/>
                <a:gd name="T16" fmla="*/ 95 w 163"/>
                <a:gd name="T17" fmla="*/ 157 h 161"/>
                <a:gd name="T18" fmla="*/ 81 w 163"/>
                <a:gd name="T19"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1">
                  <a:moveTo>
                    <a:pt x="81" y="161"/>
                  </a:moveTo>
                  <a:cubicBezTo>
                    <a:pt x="76" y="158"/>
                    <a:pt x="68" y="156"/>
                    <a:pt x="62" y="151"/>
                  </a:cubicBezTo>
                  <a:cubicBezTo>
                    <a:pt x="45" y="135"/>
                    <a:pt x="29" y="118"/>
                    <a:pt x="13" y="101"/>
                  </a:cubicBezTo>
                  <a:cubicBezTo>
                    <a:pt x="2" y="90"/>
                    <a:pt x="0" y="76"/>
                    <a:pt x="11" y="64"/>
                  </a:cubicBezTo>
                  <a:cubicBezTo>
                    <a:pt x="26" y="47"/>
                    <a:pt x="42" y="31"/>
                    <a:pt x="59" y="16"/>
                  </a:cubicBezTo>
                  <a:cubicBezTo>
                    <a:pt x="76" y="0"/>
                    <a:pt x="91" y="1"/>
                    <a:pt x="108" y="17"/>
                  </a:cubicBezTo>
                  <a:cubicBezTo>
                    <a:pt x="124" y="32"/>
                    <a:pt x="140" y="47"/>
                    <a:pt x="154" y="64"/>
                  </a:cubicBezTo>
                  <a:cubicBezTo>
                    <a:pt x="159" y="70"/>
                    <a:pt x="163" y="85"/>
                    <a:pt x="159" y="90"/>
                  </a:cubicBezTo>
                  <a:cubicBezTo>
                    <a:pt x="139" y="113"/>
                    <a:pt x="117" y="135"/>
                    <a:pt x="95" y="157"/>
                  </a:cubicBezTo>
                  <a:cubicBezTo>
                    <a:pt x="92" y="159"/>
                    <a:pt x="87" y="159"/>
                    <a:pt x="8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30" name="Freeform 29"/>
            <p:cNvSpPr>
              <a:spLocks/>
            </p:cNvSpPr>
            <p:nvPr/>
          </p:nvSpPr>
          <p:spPr bwMode="auto">
            <a:xfrm>
              <a:off x="6769832" y="2585380"/>
              <a:ext cx="290091" cy="287021"/>
            </a:xfrm>
            <a:custGeom>
              <a:avLst/>
              <a:gdLst>
                <a:gd name="T0" fmla="*/ 160 w 160"/>
                <a:gd name="T1" fmla="*/ 78 h 158"/>
                <a:gd name="T2" fmla="*/ 82 w 160"/>
                <a:gd name="T3" fmla="*/ 158 h 158"/>
                <a:gd name="T4" fmla="*/ 64 w 160"/>
                <a:gd name="T5" fmla="*/ 152 h 158"/>
                <a:gd name="T6" fmla="*/ 11 w 160"/>
                <a:gd name="T7" fmla="*/ 99 h 158"/>
                <a:gd name="T8" fmla="*/ 13 w 160"/>
                <a:gd name="T9" fmla="*/ 60 h 158"/>
                <a:gd name="T10" fmla="*/ 65 w 160"/>
                <a:gd name="T11" fmla="*/ 8 h 158"/>
                <a:gd name="T12" fmla="*/ 88 w 160"/>
                <a:gd name="T13" fmla="*/ 3 h 158"/>
                <a:gd name="T14" fmla="*/ 157 w 160"/>
                <a:gd name="T15" fmla="*/ 69 h 158"/>
                <a:gd name="T16" fmla="*/ 160 w 160"/>
                <a:gd name="T17" fmla="*/ 7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58">
                  <a:moveTo>
                    <a:pt x="160" y="78"/>
                  </a:moveTo>
                  <a:cubicBezTo>
                    <a:pt x="159" y="95"/>
                    <a:pt x="98" y="158"/>
                    <a:pt x="82" y="158"/>
                  </a:cubicBezTo>
                  <a:cubicBezTo>
                    <a:pt x="76" y="158"/>
                    <a:pt x="68" y="156"/>
                    <a:pt x="64" y="152"/>
                  </a:cubicBezTo>
                  <a:cubicBezTo>
                    <a:pt x="46" y="135"/>
                    <a:pt x="27" y="118"/>
                    <a:pt x="11" y="99"/>
                  </a:cubicBezTo>
                  <a:cubicBezTo>
                    <a:pt x="0" y="86"/>
                    <a:pt x="0" y="72"/>
                    <a:pt x="13" y="60"/>
                  </a:cubicBezTo>
                  <a:cubicBezTo>
                    <a:pt x="30" y="42"/>
                    <a:pt x="47" y="24"/>
                    <a:pt x="65" y="8"/>
                  </a:cubicBezTo>
                  <a:cubicBezTo>
                    <a:pt x="71" y="4"/>
                    <a:pt x="84" y="0"/>
                    <a:pt x="88" y="3"/>
                  </a:cubicBezTo>
                  <a:cubicBezTo>
                    <a:pt x="112" y="24"/>
                    <a:pt x="134" y="46"/>
                    <a:pt x="157" y="69"/>
                  </a:cubicBezTo>
                  <a:cubicBezTo>
                    <a:pt x="159" y="71"/>
                    <a:pt x="159" y="76"/>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31" name="Freeform 30"/>
            <p:cNvSpPr>
              <a:spLocks/>
            </p:cNvSpPr>
            <p:nvPr/>
          </p:nvSpPr>
          <p:spPr bwMode="auto">
            <a:xfrm>
              <a:off x="6586415" y="2764960"/>
              <a:ext cx="296230" cy="293928"/>
            </a:xfrm>
            <a:custGeom>
              <a:avLst/>
              <a:gdLst>
                <a:gd name="T0" fmla="*/ 82 w 163"/>
                <a:gd name="T1" fmla="*/ 162 h 162"/>
                <a:gd name="T2" fmla="*/ 76 w 163"/>
                <a:gd name="T3" fmla="*/ 162 h 162"/>
                <a:gd name="T4" fmla="*/ 1 w 163"/>
                <a:gd name="T5" fmla="*/ 85 h 162"/>
                <a:gd name="T6" fmla="*/ 10 w 163"/>
                <a:gd name="T7" fmla="*/ 62 h 162"/>
                <a:gd name="T8" fmla="*/ 58 w 163"/>
                <a:gd name="T9" fmla="*/ 14 h 162"/>
                <a:gd name="T10" fmla="*/ 99 w 163"/>
                <a:gd name="T11" fmla="*/ 14 h 162"/>
                <a:gd name="T12" fmla="*/ 148 w 163"/>
                <a:gd name="T13" fmla="*/ 63 h 162"/>
                <a:gd name="T14" fmla="*/ 150 w 163"/>
                <a:gd name="T15" fmla="*/ 102 h 162"/>
                <a:gd name="T16" fmla="*/ 96 w 163"/>
                <a:gd name="T17" fmla="*/ 155 h 162"/>
                <a:gd name="T18" fmla="*/ 82 w 163"/>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2">
                  <a:moveTo>
                    <a:pt x="82" y="162"/>
                  </a:moveTo>
                  <a:cubicBezTo>
                    <a:pt x="77" y="162"/>
                    <a:pt x="77" y="162"/>
                    <a:pt x="76" y="162"/>
                  </a:cubicBezTo>
                  <a:cubicBezTo>
                    <a:pt x="60" y="161"/>
                    <a:pt x="0" y="101"/>
                    <a:pt x="1" y="85"/>
                  </a:cubicBezTo>
                  <a:cubicBezTo>
                    <a:pt x="1" y="77"/>
                    <a:pt x="5" y="68"/>
                    <a:pt x="10" y="62"/>
                  </a:cubicBezTo>
                  <a:cubicBezTo>
                    <a:pt x="25" y="45"/>
                    <a:pt x="42" y="29"/>
                    <a:pt x="58" y="14"/>
                  </a:cubicBezTo>
                  <a:cubicBezTo>
                    <a:pt x="71" y="1"/>
                    <a:pt x="85" y="0"/>
                    <a:pt x="99" y="14"/>
                  </a:cubicBezTo>
                  <a:cubicBezTo>
                    <a:pt x="115" y="30"/>
                    <a:pt x="132" y="46"/>
                    <a:pt x="148" y="63"/>
                  </a:cubicBezTo>
                  <a:cubicBezTo>
                    <a:pt x="160" y="75"/>
                    <a:pt x="163" y="88"/>
                    <a:pt x="150" y="102"/>
                  </a:cubicBezTo>
                  <a:cubicBezTo>
                    <a:pt x="132" y="120"/>
                    <a:pt x="114" y="138"/>
                    <a:pt x="96" y="155"/>
                  </a:cubicBezTo>
                  <a:cubicBezTo>
                    <a:pt x="92" y="160"/>
                    <a:pt x="85" y="161"/>
                    <a:pt x="82"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32" name="Freeform 31"/>
            <p:cNvSpPr>
              <a:spLocks/>
            </p:cNvSpPr>
            <p:nvPr/>
          </p:nvSpPr>
          <p:spPr bwMode="auto">
            <a:xfrm>
              <a:off x="6399928" y="2587682"/>
              <a:ext cx="288556" cy="291626"/>
            </a:xfrm>
            <a:custGeom>
              <a:avLst/>
              <a:gdLst>
                <a:gd name="T0" fmla="*/ 159 w 159"/>
                <a:gd name="T1" fmla="*/ 80 h 161"/>
                <a:gd name="T2" fmla="*/ 150 w 159"/>
                <a:gd name="T3" fmla="*/ 97 h 161"/>
                <a:gd name="T4" fmla="*/ 97 w 159"/>
                <a:gd name="T5" fmla="*/ 151 h 161"/>
                <a:gd name="T6" fmla="*/ 61 w 159"/>
                <a:gd name="T7" fmla="*/ 150 h 161"/>
                <a:gd name="T8" fmla="*/ 14 w 159"/>
                <a:gd name="T9" fmla="*/ 104 h 161"/>
                <a:gd name="T10" fmla="*/ 15 w 159"/>
                <a:gd name="T11" fmla="*/ 53 h 161"/>
                <a:gd name="T12" fmla="*/ 62 w 159"/>
                <a:gd name="T13" fmla="*/ 7 h 161"/>
                <a:gd name="T14" fmla="*/ 89 w 159"/>
                <a:gd name="T15" fmla="*/ 4 h 161"/>
                <a:gd name="T16" fmla="*/ 153 w 159"/>
                <a:gd name="T17" fmla="*/ 64 h 161"/>
                <a:gd name="T18" fmla="*/ 159 w 159"/>
                <a:gd name="T19"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1">
                  <a:moveTo>
                    <a:pt x="159" y="80"/>
                  </a:moveTo>
                  <a:cubicBezTo>
                    <a:pt x="156" y="86"/>
                    <a:pt x="155" y="93"/>
                    <a:pt x="150" y="97"/>
                  </a:cubicBezTo>
                  <a:cubicBezTo>
                    <a:pt x="133" y="115"/>
                    <a:pt x="115" y="134"/>
                    <a:pt x="97" y="151"/>
                  </a:cubicBezTo>
                  <a:cubicBezTo>
                    <a:pt x="86" y="161"/>
                    <a:pt x="72" y="161"/>
                    <a:pt x="61" y="150"/>
                  </a:cubicBezTo>
                  <a:cubicBezTo>
                    <a:pt x="44" y="136"/>
                    <a:pt x="28" y="120"/>
                    <a:pt x="14" y="104"/>
                  </a:cubicBezTo>
                  <a:cubicBezTo>
                    <a:pt x="0" y="88"/>
                    <a:pt x="0" y="69"/>
                    <a:pt x="15" y="53"/>
                  </a:cubicBezTo>
                  <a:cubicBezTo>
                    <a:pt x="29" y="37"/>
                    <a:pt x="45" y="21"/>
                    <a:pt x="62" y="7"/>
                  </a:cubicBezTo>
                  <a:cubicBezTo>
                    <a:pt x="68" y="2"/>
                    <a:pt x="84" y="0"/>
                    <a:pt x="89" y="4"/>
                  </a:cubicBezTo>
                  <a:cubicBezTo>
                    <a:pt x="112" y="23"/>
                    <a:pt x="132" y="44"/>
                    <a:pt x="153" y="64"/>
                  </a:cubicBezTo>
                  <a:cubicBezTo>
                    <a:pt x="156" y="68"/>
                    <a:pt x="157" y="74"/>
                    <a:pt x="15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33" name="Freeform 32"/>
            <p:cNvSpPr>
              <a:spLocks/>
            </p:cNvSpPr>
            <p:nvPr/>
          </p:nvSpPr>
          <p:spPr bwMode="auto">
            <a:xfrm>
              <a:off x="6203464" y="2028222"/>
              <a:ext cx="303137" cy="293928"/>
            </a:xfrm>
            <a:custGeom>
              <a:avLst/>
              <a:gdLst>
                <a:gd name="T0" fmla="*/ 86 w 167"/>
                <a:gd name="T1" fmla="*/ 0 h 162"/>
                <a:gd name="T2" fmla="*/ 103 w 167"/>
                <a:gd name="T3" fmla="*/ 9 h 162"/>
                <a:gd name="T4" fmla="*/ 157 w 167"/>
                <a:gd name="T5" fmla="*/ 63 h 162"/>
                <a:gd name="T6" fmla="*/ 158 w 167"/>
                <a:gd name="T7" fmla="*/ 93 h 162"/>
                <a:gd name="T8" fmla="*/ 99 w 167"/>
                <a:gd name="T9" fmla="*/ 152 h 162"/>
                <a:gd name="T10" fmla="*/ 64 w 167"/>
                <a:gd name="T11" fmla="*/ 149 h 162"/>
                <a:gd name="T12" fmla="*/ 12 w 167"/>
                <a:gd name="T13" fmla="*/ 97 h 162"/>
                <a:gd name="T14" fmla="*/ 10 w 167"/>
                <a:gd name="T15" fmla="*/ 64 h 162"/>
                <a:gd name="T16" fmla="*/ 65 w 167"/>
                <a:gd name="T17" fmla="*/ 9 h 162"/>
                <a:gd name="T18" fmla="*/ 86 w 167"/>
                <a:gd name="T1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2">
                  <a:moveTo>
                    <a:pt x="86" y="0"/>
                  </a:moveTo>
                  <a:cubicBezTo>
                    <a:pt x="92" y="3"/>
                    <a:pt x="98" y="5"/>
                    <a:pt x="103" y="9"/>
                  </a:cubicBezTo>
                  <a:cubicBezTo>
                    <a:pt x="121" y="27"/>
                    <a:pt x="139" y="45"/>
                    <a:pt x="157" y="63"/>
                  </a:cubicBezTo>
                  <a:cubicBezTo>
                    <a:pt x="166" y="72"/>
                    <a:pt x="167" y="83"/>
                    <a:pt x="158" y="93"/>
                  </a:cubicBezTo>
                  <a:cubicBezTo>
                    <a:pt x="139" y="113"/>
                    <a:pt x="120" y="134"/>
                    <a:pt x="99" y="152"/>
                  </a:cubicBezTo>
                  <a:cubicBezTo>
                    <a:pt x="88" y="162"/>
                    <a:pt x="75" y="159"/>
                    <a:pt x="64" y="149"/>
                  </a:cubicBezTo>
                  <a:cubicBezTo>
                    <a:pt x="47" y="132"/>
                    <a:pt x="29" y="115"/>
                    <a:pt x="12" y="97"/>
                  </a:cubicBezTo>
                  <a:cubicBezTo>
                    <a:pt x="3" y="87"/>
                    <a:pt x="0" y="74"/>
                    <a:pt x="10" y="64"/>
                  </a:cubicBezTo>
                  <a:cubicBezTo>
                    <a:pt x="27" y="45"/>
                    <a:pt x="46" y="27"/>
                    <a:pt x="65" y="9"/>
                  </a:cubicBezTo>
                  <a:cubicBezTo>
                    <a:pt x="70" y="5"/>
                    <a:pt x="78" y="3"/>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34" name="Freeform 33"/>
            <p:cNvSpPr>
              <a:spLocks/>
            </p:cNvSpPr>
            <p:nvPr/>
          </p:nvSpPr>
          <p:spPr bwMode="auto">
            <a:xfrm>
              <a:off x="6960156" y="2034361"/>
              <a:ext cx="284719" cy="286254"/>
            </a:xfrm>
            <a:custGeom>
              <a:avLst/>
              <a:gdLst>
                <a:gd name="T0" fmla="*/ 81 w 157"/>
                <a:gd name="T1" fmla="*/ 0 h 158"/>
                <a:gd name="T2" fmla="*/ 96 w 157"/>
                <a:gd name="T3" fmla="*/ 5 h 158"/>
                <a:gd name="T4" fmla="*/ 152 w 157"/>
                <a:gd name="T5" fmla="*/ 61 h 158"/>
                <a:gd name="T6" fmla="*/ 150 w 157"/>
                <a:gd name="T7" fmla="*/ 91 h 158"/>
                <a:gd name="T8" fmla="*/ 95 w 157"/>
                <a:gd name="T9" fmla="*/ 148 h 158"/>
                <a:gd name="T10" fmla="*/ 60 w 157"/>
                <a:gd name="T11" fmla="*/ 147 h 158"/>
                <a:gd name="T12" fmla="*/ 8 w 157"/>
                <a:gd name="T13" fmla="*/ 94 h 158"/>
                <a:gd name="T14" fmla="*/ 4 w 157"/>
                <a:gd name="T15" fmla="*/ 63 h 158"/>
                <a:gd name="T16" fmla="*/ 62 w 157"/>
                <a:gd name="T17" fmla="*/ 5 h 158"/>
                <a:gd name="T18" fmla="*/ 81 w 157"/>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158">
                  <a:moveTo>
                    <a:pt x="81" y="0"/>
                  </a:moveTo>
                  <a:cubicBezTo>
                    <a:pt x="86" y="1"/>
                    <a:pt x="92" y="2"/>
                    <a:pt x="96" y="5"/>
                  </a:cubicBezTo>
                  <a:cubicBezTo>
                    <a:pt x="115" y="23"/>
                    <a:pt x="135" y="41"/>
                    <a:pt x="152" y="61"/>
                  </a:cubicBezTo>
                  <a:cubicBezTo>
                    <a:pt x="157" y="67"/>
                    <a:pt x="156" y="85"/>
                    <a:pt x="150" y="91"/>
                  </a:cubicBezTo>
                  <a:cubicBezTo>
                    <a:pt x="134" y="112"/>
                    <a:pt x="114" y="130"/>
                    <a:pt x="95" y="148"/>
                  </a:cubicBezTo>
                  <a:cubicBezTo>
                    <a:pt x="84" y="158"/>
                    <a:pt x="71" y="157"/>
                    <a:pt x="60" y="147"/>
                  </a:cubicBezTo>
                  <a:cubicBezTo>
                    <a:pt x="42" y="130"/>
                    <a:pt x="24" y="114"/>
                    <a:pt x="8" y="94"/>
                  </a:cubicBezTo>
                  <a:cubicBezTo>
                    <a:pt x="2" y="87"/>
                    <a:pt x="0" y="69"/>
                    <a:pt x="4" y="63"/>
                  </a:cubicBezTo>
                  <a:cubicBezTo>
                    <a:pt x="21" y="42"/>
                    <a:pt x="42" y="24"/>
                    <a:pt x="62" y="5"/>
                  </a:cubicBezTo>
                  <a:cubicBezTo>
                    <a:pt x="66" y="1"/>
                    <a:pt x="74" y="2"/>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35" name="Freeform 34"/>
            <p:cNvSpPr>
              <a:spLocks/>
            </p:cNvSpPr>
            <p:nvPr/>
          </p:nvSpPr>
          <p:spPr bwMode="auto">
            <a:xfrm>
              <a:off x="6018512" y="2206267"/>
              <a:ext cx="293928" cy="295463"/>
            </a:xfrm>
            <a:custGeom>
              <a:avLst/>
              <a:gdLst>
                <a:gd name="T0" fmla="*/ 162 w 162"/>
                <a:gd name="T1" fmla="*/ 80 h 163"/>
                <a:gd name="T2" fmla="*/ 83 w 162"/>
                <a:gd name="T3" fmla="*/ 162 h 163"/>
                <a:gd name="T4" fmla="*/ 65 w 162"/>
                <a:gd name="T5" fmla="*/ 155 h 163"/>
                <a:gd name="T6" fmla="*/ 12 w 162"/>
                <a:gd name="T7" fmla="*/ 103 h 163"/>
                <a:gd name="T8" fmla="*/ 13 w 162"/>
                <a:gd name="T9" fmla="*/ 64 h 163"/>
                <a:gd name="T10" fmla="*/ 62 w 162"/>
                <a:gd name="T11" fmla="*/ 14 h 163"/>
                <a:gd name="T12" fmla="*/ 103 w 162"/>
                <a:gd name="T13" fmla="*/ 13 h 163"/>
                <a:gd name="T14" fmla="*/ 155 w 162"/>
                <a:gd name="T15" fmla="*/ 66 h 163"/>
                <a:gd name="T16" fmla="*/ 162 w 162"/>
                <a:gd name="T17" fmla="*/ 8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63">
                  <a:moveTo>
                    <a:pt x="162" y="80"/>
                  </a:moveTo>
                  <a:cubicBezTo>
                    <a:pt x="162" y="101"/>
                    <a:pt x="100" y="163"/>
                    <a:pt x="83" y="162"/>
                  </a:cubicBezTo>
                  <a:cubicBezTo>
                    <a:pt x="77" y="162"/>
                    <a:pt x="69" y="159"/>
                    <a:pt x="65" y="155"/>
                  </a:cubicBezTo>
                  <a:cubicBezTo>
                    <a:pt x="47" y="138"/>
                    <a:pt x="30" y="120"/>
                    <a:pt x="12" y="103"/>
                  </a:cubicBezTo>
                  <a:cubicBezTo>
                    <a:pt x="0" y="90"/>
                    <a:pt x="1" y="76"/>
                    <a:pt x="13" y="64"/>
                  </a:cubicBezTo>
                  <a:cubicBezTo>
                    <a:pt x="29" y="47"/>
                    <a:pt x="46" y="30"/>
                    <a:pt x="62" y="14"/>
                  </a:cubicBezTo>
                  <a:cubicBezTo>
                    <a:pt x="75" y="2"/>
                    <a:pt x="89" y="0"/>
                    <a:pt x="103" y="13"/>
                  </a:cubicBezTo>
                  <a:cubicBezTo>
                    <a:pt x="120" y="31"/>
                    <a:pt x="138" y="48"/>
                    <a:pt x="155" y="66"/>
                  </a:cubicBezTo>
                  <a:cubicBezTo>
                    <a:pt x="159" y="70"/>
                    <a:pt x="161" y="77"/>
                    <a:pt x="16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36" name="Freeform 35"/>
            <p:cNvSpPr>
              <a:spLocks/>
            </p:cNvSpPr>
            <p:nvPr/>
          </p:nvSpPr>
          <p:spPr bwMode="auto">
            <a:xfrm>
              <a:off x="7517314" y="2215476"/>
              <a:ext cx="292393" cy="292393"/>
            </a:xfrm>
            <a:custGeom>
              <a:avLst/>
              <a:gdLst>
                <a:gd name="T0" fmla="*/ 76 w 161"/>
                <a:gd name="T1" fmla="*/ 0 h 161"/>
                <a:gd name="T2" fmla="*/ 159 w 161"/>
                <a:gd name="T3" fmla="*/ 79 h 161"/>
                <a:gd name="T4" fmla="*/ 150 w 161"/>
                <a:gd name="T5" fmla="*/ 98 h 161"/>
                <a:gd name="T6" fmla="*/ 99 w 161"/>
                <a:gd name="T7" fmla="*/ 149 h 161"/>
                <a:gd name="T8" fmla="*/ 62 w 161"/>
                <a:gd name="T9" fmla="*/ 149 h 161"/>
                <a:gd name="T10" fmla="*/ 14 w 161"/>
                <a:gd name="T11" fmla="*/ 101 h 161"/>
                <a:gd name="T12" fmla="*/ 16 w 161"/>
                <a:gd name="T13" fmla="*/ 53 h 161"/>
                <a:gd name="T14" fmla="*/ 61 w 161"/>
                <a:gd name="T15" fmla="*/ 8 h 161"/>
                <a:gd name="T16" fmla="*/ 76 w 161"/>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1">
                  <a:moveTo>
                    <a:pt x="76" y="0"/>
                  </a:moveTo>
                  <a:cubicBezTo>
                    <a:pt x="98" y="0"/>
                    <a:pt x="161" y="61"/>
                    <a:pt x="159" y="79"/>
                  </a:cubicBezTo>
                  <a:cubicBezTo>
                    <a:pt x="159" y="85"/>
                    <a:pt x="155" y="93"/>
                    <a:pt x="150" y="98"/>
                  </a:cubicBezTo>
                  <a:cubicBezTo>
                    <a:pt x="134" y="115"/>
                    <a:pt x="116" y="132"/>
                    <a:pt x="99" y="149"/>
                  </a:cubicBezTo>
                  <a:cubicBezTo>
                    <a:pt x="87" y="160"/>
                    <a:pt x="74" y="161"/>
                    <a:pt x="62" y="149"/>
                  </a:cubicBezTo>
                  <a:cubicBezTo>
                    <a:pt x="45" y="134"/>
                    <a:pt x="29" y="118"/>
                    <a:pt x="14" y="101"/>
                  </a:cubicBezTo>
                  <a:cubicBezTo>
                    <a:pt x="0" y="84"/>
                    <a:pt x="1" y="70"/>
                    <a:pt x="16" y="53"/>
                  </a:cubicBezTo>
                  <a:cubicBezTo>
                    <a:pt x="30" y="38"/>
                    <a:pt x="45" y="23"/>
                    <a:pt x="61" y="8"/>
                  </a:cubicBezTo>
                  <a:cubicBezTo>
                    <a:pt x="66" y="4"/>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37" name="Freeform 36"/>
            <p:cNvSpPr>
              <a:spLocks/>
            </p:cNvSpPr>
            <p:nvPr/>
          </p:nvSpPr>
          <p:spPr bwMode="auto">
            <a:xfrm>
              <a:off x="6951714" y="2393521"/>
              <a:ext cx="304672" cy="295463"/>
            </a:xfrm>
            <a:custGeom>
              <a:avLst/>
              <a:gdLst>
                <a:gd name="T0" fmla="*/ 83 w 168"/>
                <a:gd name="T1" fmla="*/ 163 h 163"/>
                <a:gd name="T2" fmla="*/ 64 w 168"/>
                <a:gd name="T3" fmla="*/ 153 h 163"/>
                <a:gd name="T4" fmla="*/ 15 w 168"/>
                <a:gd name="T5" fmla="*/ 106 h 163"/>
                <a:gd name="T6" fmla="*/ 16 w 168"/>
                <a:gd name="T7" fmla="*/ 60 h 163"/>
                <a:gd name="T8" fmla="*/ 61 w 168"/>
                <a:gd name="T9" fmla="*/ 15 h 163"/>
                <a:gd name="T10" fmla="*/ 105 w 168"/>
                <a:gd name="T11" fmla="*/ 14 h 163"/>
                <a:gd name="T12" fmla="*/ 153 w 168"/>
                <a:gd name="T13" fmla="*/ 63 h 163"/>
                <a:gd name="T14" fmla="*/ 156 w 168"/>
                <a:gd name="T15" fmla="*/ 99 h 163"/>
                <a:gd name="T16" fmla="*/ 100 w 168"/>
                <a:gd name="T17" fmla="*/ 156 h 163"/>
                <a:gd name="T18" fmla="*/ 83 w 168"/>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3">
                  <a:moveTo>
                    <a:pt x="83" y="163"/>
                  </a:moveTo>
                  <a:cubicBezTo>
                    <a:pt x="76" y="160"/>
                    <a:pt x="69" y="158"/>
                    <a:pt x="64" y="153"/>
                  </a:cubicBezTo>
                  <a:cubicBezTo>
                    <a:pt x="47" y="138"/>
                    <a:pt x="31" y="122"/>
                    <a:pt x="15" y="106"/>
                  </a:cubicBezTo>
                  <a:cubicBezTo>
                    <a:pt x="0" y="90"/>
                    <a:pt x="1" y="76"/>
                    <a:pt x="16" y="60"/>
                  </a:cubicBezTo>
                  <a:cubicBezTo>
                    <a:pt x="31" y="45"/>
                    <a:pt x="46" y="30"/>
                    <a:pt x="61" y="15"/>
                  </a:cubicBezTo>
                  <a:cubicBezTo>
                    <a:pt x="77" y="0"/>
                    <a:pt x="89" y="0"/>
                    <a:pt x="105" y="14"/>
                  </a:cubicBezTo>
                  <a:cubicBezTo>
                    <a:pt x="121" y="30"/>
                    <a:pt x="137" y="46"/>
                    <a:pt x="153" y="63"/>
                  </a:cubicBezTo>
                  <a:cubicBezTo>
                    <a:pt x="163" y="74"/>
                    <a:pt x="168" y="87"/>
                    <a:pt x="156" y="99"/>
                  </a:cubicBezTo>
                  <a:cubicBezTo>
                    <a:pt x="138" y="119"/>
                    <a:pt x="119" y="138"/>
                    <a:pt x="100" y="156"/>
                  </a:cubicBezTo>
                  <a:cubicBezTo>
                    <a:pt x="96" y="160"/>
                    <a:pt x="89" y="161"/>
                    <a:pt x="8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38" name="Freeform 37"/>
            <p:cNvSpPr>
              <a:spLocks/>
            </p:cNvSpPr>
            <p:nvPr/>
          </p:nvSpPr>
          <p:spPr bwMode="auto">
            <a:xfrm>
              <a:off x="6396091" y="1830991"/>
              <a:ext cx="292393" cy="304672"/>
            </a:xfrm>
            <a:custGeom>
              <a:avLst/>
              <a:gdLst>
                <a:gd name="T0" fmla="*/ 161 w 161"/>
                <a:gd name="T1" fmla="*/ 86 h 168"/>
                <a:gd name="T2" fmla="*/ 150 w 161"/>
                <a:gd name="T3" fmla="*/ 105 h 168"/>
                <a:gd name="T4" fmla="*/ 101 w 161"/>
                <a:gd name="T5" fmla="*/ 155 h 168"/>
                <a:gd name="T6" fmla="*/ 62 w 161"/>
                <a:gd name="T7" fmla="*/ 156 h 168"/>
                <a:gd name="T8" fmla="*/ 15 w 161"/>
                <a:gd name="T9" fmla="*/ 108 h 168"/>
                <a:gd name="T10" fmla="*/ 16 w 161"/>
                <a:gd name="T11" fmla="*/ 60 h 168"/>
                <a:gd name="T12" fmla="*/ 63 w 161"/>
                <a:gd name="T13" fmla="*/ 14 h 168"/>
                <a:gd name="T14" fmla="*/ 95 w 161"/>
                <a:gd name="T15" fmla="*/ 11 h 168"/>
                <a:gd name="T16" fmla="*/ 154 w 161"/>
                <a:gd name="T17" fmla="*/ 69 h 168"/>
                <a:gd name="T18" fmla="*/ 161 w 161"/>
                <a:gd name="T19" fmla="*/ 8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8">
                  <a:moveTo>
                    <a:pt x="161" y="86"/>
                  </a:moveTo>
                  <a:cubicBezTo>
                    <a:pt x="158" y="92"/>
                    <a:pt x="155" y="100"/>
                    <a:pt x="150" y="105"/>
                  </a:cubicBezTo>
                  <a:cubicBezTo>
                    <a:pt x="134" y="122"/>
                    <a:pt x="118" y="139"/>
                    <a:pt x="101" y="155"/>
                  </a:cubicBezTo>
                  <a:cubicBezTo>
                    <a:pt x="89" y="167"/>
                    <a:pt x="74" y="168"/>
                    <a:pt x="62" y="156"/>
                  </a:cubicBezTo>
                  <a:cubicBezTo>
                    <a:pt x="45" y="141"/>
                    <a:pt x="29" y="125"/>
                    <a:pt x="15" y="108"/>
                  </a:cubicBezTo>
                  <a:cubicBezTo>
                    <a:pt x="0" y="91"/>
                    <a:pt x="1" y="76"/>
                    <a:pt x="16" y="60"/>
                  </a:cubicBezTo>
                  <a:cubicBezTo>
                    <a:pt x="31" y="44"/>
                    <a:pt x="47" y="29"/>
                    <a:pt x="63" y="14"/>
                  </a:cubicBezTo>
                  <a:cubicBezTo>
                    <a:pt x="72" y="5"/>
                    <a:pt x="84" y="0"/>
                    <a:pt x="95" y="11"/>
                  </a:cubicBezTo>
                  <a:cubicBezTo>
                    <a:pt x="115" y="30"/>
                    <a:pt x="135" y="49"/>
                    <a:pt x="154" y="69"/>
                  </a:cubicBezTo>
                  <a:cubicBezTo>
                    <a:pt x="158" y="73"/>
                    <a:pt x="158" y="79"/>
                    <a:pt x="161"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39" name="Freeform 38"/>
            <p:cNvSpPr>
              <a:spLocks/>
            </p:cNvSpPr>
            <p:nvPr/>
          </p:nvSpPr>
          <p:spPr bwMode="auto">
            <a:xfrm>
              <a:off x="6584880" y="2032059"/>
              <a:ext cx="293928" cy="288556"/>
            </a:xfrm>
            <a:custGeom>
              <a:avLst/>
              <a:gdLst>
                <a:gd name="T0" fmla="*/ 80 w 162"/>
                <a:gd name="T1" fmla="*/ 0 h 159"/>
                <a:gd name="T2" fmla="*/ 106 w 162"/>
                <a:gd name="T3" fmla="*/ 13 h 159"/>
                <a:gd name="T4" fmla="*/ 151 w 162"/>
                <a:gd name="T5" fmla="*/ 58 h 159"/>
                <a:gd name="T6" fmla="*/ 151 w 162"/>
                <a:gd name="T7" fmla="*/ 94 h 159"/>
                <a:gd name="T8" fmla="*/ 97 w 162"/>
                <a:gd name="T9" fmla="*/ 149 h 159"/>
                <a:gd name="T10" fmla="*/ 62 w 162"/>
                <a:gd name="T11" fmla="*/ 149 h 159"/>
                <a:gd name="T12" fmla="*/ 14 w 162"/>
                <a:gd name="T13" fmla="*/ 101 h 159"/>
                <a:gd name="T14" fmla="*/ 15 w 162"/>
                <a:gd name="T15" fmla="*/ 51 h 159"/>
                <a:gd name="T16" fmla="*/ 56 w 162"/>
                <a:gd name="T17" fmla="*/ 10 h 159"/>
                <a:gd name="T18" fmla="*/ 80 w 162"/>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80" y="0"/>
                  </a:moveTo>
                  <a:cubicBezTo>
                    <a:pt x="89" y="4"/>
                    <a:pt x="100" y="7"/>
                    <a:pt x="106" y="13"/>
                  </a:cubicBezTo>
                  <a:cubicBezTo>
                    <a:pt x="122" y="27"/>
                    <a:pt x="137" y="43"/>
                    <a:pt x="151" y="58"/>
                  </a:cubicBezTo>
                  <a:cubicBezTo>
                    <a:pt x="162" y="70"/>
                    <a:pt x="162" y="82"/>
                    <a:pt x="151" y="94"/>
                  </a:cubicBezTo>
                  <a:cubicBezTo>
                    <a:pt x="133" y="112"/>
                    <a:pt x="116" y="131"/>
                    <a:pt x="97" y="149"/>
                  </a:cubicBezTo>
                  <a:cubicBezTo>
                    <a:pt x="86" y="158"/>
                    <a:pt x="73" y="159"/>
                    <a:pt x="62" y="149"/>
                  </a:cubicBezTo>
                  <a:cubicBezTo>
                    <a:pt x="46" y="134"/>
                    <a:pt x="29" y="118"/>
                    <a:pt x="14" y="101"/>
                  </a:cubicBezTo>
                  <a:cubicBezTo>
                    <a:pt x="0" y="85"/>
                    <a:pt x="1" y="67"/>
                    <a:pt x="15" y="51"/>
                  </a:cubicBezTo>
                  <a:cubicBezTo>
                    <a:pt x="28" y="36"/>
                    <a:pt x="41" y="23"/>
                    <a:pt x="56" y="10"/>
                  </a:cubicBezTo>
                  <a:cubicBezTo>
                    <a:pt x="62" y="5"/>
                    <a:pt x="71" y="4"/>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40" name="Freeform 39"/>
            <p:cNvSpPr>
              <a:spLocks/>
            </p:cNvSpPr>
            <p:nvPr/>
          </p:nvSpPr>
          <p:spPr bwMode="auto">
            <a:xfrm>
              <a:off x="6958621" y="2775704"/>
              <a:ext cx="286254" cy="285486"/>
            </a:xfrm>
            <a:custGeom>
              <a:avLst/>
              <a:gdLst>
                <a:gd name="T0" fmla="*/ 82 w 158"/>
                <a:gd name="T1" fmla="*/ 157 h 157"/>
                <a:gd name="T2" fmla="*/ 0 w 158"/>
                <a:gd name="T3" fmla="*/ 78 h 157"/>
                <a:gd name="T4" fmla="*/ 1 w 158"/>
                <a:gd name="T5" fmla="*/ 72 h 157"/>
                <a:gd name="T6" fmla="*/ 75 w 158"/>
                <a:gd name="T7" fmla="*/ 2 h 157"/>
                <a:gd name="T8" fmla="*/ 97 w 158"/>
                <a:gd name="T9" fmla="*/ 7 h 157"/>
                <a:gd name="T10" fmla="*/ 151 w 158"/>
                <a:gd name="T11" fmla="*/ 62 h 157"/>
                <a:gd name="T12" fmla="*/ 154 w 158"/>
                <a:gd name="T13" fmla="*/ 88 h 157"/>
                <a:gd name="T14" fmla="*/ 92 w 158"/>
                <a:gd name="T15" fmla="*/ 153 h 157"/>
                <a:gd name="T16" fmla="*/ 82 w 158"/>
                <a:gd name="T17"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7">
                  <a:moveTo>
                    <a:pt x="82" y="157"/>
                  </a:moveTo>
                  <a:cubicBezTo>
                    <a:pt x="62" y="156"/>
                    <a:pt x="0" y="94"/>
                    <a:pt x="0" y="78"/>
                  </a:cubicBezTo>
                  <a:cubicBezTo>
                    <a:pt x="0" y="76"/>
                    <a:pt x="0" y="73"/>
                    <a:pt x="1" y="72"/>
                  </a:cubicBezTo>
                  <a:cubicBezTo>
                    <a:pt x="21" y="43"/>
                    <a:pt x="42" y="16"/>
                    <a:pt x="75" y="2"/>
                  </a:cubicBezTo>
                  <a:cubicBezTo>
                    <a:pt x="81" y="0"/>
                    <a:pt x="92" y="3"/>
                    <a:pt x="97" y="7"/>
                  </a:cubicBezTo>
                  <a:cubicBezTo>
                    <a:pt x="116" y="24"/>
                    <a:pt x="135" y="43"/>
                    <a:pt x="151" y="62"/>
                  </a:cubicBezTo>
                  <a:cubicBezTo>
                    <a:pt x="156" y="68"/>
                    <a:pt x="158" y="83"/>
                    <a:pt x="154" y="88"/>
                  </a:cubicBezTo>
                  <a:cubicBezTo>
                    <a:pt x="135" y="111"/>
                    <a:pt x="113" y="132"/>
                    <a:pt x="92" y="153"/>
                  </a:cubicBezTo>
                  <a:cubicBezTo>
                    <a:pt x="89" y="156"/>
                    <a:pt x="84" y="156"/>
                    <a:pt x="82"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41" name="Freeform 40"/>
            <p:cNvSpPr>
              <a:spLocks/>
            </p:cNvSpPr>
            <p:nvPr/>
          </p:nvSpPr>
          <p:spPr bwMode="auto">
            <a:xfrm>
              <a:off x="6769832" y="1832525"/>
              <a:ext cx="292393" cy="301602"/>
            </a:xfrm>
            <a:custGeom>
              <a:avLst/>
              <a:gdLst>
                <a:gd name="T0" fmla="*/ 161 w 161"/>
                <a:gd name="T1" fmla="*/ 84 h 166"/>
                <a:gd name="T2" fmla="*/ 152 w 161"/>
                <a:gd name="T3" fmla="*/ 102 h 166"/>
                <a:gd name="T4" fmla="*/ 98 w 161"/>
                <a:gd name="T5" fmla="*/ 155 h 166"/>
                <a:gd name="T6" fmla="*/ 63 w 161"/>
                <a:gd name="T7" fmla="*/ 156 h 166"/>
                <a:gd name="T8" fmla="*/ 15 w 161"/>
                <a:gd name="T9" fmla="*/ 108 h 166"/>
                <a:gd name="T10" fmla="*/ 16 w 161"/>
                <a:gd name="T11" fmla="*/ 58 h 166"/>
                <a:gd name="T12" fmla="*/ 61 w 161"/>
                <a:gd name="T13" fmla="*/ 13 h 166"/>
                <a:gd name="T14" fmla="*/ 95 w 161"/>
                <a:gd name="T15" fmla="*/ 10 h 166"/>
                <a:gd name="T16" fmla="*/ 154 w 161"/>
                <a:gd name="T17" fmla="*/ 69 h 166"/>
                <a:gd name="T18" fmla="*/ 161 w 161"/>
                <a:gd name="T19" fmla="*/ 8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6">
                  <a:moveTo>
                    <a:pt x="161" y="84"/>
                  </a:moveTo>
                  <a:cubicBezTo>
                    <a:pt x="158" y="90"/>
                    <a:pt x="156" y="97"/>
                    <a:pt x="152" y="102"/>
                  </a:cubicBezTo>
                  <a:cubicBezTo>
                    <a:pt x="135" y="120"/>
                    <a:pt x="117" y="138"/>
                    <a:pt x="98" y="155"/>
                  </a:cubicBezTo>
                  <a:cubicBezTo>
                    <a:pt x="87" y="166"/>
                    <a:pt x="74" y="166"/>
                    <a:pt x="63" y="156"/>
                  </a:cubicBezTo>
                  <a:cubicBezTo>
                    <a:pt x="46" y="140"/>
                    <a:pt x="30" y="125"/>
                    <a:pt x="15" y="108"/>
                  </a:cubicBezTo>
                  <a:cubicBezTo>
                    <a:pt x="0" y="90"/>
                    <a:pt x="1" y="75"/>
                    <a:pt x="16" y="58"/>
                  </a:cubicBezTo>
                  <a:cubicBezTo>
                    <a:pt x="31" y="43"/>
                    <a:pt x="46" y="28"/>
                    <a:pt x="61" y="13"/>
                  </a:cubicBezTo>
                  <a:cubicBezTo>
                    <a:pt x="72" y="3"/>
                    <a:pt x="84" y="0"/>
                    <a:pt x="95" y="10"/>
                  </a:cubicBezTo>
                  <a:cubicBezTo>
                    <a:pt x="116" y="29"/>
                    <a:pt x="135" y="49"/>
                    <a:pt x="154" y="69"/>
                  </a:cubicBezTo>
                  <a:cubicBezTo>
                    <a:pt x="158" y="72"/>
                    <a:pt x="159" y="78"/>
                    <a:pt x="161"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42" name="Freeform 41"/>
            <p:cNvSpPr>
              <a:spLocks/>
            </p:cNvSpPr>
            <p:nvPr/>
          </p:nvSpPr>
          <p:spPr bwMode="auto">
            <a:xfrm>
              <a:off x="6590252" y="1647573"/>
              <a:ext cx="283184" cy="295463"/>
            </a:xfrm>
            <a:custGeom>
              <a:avLst/>
              <a:gdLst>
                <a:gd name="T0" fmla="*/ 78 w 156"/>
                <a:gd name="T1" fmla="*/ 163 h 163"/>
                <a:gd name="T2" fmla="*/ 71 w 156"/>
                <a:gd name="T3" fmla="*/ 161 h 163"/>
                <a:gd name="T4" fmla="*/ 2 w 156"/>
                <a:gd name="T5" fmla="*/ 87 h 163"/>
                <a:gd name="T6" fmla="*/ 8 w 156"/>
                <a:gd name="T7" fmla="*/ 64 h 163"/>
                <a:gd name="T8" fmla="*/ 62 w 156"/>
                <a:gd name="T9" fmla="*/ 10 h 163"/>
                <a:gd name="T10" fmla="*/ 90 w 156"/>
                <a:gd name="T11" fmla="*/ 9 h 163"/>
                <a:gd name="T12" fmla="*/ 150 w 156"/>
                <a:gd name="T13" fmla="*/ 67 h 163"/>
                <a:gd name="T14" fmla="*/ 151 w 156"/>
                <a:gd name="T15" fmla="*/ 96 h 163"/>
                <a:gd name="T16" fmla="*/ 90 w 156"/>
                <a:gd name="T17" fmla="*/ 158 h 163"/>
                <a:gd name="T18" fmla="*/ 78 w 156"/>
                <a:gd name="T1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63">
                  <a:moveTo>
                    <a:pt x="78" y="163"/>
                  </a:moveTo>
                  <a:cubicBezTo>
                    <a:pt x="74" y="162"/>
                    <a:pt x="72" y="162"/>
                    <a:pt x="71" y="161"/>
                  </a:cubicBezTo>
                  <a:cubicBezTo>
                    <a:pt x="42" y="141"/>
                    <a:pt x="14" y="121"/>
                    <a:pt x="2" y="87"/>
                  </a:cubicBezTo>
                  <a:cubicBezTo>
                    <a:pt x="0" y="80"/>
                    <a:pt x="4" y="69"/>
                    <a:pt x="8" y="64"/>
                  </a:cubicBezTo>
                  <a:cubicBezTo>
                    <a:pt x="25" y="45"/>
                    <a:pt x="44" y="27"/>
                    <a:pt x="62" y="10"/>
                  </a:cubicBezTo>
                  <a:cubicBezTo>
                    <a:pt x="71" y="1"/>
                    <a:pt x="81" y="0"/>
                    <a:pt x="90" y="9"/>
                  </a:cubicBezTo>
                  <a:cubicBezTo>
                    <a:pt x="110" y="28"/>
                    <a:pt x="131" y="46"/>
                    <a:pt x="150" y="67"/>
                  </a:cubicBezTo>
                  <a:cubicBezTo>
                    <a:pt x="155" y="73"/>
                    <a:pt x="156" y="90"/>
                    <a:pt x="151" y="96"/>
                  </a:cubicBezTo>
                  <a:cubicBezTo>
                    <a:pt x="132" y="118"/>
                    <a:pt x="111" y="138"/>
                    <a:pt x="90" y="158"/>
                  </a:cubicBezTo>
                  <a:cubicBezTo>
                    <a:pt x="87" y="161"/>
                    <a:pt x="81" y="162"/>
                    <a:pt x="78"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43" name="Freeform 42"/>
            <p:cNvSpPr>
              <a:spLocks/>
            </p:cNvSpPr>
            <p:nvPr/>
          </p:nvSpPr>
          <p:spPr bwMode="auto">
            <a:xfrm>
              <a:off x="6963993" y="1651411"/>
              <a:ext cx="279347" cy="290091"/>
            </a:xfrm>
            <a:custGeom>
              <a:avLst/>
              <a:gdLst>
                <a:gd name="T0" fmla="*/ 0 w 154"/>
                <a:gd name="T1" fmla="*/ 80 h 160"/>
                <a:gd name="T2" fmla="*/ 2 w 154"/>
                <a:gd name="T3" fmla="*/ 71 h 160"/>
                <a:gd name="T4" fmla="*/ 71 w 154"/>
                <a:gd name="T5" fmla="*/ 3 h 160"/>
                <a:gd name="T6" fmla="*/ 94 w 154"/>
                <a:gd name="T7" fmla="*/ 9 h 160"/>
                <a:gd name="T8" fmla="*/ 148 w 154"/>
                <a:gd name="T9" fmla="*/ 64 h 160"/>
                <a:gd name="T10" fmla="*/ 149 w 154"/>
                <a:gd name="T11" fmla="*/ 96 h 160"/>
                <a:gd name="T12" fmla="*/ 90 w 154"/>
                <a:gd name="T13" fmla="*/ 155 h 160"/>
                <a:gd name="T14" fmla="*/ 65 w 154"/>
                <a:gd name="T15" fmla="*/ 156 h 160"/>
                <a:gd name="T16" fmla="*/ 5 w 154"/>
                <a:gd name="T17" fmla="*/ 95 h 160"/>
                <a:gd name="T18" fmla="*/ 0 w 154"/>
                <a:gd name="T19"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60">
                  <a:moveTo>
                    <a:pt x="0" y="80"/>
                  </a:moveTo>
                  <a:cubicBezTo>
                    <a:pt x="1" y="76"/>
                    <a:pt x="0" y="72"/>
                    <a:pt x="2" y="71"/>
                  </a:cubicBezTo>
                  <a:cubicBezTo>
                    <a:pt x="24" y="48"/>
                    <a:pt x="47" y="25"/>
                    <a:pt x="71" y="3"/>
                  </a:cubicBezTo>
                  <a:cubicBezTo>
                    <a:pt x="74" y="0"/>
                    <a:pt x="88" y="4"/>
                    <a:pt x="94" y="9"/>
                  </a:cubicBezTo>
                  <a:cubicBezTo>
                    <a:pt x="113" y="26"/>
                    <a:pt x="132" y="44"/>
                    <a:pt x="148" y="64"/>
                  </a:cubicBezTo>
                  <a:cubicBezTo>
                    <a:pt x="154" y="71"/>
                    <a:pt x="154" y="89"/>
                    <a:pt x="149" y="96"/>
                  </a:cubicBezTo>
                  <a:cubicBezTo>
                    <a:pt x="131" y="117"/>
                    <a:pt x="111" y="137"/>
                    <a:pt x="90" y="155"/>
                  </a:cubicBezTo>
                  <a:cubicBezTo>
                    <a:pt x="85" y="159"/>
                    <a:pt x="70" y="160"/>
                    <a:pt x="65" y="156"/>
                  </a:cubicBezTo>
                  <a:cubicBezTo>
                    <a:pt x="44" y="137"/>
                    <a:pt x="24" y="116"/>
                    <a:pt x="5" y="95"/>
                  </a:cubicBezTo>
                  <a:cubicBezTo>
                    <a:pt x="1" y="92"/>
                    <a:pt x="1" y="84"/>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44" name="Freeform 43"/>
            <p:cNvSpPr>
              <a:spLocks/>
            </p:cNvSpPr>
            <p:nvPr/>
          </p:nvSpPr>
          <p:spPr bwMode="auto">
            <a:xfrm>
              <a:off x="7147410" y="2585380"/>
              <a:ext cx="277812" cy="288556"/>
            </a:xfrm>
            <a:custGeom>
              <a:avLst/>
              <a:gdLst>
                <a:gd name="T0" fmla="*/ 76 w 153"/>
                <a:gd name="T1" fmla="*/ 0 h 159"/>
                <a:gd name="T2" fmla="*/ 82 w 153"/>
                <a:gd name="T3" fmla="*/ 1 h 159"/>
                <a:gd name="T4" fmla="*/ 153 w 153"/>
                <a:gd name="T5" fmla="*/ 77 h 159"/>
                <a:gd name="T6" fmla="*/ 153 w 153"/>
                <a:gd name="T7" fmla="*/ 87 h 159"/>
                <a:gd name="T8" fmla="*/ 81 w 153"/>
                <a:gd name="T9" fmla="*/ 158 h 159"/>
                <a:gd name="T10" fmla="*/ 61 w 153"/>
                <a:gd name="T11" fmla="*/ 151 h 159"/>
                <a:gd name="T12" fmla="*/ 8 w 153"/>
                <a:gd name="T13" fmla="*/ 98 h 159"/>
                <a:gd name="T14" fmla="*/ 5 w 153"/>
                <a:gd name="T15" fmla="*/ 66 h 159"/>
                <a:gd name="T16" fmla="*/ 65 w 153"/>
                <a:gd name="T17" fmla="*/ 5 h 159"/>
                <a:gd name="T18" fmla="*/ 76 w 153"/>
                <a:gd name="T1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59">
                  <a:moveTo>
                    <a:pt x="76" y="0"/>
                  </a:moveTo>
                  <a:cubicBezTo>
                    <a:pt x="79" y="1"/>
                    <a:pt x="80" y="1"/>
                    <a:pt x="82" y="1"/>
                  </a:cubicBezTo>
                  <a:cubicBezTo>
                    <a:pt x="100" y="4"/>
                    <a:pt x="152" y="59"/>
                    <a:pt x="153" y="77"/>
                  </a:cubicBezTo>
                  <a:cubicBezTo>
                    <a:pt x="153" y="80"/>
                    <a:pt x="153" y="84"/>
                    <a:pt x="153" y="87"/>
                  </a:cubicBezTo>
                  <a:cubicBezTo>
                    <a:pt x="150" y="103"/>
                    <a:pt x="97" y="157"/>
                    <a:pt x="81" y="158"/>
                  </a:cubicBezTo>
                  <a:cubicBezTo>
                    <a:pt x="74" y="159"/>
                    <a:pt x="66" y="155"/>
                    <a:pt x="61" y="151"/>
                  </a:cubicBezTo>
                  <a:cubicBezTo>
                    <a:pt x="43" y="134"/>
                    <a:pt x="23" y="117"/>
                    <a:pt x="8" y="98"/>
                  </a:cubicBezTo>
                  <a:cubicBezTo>
                    <a:pt x="2" y="91"/>
                    <a:pt x="0" y="72"/>
                    <a:pt x="5" y="66"/>
                  </a:cubicBezTo>
                  <a:cubicBezTo>
                    <a:pt x="23" y="44"/>
                    <a:pt x="44" y="25"/>
                    <a:pt x="65" y="5"/>
                  </a:cubicBezTo>
                  <a:cubicBezTo>
                    <a:pt x="68" y="2"/>
                    <a:pt x="73" y="1"/>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45" name="Freeform 44"/>
            <p:cNvSpPr>
              <a:spLocks/>
            </p:cNvSpPr>
            <p:nvPr/>
          </p:nvSpPr>
          <p:spPr bwMode="auto">
            <a:xfrm>
              <a:off x="7143573" y="2206267"/>
              <a:ext cx="288556" cy="297765"/>
            </a:xfrm>
            <a:custGeom>
              <a:avLst/>
              <a:gdLst>
                <a:gd name="T0" fmla="*/ 80 w 159"/>
                <a:gd name="T1" fmla="*/ 164 h 164"/>
                <a:gd name="T2" fmla="*/ 60 w 159"/>
                <a:gd name="T3" fmla="*/ 153 h 164"/>
                <a:gd name="T4" fmla="*/ 14 w 159"/>
                <a:gd name="T5" fmla="*/ 106 h 164"/>
                <a:gd name="T6" fmla="*/ 15 w 159"/>
                <a:gd name="T7" fmla="*/ 60 h 164"/>
                <a:gd name="T8" fmla="*/ 62 w 159"/>
                <a:gd name="T9" fmla="*/ 13 h 164"/>
                <a:gd name="T10" fmla="*/ 95 w 159"/>
                <a:gd name="T11" fmla="*/ 10 h 164"/>
                <a:gd name="T12" fmla="*/ 154 w 159"/>
                <a:gd name="T13" fmla="*/ 69 h 164"/>
                <a:gd name="T14" fmla="*/ 154 w 159"/>
                <a:gd name="T15" fmla="*/ 97 h 164"/>
                <a:gd name="T16" fmla="*/ 96 w 159"/>
                <a:gd name="T17" fmla="*/ 157 h 164"/>
                <a:gd name="T18" fmla="*/ 80 w 159"/>
                <a:gd name="T19"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4">
                  <a:moveTo>
                    <a:pt x="80" y="164"/>
                  </a:moveTo>
                  <a:cubicBezTo>
                    <a:pt x="74" y="160"/>
                    <a:pt x="66" y="158"/>
                    <a:pt x="60" y="153"/>
                  </a:cubicBezTo>
                  <a:cubicBezTo>
                    <a:pt x="44" y="138"/>
                    <a:pt x="28" y="123"/>
                    <a:pt x="14" y="106"/>
                  </a:cubicBezTo>
                  <a:cubicBezTo>
                    <a:pt x="0" y="90"/>
                    <a:pt x="0" y="76"/>
                    <a:pt x="15" y="60"/>
                  </a:cubicBezTo>
                  <a:cubicBezTo>
                    <a:pt x="30" y="44"/>
                    <a:pt x="46" y="28"/>
                    <a:pt x="62" y="13"/>
                  </a:cubicBezTo>
                  <a:cubicBezTo>
                    <a:pt x="72" y="3"/>
                    <a:pt x="84" y="0"/>
                    <a:pt x="95" y="10"/>
                  </a:cubicBezTo>
                  <a:cubicBezTo>
                    <a:pt x="115" y="29"/>
                    <a:pt x="136" y="48"/>
                    <a:pt x="154" y="69"/>
                  </a:cubicBezTo>
                  <a:cubicBezTo>
                    <a:pt x="159" y="74"/>
                    <a:pt x="159" y="91"/>
                    <a:pt x="154" y="97"/>
                  </a:cubicBezTo>
                  <a:cubicBezTo>
                    <a:pt x="137" y="118"/>
                    <a:pt x="116" y="137"/>
                    <a:pt x="96" y="157"/>
                  </a:cubicBezTo>
                  <a:cubicBezTo>
                    <a:pt x="93" y="160"/>
                    <a:pt x="87" y="161"/>
                    <a:pt x="80"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46" name="Freeform 45"/>
            <p:cNvSpPr>
              <a:spLocks/>
            </p:cNvSpPr>
            <p:nvPr/>
          </p:nvSpPr>
          <p:spPr bwMode="auto">
            <a:xfrm>
              <a:off x="6205766" y="2400428"/>
              <a:ext cx="290091" cy="288556"/>
            </a:xfrm>
            <a:custGeom>
              <a:avLst/>
              <a:gdLst>
                <a:gd name="T0" fmla="*/ 160 w 160"/>
                <a:gd name="T1" fmla="*/ 78 h 159"/>
                <a:gd name="T2" fmla="*/ 158 w 160"/>
                <a:gd name="T3" fmla="*/ 89 h 159"/>
                <a:gd name="T4" fmla="*/ 90 w 160"/>
                <a:gd name="T5" fmla="*/ 155 h 159"/>
                <a:gd name="T6" fmla="*/ 63 w 160"/>
                <a:gd name="T7" fmla="*/ 149 h 159"/>
                <a:gd name="T8" fmla="*/ 11 w 160"/>
                <a:gd name="T9" fmla="*/ 97 h 159"/>
                <a:gd name="T10" fmla="*/ 11 w 160"/>
                <a:gd name="T11" fmla="*/ 61 h 159"/>
                <a:gd name="T12" fmla="*/ 66 w 160"/>
                <a:gd name="T13" fmla="*/ 7 h 159"/>
                <a:gd name="T14" fmla="*/ 95 w 160"/>
                <a:gd name="T15" fmla="*/ 4 h 159"/>
                <a:gd name="T16" fmla="*/ 155 w 160"/>
                <a:gd name="T17" fmla="*/ 65 h 159"/>
                <a:gd name="T18" fmla="*/ 160 w 160"/>
                <a:gd name="T19" fmla="*/ 7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59">
                  <a:moveTo>
                    <a:pt x="160" y="78"/>
                  </a:moveTo>
                  <a:cubicBezTo>
                    <a:pt x="159" y="83"/>
                    <a:pt x="160" y="87"/>
                    <a:pt x="158" y="89"/>
                  </a:cubicBezTo>
                  <a:cubicBezTo>
                    <a:pt x="135" y="112"/>
                    <a:pt x="114" y="135"/>
                    <a:pt x="90" y="155"/>
                  </a:cubicBezTo>
                  <a:cubicBezTo>
                    <a:pt x="86" y="159"/>
                    <a:pt x="70" y="154"/>
                    <a:pt x="63" y="149"/>
                  </a:cubicBezTo>
                  <a:cubicBezTo>
                    <a:pt x="45" y="133"/>
                    <a:pt x="28" y="115"/>
                    <a:pt x="11" y="97"/>
                  </a:cubicBezTo>
                  <a:cubicBezTo>
                    <a:pt x="1" y="86"/>
                    <a:pt x="0" y="72"/>
                    <a:pt x="11" y="61"/>
                  </a:cubicBezTo>
                  <a:cubicBezTo>
                    <a:pt x="29" y="42"/>
                    <a:pt x="46" y="23"/>
                    <a:pt x="66" y="7"/>
                  </a:cubicBezTo>
                  <a:cubicBezTo>
                    <a:pt x="73" y="2"/>
                    <a:pt x="89" y="0"/>
                    <a:pt x="95" y="4"/>
                  </a:cubicBezTo>
                  <a:cubicBezTo>
                    <a:pt x="116" y="22"/>
                    <a:pt x="135" y="44"/>
                    <a:pt x="155" y="65"/>
                  </a:cubicBezTo>
                  <a:cubicBezTo>
                    <a:pt x="158" y="68"/>
                    <a:pt x="158" y="74"/>
                    <a:pt x="16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47" name="Freeform 46"/>
            <p:cNvSpPr>
              <a:spLocks/>
            </p:cNvSpPr>
            <p:nvPr/>
          </p:nvSpPr>
          <p:spPr bwMode="auto">
            <a:xfrm>
              <a:off x="7332362" y="2405800"/>
              <a:ext cx="288556" cy="287021"/>
            </a:xfrm>
            <a:custGeom>
              <a:avLst/>
              <a:gdLst>
                <a:gd name="T0" fmla="*/ 79 w 159"/>
                <a:gd name="T1" fmla="*/ 0 h 158"/>
                <a:gd name="T2" fmla="*/ 83 w 159"/>
                <a:gd name="T3" fmla="*/ 0 h 158"/>
                <a:gd name="T4" fmla="*/ 159 w 159"/>
                <a:gd name="T5" fmla="*/ 75 h 158"/>
                <a:gd name="T6" fmla="*/ 150 w 159"/>
                <a:gd name="T7" fmla="*/ 94 h 158"/>
                <a:gd name="T8" fmla="*/ 98 w 159"/>
                <a:gd name="T9" fmla="*/ 147 h 158"/>
                <a:gd name="T10" fmla="*/ 61 w 159"/>
                <a:gd name="T11" fmla="*/ 147 h 158"/>
                <a:gd name="T12" fmla="*/ 8 w 159"/>
                <a:gd name="T13" fmla="*/ 93 h 158"/>
                <a:gd name="T14" fmla="*/ 4 w 159"/>
                <a:gd name="T15" fmla="*/ 65 h 158"/>
                <a:gd name="T16" fmla="*/ 64 w 159"/>
                <a:gd name="T17" fmla="*/ 4 h 158"/>
                <a:gd name="T18" fmla="*/ 79 w 159"/>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58">
                  <a:moveTo>
                    <a:pt x="79" y="0"/>
                  </a:moveTo>
                  <a:cubicBezTo>
                    <a:pt x="82" y="0"/>
                    <a:pt x="83" y="0"/>
                    <a:pt x="83" y="0"/>
                  </a:cubicBezTo>
                  <a:cubicBezTo>
                    <a:pt x="99" y="1"/>
                    <a:pt x="159" y="60"/>
                    <a:pt x="159" y="75"/>
                  </a:cubicBezTo>
                  <a:cubicBezTo>
                    <a:pt x="158" y="82"/>
                    <a:pt x="155" y="89"/>
                    <a:pt x="150" y="94"/>
                  </a:cubicBezTo>
                  <a:cubicBezTo>
                    <a:pt x="133" y="112"/>
                    <a:pt x="116" y="130"/>
                    <a:pt x="98" y="147"/>
                  </a:cubicBezTo>
                  <a:cubicBezTo>
                    <a:pt x="86" y="158"/>
                    <a:pt x="73" y="158"/>
                    <a:pt x="61" y="147"/>
                  </a:cubicBezTo>
                  <a:cubicBezTo>
                    <a:pt x="42" y="130"/>
                    <a:pt x="24" y="113"/>
                    <a:pt x="8" y="93"/>
                  </a:cubicBezTo>
                  <a:cubicBezTo>
                    <a:pt x="2" y="87"/>
                    <a:pt x="0" y="70"/>
                    <a:pt x="4" y="65"/>
                  </a:cubicBezTo>
                  <a:cubicBezTo>
                    <a:pt x="22" y="43"/>
                    <a:pt x="44" y="24"/>
                    <a:pt x="64" y="4"/>
                  </a:cubicBezTo>
                  <a:cubicBezTo>
                    <a:pt x="68" y="1"/>
                    <a:pt x="75" y="1"/>
                    <a:pt x="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48" name="Freeform 47"/>
            <p:cNvSpPr>
              <a:spLocks/>
            </p:cNvSpPr>
            <p:nvPr/>
          </p:nvSpPr>
          <p:spPr bwMode="auto">
            <a:xfrm>
              <a:off x="7325455" y="2034361"/>
              <a:ext cx="293160" cy="286254"/>
            </a:xfrm>
            <a:custGeom>
              <a:avLst/>
              <a:gdLst>
                <a:gd name="T0" fmla="*/ 82 w 162"/>
                <a:gd name="T1" fmla="*/ 0 h 158"/>
                <a:gd name="T2" fmla="*/ 88 w 162"/>
                <a:gd name="T3" fmla="*/ 0 h 158"/>
                <a:gd name="T4" fmla="*/ 162 w 162"/>
                <a:gd name="T5" fmla="*/ 74 h 158"/>
                <a:gd name="T6" fmla="*/ 152 w 162"/>
                <a:gd name="T7" fmla="*/ 96 h 158"/>
                <a:gd name="T8" fmla="*/ 105 w 162"/>
                <a:gd name="T9" fmla="*/ 145 h 158"/>
                <a:gd name="T10" fmla="*/ 62 w 162"/>
                <a:gd name="T11" fmla="*/ 144 h 158"/>
                <a:gd name="T12" fmla="*/ 13 w 162"/>
                <a:gd name="T13" fmla="*/ 95 h 158"/>
                <a:gd name="T14" fmla="*/ 10 w 162"/>
                <a:gd name="T15" fmla="*/ 60 h 158"/>
                <a:gd name="T16" fmla="*/ 65 w 162"/>
                <a:gd name="T17" fmla="*/ 6 h 158"/>
                <a:gd name="T18" fmla="*/ 82 w 162"/>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8">
                  <a:moveTo>
                    <a:pt x="82" y="0"/>
                  </a:moveTo>
                  <a:cubicBezTo>
                    <a:pt x="87" y="0"/>
                    <a:pt x="87" y="0"/>
                    <a:pt x="88" y="0"/>
                  </a:cubicBezTo>
                  <a:cubicBezTo>
                    <a:pt x="104" y="1"/>
                    <a:pt x="162" y="58"/>
                    <a:pt x="162" y="74"/>
                  </a:cubicBezTo>
                  <a:cubicBezTo>
                    <a:pt x="162" y="81"/>
                    <a:pt x="158" y="91"/>
                    <a:pt x="152" y="96"/>
                  </a:cubicBezTo>
                  <a:cubicBezTo>
                    <a:pt x="137" y="113"/>
                    <a:pt x="121" y="129"/>
                    <a:pt x="105" y="145"/>
                  </a:cubicBezTo>
                  <a:cubicBezTo>
                    <a:pt x="91" y="158"/>
                    <a:pt x="76" y="157"/>
                    <a:pt x="62" y="144"/>
                  </a:cubicBezTo>
                  <a:cubicBezTo>
                    <a:pt x="45" y="128"/>
                    <a:pt x="29" y="111"/>
                    <a:pt x="13" y="95"/>
                  </a:cubicBezTo>
                  <a:cubicBezTo>
                    <a:pt x="3" y="84"/>
                    <a:pt x="0" y="71"/>
                    <a:pt x="10" y="60"/>
                  </a:cubicBezTo>
                  <a:cubicBezTo>
                    <a:pt x="27" y="41"/>
                    <a:pt x="46" y="23"/>
                    <a:pt x="65" y="6"/>
                  </a:cubicBezTo>
                  <a:cubicBezTo>
                    <a:pt x="70" y="2"/>
                    <a:pt x="79" y="1"/>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grpSp>
        <p:nvGrpSpPr>
          <p:cNvPr id="349" name="组合 348"/>
          <p:cNvGrpSpPr/>
          <p:nvPr/>
        </p:nvGrpSpPr>
        <p:grpSpPr>
          <a:xfrm>
            <a:off x="6923820" y="4437112"/>
            <a:ext cx="4788010" cy="1368152"/>
            <a:chOff x="7183564" y="3791142"/>
            <a:chExt cx="4788010" cy="1368152"/>
          </a:xfrm>
        </p:grpSpPr>
        <p:sp>
          <p:nvSpPr>
            <p:cNvPr id="350" name="文本框 31"/>
            <p:cNvSpPr txBox="1"/>
            <p:nvPr/>
          </p:nvSpPr>
          <p:spPr bwMode="auto">
            <a:xfrm>
              <a:off x="7183564" y="4143631"/>
              <a:ext cx="4788010" cy="101566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rPr>
                <a:t>此处添加详细文本描述，建议与标题相关并符合整体语言风格，语言描述尽量简洁生动。此处添加详细文本描述，建议与标题相关并符合整体语言风格，语言描述尽量简洁生动。</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lumMod val="65000"/>
                  </a:prstClr>
                </a:solidFill>
                <a:effectLst/>
                <a:uLnTx/>
                <a:uFillTx/>
                <a:latin typeface="Arial"/>
                <a:ea typeface="微软雅黑"/>
                <a:cs typeface="+mn-ea"/>
                <a:sym typeface="+mn-lt"/>
              </a:endParaRPr>
            </a:p>
          </p:txBody>
        </p:sp>
        <p:sp>
          <p:nvSpPr>
            <p:cNvPr id="351" name="文本框 32"/>
            <p:cNvSpPr txBox="1"/>
            <p:nvPr/>
          </p:nvSpPr>
          <p:spPr bwMode="auto">
            <a:xfrm>
              <a:off x="7183565" y="3791142"/>
              <a:ext cx="2349784"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100" normalizeH="0" baseline="0" noProof="0" dirty="0">
                  <a:ln>
                    <a:noFill/>
                  </a:ln>
                  <a:solidFill>
                    <a:srgbClr val="C00000"/>
                  </a:solidFill>
                  <a:effectLst/>
                  <a:uLnTx/>
                  <a:uFillTx/>
                  <a:latin typeface="Arial"/>
                  <a:ea typeface="微软雅黑"/>
                  <a:cs typeface="+mn-ea"/>
                  <a:sym typeface="+mn-lt"/>
                </a:rPr>
                <a:t>企业忠诚度培训</a:t>
              </a:r>
            </a:p>
          </p:txBody>
        </p:sp>
      </p:grpSp>
      <p:grpSp>
        <p:nvGrpSpPr>
          <p:cNvPr id="352" name="组合 351"/>
          <p:cNvGrpSpPr/>
          <p:nvPr/>
        </p:nvGrpSpPr>
        <p:grpSpPr>
          <a:xfrm>
            <a:off x="-16540" y="305207"/>
            <a:ext cx="11864097" cy="6247586"/>
            <a:chOff x="-16540" y="305207"/>
            <a:chExt cx="11864097" cy="6247586"/>
          </a:xfrm>
        </p:grpSpPr>
        <p:sp>
          <p:nvSpPr>
            <p:cNvPr id="353" name="矩形 352"/>
            <p:cNvSpPr/>
            <p:nvPr/>
          </p:nvSpPr>
          <p:spPr>
            <a:xfrm>
              <a:off x="323808" y="305207"/>
              <a:ext cx="11523749" cy="6247586"/>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nvGrpSpPr>
            <p:cNvPr id="354" name="组合 353"/>
            <p:cNvGrpSpPr/>
            <p:nvPr/>
          </p:nvGrpSpPr>
          <p:grpSpPr>
            <a:xfrm rot="10800000">
              <a:off x="-16540" y="5025659"/>
              <a:ext cx="787152" cy="228570"/>
              <a:chOff x="11404745" y="946150"/>
              <a:chExt cx="787255" cy="228600"/>
            </a:xfrm>
          </p:grpSpPr>
          <p:cxnSp>
            <p:nvCxnSpPr>
              <p:cNvPr id="358" name="直接连接符 357"/>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59" name="椭圆 358"/>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355" name="组合 354"/>
            <p:cNvGrpSpPr/>
            <p:nvPr/>
          </p:nvGrpSpPr>
          <p:grpSpPr>
            <a:xfrm rot="10800000">
              <a:off x="-16540" y="1489328"/>
              <a:ext cx="787152" cy="228570"/>
              <a:chOff x="11404745" y="946150"/>
              <a:chExt cx="787255" cy="228600"/>
            </a:xfrm>
          </p:grpSpPr>
          <p:cxnSp>
            <p:nvCxnSpPr>
              <p:cNvPr id="356" name="直接连接符 355"/>
              <p:cNvCxnSpPr/>
              <p:nvPr/>
            </p:nvCxnSpPr>
            <p:spPr>
              <a:xfrm>
                <a:off x="11506345" y="1047750"/>
                <a:ext cx="6856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57" name="椭圆 356"/>
              <p:cNvSpPr/>
              <p:nvPr/>
            </p:nvSpPr>
            <p:spPr>
              <a:xfrm>
                <a:off x="11404745" y="946150"/>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spTree>
    <p:extLst>
      <p:ext uri="{BB962C8B-B14F-4D97-AF65-F5344CB8AC3E}">
        <p14:creationId xmlns:p14="http://schemas.microsoft.com/office/powerpoint/2010/main" val="4886607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1000"/>
                                        <p:tgtEl>
                                          <p:spTgt spid="144"/>
                                        </p:tgtEl>
                                      </p:cBhvr>
                                    </p:animEffect>
                                    <p:anim calcmode="lin" valueType="num">
                                      <p:cBhvr>
                                        <p:cTn id="8" dur="1000" fill="hold"/>
                                        <p:tgtEl>
                                          <p:spTgt spid="144"/>
                                        </p:tgtEl>
                                        <p:attrNameLst>
                                          <p:attrName>ppt_x</p:attrName>
                                        </p:attrNameLst>
                                      </p:cBhvr>
                                      <p:tavLst>
                                        <p:tav tm="0">
                                          <p:val>
                                            <p:strVal val="#ppt_x"/>
                                          </p:val>
                                        </p:tav>
                                        <p:tav tm="100000">
                                          <p:val>
                                            <p:strVal val="#ppt_x"/>
                                          </p:val>
                                        </p:tav>
                                      </p:tavLst>
                                    </p:anim>
                                    <p:anim calcmode="lin" valueType="num">
                                      <p:cBhvr>
                                        <p:cTn id="9" dur="1000" fill="hold"/>
                                        <p:tgtEl>
                                          <p:spTgt spid="1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29"/>
                                        </p:tgtEl>
                                        <p:attrNameLst>
                                          <p:attrName>style.visibility</p:attrName>
                                        </p:attrNameLst>
                                      </p:cBhvr>
                                      <p:to>
                                        <p:strVal val="visible"/>
                                      </p:to>
                                    </p:set>
                                    <p:animEffect transition="in" filter="fade">
                                      <p:cBhvr>
                                        <p:cTn id="13" dur="1000"/>
                                        <p:tgtEl>
                                          <p:spTgt spid="129"/>
                                        </p:tgtEl>
                                      </p:cBhvr>
                                    </p:animEffect>
                                    <p:anim calcmode="lin" valueType="num">
                                      <p:cBhvr>
                                        <p:cTn id="14" dur="1000" fill="hold"/>
                                        <p:tgtEl>
                                          <p:spTgt spid="129"/>
                                        </p:tgtEl>
                                        <p:attrNameLst>
                                          <p:attrName>ppt_x</p:attrName>
                                        </p:attrNameLst>
                                      </p:cBhvr>
                                      <p:tavLst>
                                        <p:tav tm="0">
                                          <p:val>
                                            <p:strVal val="#ppt_x"/>
                                          </p:val>
                                        </p:tav>
                                        <p:tav tm="100000">
                                          <p:val>
                                            <p:strVal val="#ppt_x"/>
                                          </p:val>
                                        </p:tav>
                                      </p:tavLst>
                                    </p:anim>
                                    <p:anim calcmode="lin" valueType="num">
                                      <p:cBhvr>
                                        <p:cTn id="15" dur="1000" fill="hold"/>
                                        <p:tgtEl>
                                          <p:spTgt spid="129"/>
                                        </p:tgtEl>
                                        <p:attrNameLst>
                                          <p:attrName>ppt_y</p:attrName>
                                        </p:attrNameLst>
                                      </p:cBhvr>
                                      <p:tavLst>
                                        <p:tav tm="0">
                                          <p:val>
                                            <p:strVal val="#ppt_y-.1"/>
                                          </p:val>
                                        </p:tav>
                                        <p:tav tm="100000">
                                          <p:val>
                                            <p:strVal val="#ppt_y"/>
                                          </p:val>
                                        </p:tav>
                                      </p:tavLst>
                                    </p:anim>
                                  </p:childTnLst>
                                </p:cTn>
                              </p:par>
                              <p:par>
                                <p:cTn id="16" presetID="16" presetClass="entr" presetSubtype="37" fill="hold" nodeType="withEffect">
                                  <p:stCondLst>
                                    <p:cond delay="1500"/>
                                  </p:stCondLst>
                                  <p:childTnLst>
                                    <p:set>
                                      <p:cBhvr>
                                        <p:cTn id="17" dur="1" fill="hold">
                                          <p:stCondLst>
                                            <p:cond delay="0"/>
                                          </p:stCondLst>
                                        </p:cTn>
                                        <p:tgtEl>
                                          <p:spTgt spid="164"/>
                                        </p:tgtEl>
                                        <p:attrNameLst>
                                          <p:attrName>style.visibility</p:attrName>
                                        </p:attrNameLst>
                                      </p:cBhvr>
                                      <p:to>
                                        <p:strVal val="visible"/>
                                      </p:to>
                                    </p:set>
                                    <p:animEffect transition="in" filter="barn(outVertical)">
                                      <p:cBhvr>
                                        <p:cTn id="18" dur="500"/>
                                        <p:tgtEl>
                                          <p:spTgt spid="164"/>
                                        </p:tgtEl>
                                      </p:cBhvr>
                                    </p:animEffect>
                                  </p:childTnLst>
                                </p:cTn>
                              </p:par>
                            </p:childTnLst>
                          </p:cTn>
                        </p:par>
                        <p:par>
                          <p:cTn id="19" fill="hold">
                            <p:stCondLst>
                              <p:cond delay="3000"/>
                            </p:stCondLst>
                            <p:childTnLst>
                              <p:par>
                                <p:cTn id="20" presetID="47" presetClass="entr" presetSubtype="0" fill="hold" nodeType="afterEffect">
                                  <p:stCondLst>
                                    <p:cond delay="0"/>
                                  </p:stCondLst>
                                  <p:childTnLst>
                                    <p:set>
                                      <p:cBhvr>
                                        <p:cTn id="21" dur="1" fill="hold">
                                          <p:stCondLst>
                                            <p:cond delay="0"/>
                                          </p:stCondLst>
                                        </p:cTn>
                                        <p:tgtEl>
                                          <p:spTgt spid="167"/>
                                        </p:tgtEl>
                                        <p:attrNameLst>
                                          <p:attrName>style.visibility</p:attrName>
                                        </p:attrNameLst>
                                      </p:cBhvr>
                                      <p:to>
                                        <p:strVal val="visible"/>
                                      </p:to>
                                    </p:set>
                                    <p:animEffect transition="in" filter="fade">
                                      <p:cBhvr>
                                        <p:cTn id="22" dur="1000"/>
                                        <p:tgtEl>
                                          <p:spTgt spid="167"/>
                                        </p:tgtEl>
                                      </p:cBhvr>
                                    </p:animEffect>
                                    <p:anim calcmode="lin" valueType="num">
                                      <p:cBhvr>
                                        <p:cTn id="23" dur="1000" fill="hold"/>
                                        <p:tgtEl>
                                          <p:spTgt spid="167"/>
                                        </p:tgtEl>
                                        <p:attrNameLst>
                                          <p:attrName>ppt_x</p:attrName>
                                        </p:attrNameLst>
                                      </p:cBhvr>
                                      <p:tavLst>
                                        <p:tav tm="0">
                                          <p:val>
                                            <p:strVal val="#ppt_x"/>
                                          </p:val>
                                        </p:tav>
                                        <p:tav tm="100000">
                                          <p:val>
                                            <p:strVal val="#ppt_x"/>
                                          </p:val>
                                        </p:tav>
                                      </p:tavLst>
                                    </p:anim>
                                    <p:anim calcmode="lin" valueType="num">
                                      <p:cBhvr>
                                        <p:cTn id="24" dur="1000" fill="hold"/>
                                        <p:tgtEl>
                                          <p:spTgt spid="167"/>
                                        </p:tgtEl>
                                        <p:attrNameLst>
                                          <p:attrName>ppt_y</p:attrName>
                                        </p:attrNameLst>
                                      </p:cBhvr>
                                      <p:tavLst>
                                        <p:tav tm="0">
                                          <p:val>
                                            <p:strVal val="#ppt_y-.1"/>
                                          </p:val>
                                        </p:tav>
                                        <p:tav tm="100000">
                                          <p:val>
                                            <p:strVal val="#ppt_y"/>
                                          </p:val>
                                        </p:tav>
                                      </p:tavLst>
                                    </p:anim>
                                  </p:childTnLst>
                                </p:cTn>
                              </p:par>
                              <p:par>
                                <p:cTn id="25" presetID="16" presetClass="entr" presetSubtype="37" fill="hold" nodeType="withEffect">
                                  <p:stCondLst>
                                    <p:cond delay="1500"/>
                                  </p:stCondLst>
                                  <p:childTnLst>
                                    <p:set>
                                      <p:cBhvr>
                                        <p:cTn id="26" dur="1" fill="hold">
                                          <p:stCondLst>
                                            <p:cond delay="0"/>
                                          </p:stCondLst>
                                        </p:cTn>
                                        <p:tgtEl>
                                          <p:spTgt spid="201"/>
                                        </p:tgtEl>
                                        <p:attrNameLst>
                                          <p:attrName>style.visibility</p:attrName>
                                        </p:attrNameLst>
                                      </p:cBhvr>
                                      <p:to>
                                        <p:strVal val="visible"/>
                                      </p:to>
                                    </p:set>
                                    <p:animEffect transition="in" filter="barn(outVertical)">
                                      <p:cBhvr>
                                        <p:cTn id="27" dur="500"/>
                                        <p:tgtEl>
                                          <p:spTgt spid="201"/>
                                        </p:tgtEl>
                                      </p:cBhvr>
                                    </p:animEffect>
                                  </p:childTnLst>
                                </p:cTn>
                              </p:par>
                            </p:childTnLst>
                          </p:cTn>
                        </p:par>
                        <p:par>
                          <p:cTn id="28" fill="hold">
                            <p:stCondLst>
                              <p:cond delay="5000"/>
                            </p:stCondLst>
                            <p:childTnLst>
                              <p:par>
                                <p:cTn id="29" presetID="47" presetClass="entr" presetSubtype="0" fill="hold" nodeType="afterEffect">
                                  <p:stCondLst>
                                    <p:cond delay="0"/>
                                  </p:stCondLst>
                                  <p:childTnLst>
                                    <p:set>
                                      <p:cBhvr>
                                        <p:cTn id="30" dur="1" fill="hold">
                                          <p:stCondLst>
                                            <p:cond delay="0"/>
                                          </p:stCondLst>
                                        </p:cTn>
                                        <p:tgtEl>
                                          <p:spTgt spid="204"/>
                                        </p:tgtEl>
                                        <p:attrNameLst>
                                          <p:attrName>style.visibility</p:attrName>
                                        </p:attrNameLst>
                                      </p:cBhvr>
                                      <p:to>
                                        <p:strVal val="visible"/>
                                      </p:to>
                                    </p:set>
                                    <p:animEffect transition="in" filter="fade">
                                      <p:cBhvr>
                                        <p:cTn id="31" dur="1000"/>
                                        <p:tgtEl>
                                          <p:spTgt spid="204"/>
                                        </p:tgtEl>
                                      </p:cBhvr>
                                    </p:animEffect>
                                    <p:anim calcmode="lin" valueType="num">
                                      <p:cBhvr>
                                        <p:cTn id="32" dur="1000" fill="hold"/>
                                        <p:tgtEl>
                                          <p:spTgt spid="204"/>
                                        </p:tgtEl>
                                        <p:attrNameLst>
                                          <p:attrName>ppt_x</p:attrName>
                                        </p:attrNameLst>
                                      </p:cBhvr>
                                      <p:tavLst>
                                        <p:tav tm="0">
                                          <p:val>
                                            <p:strVal val="#ppt_x"/>
                                          </p:val>
                                        </p:tav>
                                        <p:tav tm="100000">
                                          <p:val>
                                            <p:strVal val="#ppt_x"/>
                                          </p:val>
                                        </p:tav>
                                      </p:tavLst>
                                    </p:anim>
                                    <p:anim calcmode="lin" valueType="num">
                                      <p:cBhvr>
                                        <p:cTn id="33" dur="1000" fill="hold"/>
                                        <p:tgtEl>
                                          <p:spTgt spid="204"/>
                                        </p:tgtEl>
                                        <p:attrNameLst>
                                          <p:attrName>ppt_y</p:attrName>
                                        </p:attrNameLst>
                                      </p:cBhvr>
                                      <p:tavLst>
                                        <p:tav tm="0">
                                          <p:val>
                                            <p:strVal val="#ppt_y-.1"/>
                                          </p:val>
                                        </p:tav>
                                        <p:tav tm="100000">
                                          <p:val>
                                            <p:strVal val="#ppt_y"/>
                                          </p:val>
                                        </p:tav>
                                      </p:tavLst>
                                    </p:anim>
                                  </p:childTnLst>
                                </p:cTn>
                              </p:par>
                              <p:par>
                                <p:cTn id="34" presetID="16" presetClass="entr" presetSubtype="37" fill="hold" nodeType="withEffect">
                                  <p:stCondLst>
                                    <p:cond delay="1500"/>
                                  </p:stCondLst>
                                  <p:childTnLst>
                                    <p:set>
                                      <p:cBhvr>
                                        <p:cTn id="35" dur="1" fill="hold">
                                          <p:stCondLst>
                                            <p:cond delay="0"/>
                                          </p:stCondLst>
                                        </p:cTn>
                                        <p:tgtEl>
                                          <p:spTgt spid="238"/>
                                        </p:tgtEl>
                                        <p:attrNameLst>
                                          <p:attrName>style.visibility</p:attrName>
                                        </p:attrNameLst>
                                      </p:cBhvr>
                                      <p:to>
                                        <p:strVal val="visible"/>
                                      </p:to>
                                    </p:set>
                                    <p:animEffect transition="in" filter="barn(outVertical)">
                                      <p:cBhvr>
                                        <p:cTn id="36" dur="500"/>
                                        <p:tgtEl>
                                          <p:spTgt spid="238"/>
                                        </p:tgtEl>
                                      </p:cBhvr>
                                    </p:animEffect>
                                  </p:childTnLst>
                                </p:cTn>
                              </p:par>
                            </p:childTnLst>
                          </p:cTn>
                        </p:par>
                        <p:par>
                          <p:cTn id="37" fill="hold">
                            <p:stCondLst>
                              <p:cond delay="7000"/>
                            </p:stCondLst>
                            <p:childTnLst>
                              <p:par>
                                <p:cTn id="38" presetID="47" presetClass="entr" presetSubtype="0" fill="hold" nodeType="afterEffect">
                                  <p:stCondLst>
                                    <p:cond delay="0"/>
                                  </p:stCondLst>
                                  <p:childTnLst>
                                    <p:set>
                                      <p:cBhvr>
                                        <p:cTn id="39" dur="1" fill="hold">
                                          <p:stCondLst>
                                            <p:cond delay="0"/>
                                          </p:stCondLst>
                                        </p:cTn>
                                        <p:tgtEl>
                                          <p:spTgt spid="241"/>
                                        </p:tgtEl>
                                        <p:attrNameLst>
                                          <p:attrName>style.visibility</p:attrName>
                                        </p:attrNameLst>
                                      </p:cBhvr>
                                      <p:to>
                                        <p:strVal val="visible"/>
                                      </p:to>
                                    </p:set>
                                    <p:animEffect transition="in" filter="fade">
                                      <p:cBhvr>
                                        <p:cTn id="40" dur="1000"/>
                                        <p:tgtEl>
                                          <p:spTgt spid="241"/>
                                        </p:tgtEl>
                                      </p:cBhvr>
                                    </p:animEffect>
                                    <p:anim calcmode="lin" valueType="num">
                                      <p:cBhvr>
                                        <p:cTn id="41" dur="1000" fill="hold"/>
                                        <p:tgtEl>
                                          <p:spTgt spid="241"/>
                                        </p:tgtEl>
                                        <p:attrNameLst>
                                          <p:attrName>ppt_x</p:attrName>
                                        </p:attrNameLst>
                                      </p:cBhvr>
                                      <p:tavLst>
                                        <p:tav tm="0">
                                          <p:val>
                                            <p:strVal val="#ppt_x"/>
                                          </p:val>
                                        </p:tav>
                                        <p:tav tm="100000">
                                          <p:val>
                                            <p:strVal val="#ppt_x"/>
                                          </p:val>
                                        </p:tav>
                                      </p:tavLst>
                                    </p:anim>
                                    <p:anim calcmode="lin" valueType="num">
                                      <p:cBhvr>
                                        <p:cTn id="42" dur="1000" fill="hold"/>
                                        <p:tgtEl>
                                          <p:spTgt spid="241"/>
                                        </p:tgtEl>
                                        <p:attrNameLst>
                                          <p:attrName>ppt_y</p:attrName>
                                        </p:attrNameLst>
                                      </p:cBhvr>
                                      <p:tavLst>
                                        <p:tav tm="0">
                                          <p:val>
                                            <p:strVal val="#ppt_y-.1"/>
                                          </p:val>
                                        </p:tav>
                                        <p:tav tm="100000">
                                          <p:val>
                                            <p:strVal val="#ppt_y"/>
                                          </p:val>
                                        </p:tav>
                                      </p:tavLst>
                                    </p:anim>
                                  </p:childTnLst>
                                </p:cTn>
                              </p:par>
                              <p:par>
                                <p:cTn id="43" presetID="16" presetClass="entr" presetSubtype="37" fill="hold" nodeType="withEffect">
                                  <p:stCondLst>
                                    <p:cond delay="1500"/>
                                  </p:stCondLst>
                                  <p:childTnLst>
                                    <p:set>
                                      <p:cBhvr>
                                        <p:cTn id="44" dur="1" fill="hold">
                                          <p:stCondLst>
                                            <p:cond delay="0"/>
                                          </p:stCondLst>
                                        </p:cTn>
                                        <p:tgtEl>
                                          <p:spTgt spid="275"/>
                                        </p:tgtEl>
                                        <p:attrNameLst>
                                          <p:attrName>style.visibility</p:attrName>
                                        </p:attrNameLst>
                                      </p:cBhvr>
                                      <p:to>
                                        <p:strVal val="visible"/>
                                      </p:to>
                                    </p:set>
                                    <p:animEffect transition="in" filter="barn(outVertical)">
                                      <p:cBhvr>
                                        <p:cTn id="45" dur="500"/>
                                        <p:tgtEl>
                                          <p:spTgt spid="275"/>
                                        </p:tgtEl>
                                      </p:cBhvr>
                                    </p:animEffect>
                                  </p:childTnLst>
                                </p:cTn>
                              </p:par>
                            </p:childTnLst>
                          </p:cTn>
                        </p:par>
                        <p:par>
                          <p:cTn id="46" fill="hold">
                            <p:stCondLst>
                              <p:cond delay="9000"/>
                            </p:stCondLst>
                            <p:childTnLst>
                              <p:par>
                                <p:cTn id="47" presetID="47" presetClass="entr" presetSubtype="0" fill="hold" nodeType="afterEffect">
                                  <p:stCondLst>
                                    <p:cond delay="0"/>
                                  </p:stCondLst>
                                  <p:childTnLst>
                                    <p:set>
                                      <p:cBhvr>
                                        <p:cTn id="48" dur="1" fill="hold">
                                          <p:stCondLst>
                                            <p:cond delay="0"/>
                                          </p:stCondLst>
                                        </p:cTn>
                                        <p:tgtEl>
                                          <p:spTgt spid="278"/>
                                        </p:tgtEl>
                                        <p:attrNameLst>
                                          <p:attrName>style.visibility</p:attrName>
                                        </p:attrNameLst>
                                      </p:cBhvr>
                                      <p:to>
                                        <p:strVal val="visible"/>
                                      </p:to>
                                    </p:set>
                                    <p:animEffect transition="in" filter="fade">
                                      <p:cBhvr>
                                        <p:cTn id="49" dur="1000"/>
                                        <p:tgtEl>
                                          <p:spTgt spid="278"/>
                                        </p:tgtEl>
                                      </p:cBhvr>
                                    </p:animEffect>
                                    <p:anim calcmode="lin" valueType="num">
                                      <p:cBhvr>
                                        <p:cTn id="50" dur="1000" fill="hold"/>
                                        <p:tgtEl>
                                          <p:spTgt spid="278"/>
                                        </p:tgtEl>
                                        <p:attrNameLst>
                                          <p:attrName>ppt_x</p:attrName>
                                        </p:attrNameLst>
                                      </p:cBhvr>
                                      <p:tavLst>
                                        <p:tav tm="0">
                                          <p:val>
                                            <p:strVal val="#ppt_x"/>
                                          </p:val>
                                        </p:tav>
                                        <p:tav tm="100000">
                                          <p:val>
                                            <p:strVal val="#ppt_x"/>
                                          </p:val>
                                        </p:tav>
                                      </p:tavLst>
                                    </p:anim>
                                    <p:anim calcmode="lin" valueType="num">
                                      <p:cBhvr>
                                        <p:cTn id="51" dur="1000" fill="hold"/>
                                        <p:tgtEl>
                                          <p:spTgt spid="278"/>
                                        </p:tgtEl>
                                        <p:attrNameLst>
                                          <p:attrName>ppt_y</p:attrName>
                                        </p:attrNameLst>
                                      </p:cBhvr>
                                      <p:tavLst>
                                        <p:tav tm="0">
                                          <p:val>
                                            <p:strVal val="#ppt_y-.1"/>
                                          </p:val>
                                        </p:tav>
                                        <p:tav tm="100000">
                                          <p:val>
                                            <p:strVal val="#ppt_y"/>
                                          </p:val>
                                        </p:tav>
                                      </p:tavLst>
                                    </p:anim>
                                  </p:childTnLst>
                                </p:cTn>
                              </p:par>
                              <p:par>
                                <p:cTn id="52" presetID="16" presetClass="entr" presetSubtype="37" fill="hold" nodeType="withEffect">
                                  <p:stCondLst>
                                    <p:cond delay="1500"/>
                                  </p:stCondLst>
                                  <p:childTnLst>
                                    <p:set>
                                      <p:cBhvr>
                                        <p:cTn id="53" dur="1" fill="hold">
                                          <p:stCondLst>
                                            <p:cond delay="0"/>
                                          </p:stCondLst>
                                        </p:cTn>
                                        <p:tgtEl>
                                          <p:spTgt spid="312"/>
                                        </p:tgtEl>
                                        <p:attrNameLst>
                                          <p:attrName>style.visibility</p:attrName>
                                        </p:attrNameLst>
                                      </p:cBhvr>
                                      <p:to>
                                        <p:strVal val="visible"/>
                                      </p:to>
                                    </p:set>
                                    <p:animEffect transition="in" filter="barn(outVertical)">
                                      <p:cBhvr>
                                        <p:cTn id="54" dur="500"/>
                                        <p:tgtEl>
                                          <p:spTgt spid="312"/>
                                        </p:tgtEl>
                                      </p:cBhvr>
                                    </p:animEffect>
                                  </p:childTnLst>
                                </p:cTn>
                              </p:par>
                            </p:childTnLst>
                          </p:cTn>
                        </p:par>
                        <p:par>
                          <p:cTn id="55" fill="hold">
                            <p:stCondLst>
                              <p:cond delay="11000"/>
                            </p:stCondLst>
                            <p:childTnLst>
                              <p:par>
                                <p:cTn id="56" presetID="47" presetClass="entr" presetSubtype="0" fill="hold" nodeType="afterEffect">
                                  <p:stCondLst>
                                    <p:cond delay="0"/>
                                  </p:stCondLst>
                                  <p:childTnLst>
                                    <p:set>
                                      <p:cBhvr>
                                        <p:cTn id="57" dur="1" fill="hold">
                                          <p:stCondLst>
                                            <p:cond delay="0"/>
                                          </p:stCondLst>
                                        </p:cTn>
                                        <p:tgtEl>
                                          <p:spTgt spid="315"/>
                                        </p:tgtEl>
                                        <p:attrNameLst>
                                          <p:attrName>style.visibility</p:attrName>
                                        </p:attrNameLst>
                                      </p:cBhvr>
                                      <p:to>
                                        <p:strVal val="visible"/>
                                      </p:to>
                                    </p:set>
                                    <p:animEffect transition="in" filter="fade">
                                      <p:cBhvr>
                                        <p:cTn id="58" dur="1000"/>
                                        <p:tgtEl>
                                          <p:spTgt spid="315"/>
                                        </p:tgtEl>
                                      </p:cBhvr>
                                    </p:animEffect>
                                    <p:anim calcmode="lin" valueType="num">
                                      <p:cBhvr>
                                        <p:cTn id="59" dur="1000" fill="hold"/>
                                        <p:tgtEl>
                                          <p:spTgt spid="315"/>
                                        </p:tgtEl>
                                        <p:attrNameLst>
                                          <p:attrName>ppt_x</p:attrName>
                                        </p:attrNameLst>
                                      </p:cBhvr>
                                      <p:tavLst>
                                        <p:tav tm="0">
                                          <p:val>
                                            <p:strVal val="#ppt_x"/>
                                          </p:val>
                                        </p:tav>
                                        <p:tav tm="100000">
                                          <p:val>
                                            <p:strVal val="#ppt_x"/>
                                          </p:val>
                                        </p:tav>
                                      </p:tavLst>
                                    </p:anim>
                                    <p:anim calcmode="lin" valueType="num">
                                      <p:cBhvr>
                                        <p:cTn id="60" dur="1000" fill="hold"/>
                                        <p:tgtEl>
                                          <p:spTgt spid="315"/>
                                        </p:tgtEl>
                                        <p:attrNameLst>
                                          <p:attrName>ppt_y</p:attrName>
                                        </p:attrNameLst>
                                      </p:cBhvr>
                                      <p:tavLst>
                                        <p:tav tm="0">
                                          <p:val>
                                            <p:strVal val="#ppt_y-.1"/>
                                          </p:val>
                                        </p:tav>
                                        <p:tav tm="100000">
                                          <p:val>
                                            <p:strVal val="#ppt_y"/>
                                          </p:val>
                                        </p:tav>
                                      </p:tavLst>
                                    </p:anim>
                                  </p:childTnLst>
                                </p:cTn>
                              </p:par>
                              <p:par>
                                <p:cTn id="61" presetID="16" presetClass="entr" presetSubtype="37" fill="hold" nodeType="withEffect">
                                  <p:stCondLst>
                                    <p:cond delay="1500"/>
                                  </p:stCondLst>
                                  <p:childTnLst>
                                    <p:set>
                                      <p:cBhvr>
                                        <p:cTn id="62" dur="1" fill="hold">
                                          <p:stCondLst>
                                            <p:cond delay="0"/>
                                          </p:stCondLst>
                                        </p:cTn>
                                        <p:tgtEl>
                                          <p:spTgt spid="349"/>
                                        </p:tgtEl>
                                        <p:attrNameLst>
                                          <p:attrName>style.visibility</p:attrName>
                                        </p:attrNameLst>
                                      </p:cBhvr>
                                      <p:to>
                                        <p:strVal val="visible"/>
                                      </p:to>
                                    </p:set>
                                    <p:animEffect transition="in" filter="barn(outVertical)">
                                      <p:cBhvr>
                                        <p:cTn id="63" dur="500"/>
                                        <p:tgtEl>
                                          <p:spTgt spid="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0BE21FC-30D8-4DF4-B751-5150EC90886E"/>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20000 (8)"/>
</p:tagLst>
</file>

<file path=ppt/theme/theme1.xml><?xml version="1.0" encoding="utf-8"?>
<a:theme xmlns:a="http://schemas.openxmlformats.org/drawingml/2006/main" name="Nordri Tools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711</TotalTime>
  <Words>4519</Words>
  <Application>Microsoft Office PowerPoint</Application>
  <PresentationFormat>自定义</PresentationFormat>
  <Paragraphs>240</Paragraphs>
  <Slides>41</Slides>
  <Notes>39</Notes>
  <HiddenSlides>0</HiddenSlides>
  <MMClips>0</MMClips>
  <ScaleCrop>false</ScaleCrop>
  <HeadingPairs>
    <vt:vector size="6" baseType="variant">
      <vt:variant>
        <vt:lpstr>已用的字体</vt:lpstr>
      </vt:variant>
      <vt:variant>
        <vt:i4>6</vt:i4>
      </vt:variant>
      <vt:variant>
        <vt:lpstr>主题</vt:lpstr>
      </vt:variant>
      <vt:variant>
        <vt:i4>3</vt:i4>
      </vt:variant>
      <vt:variant>
        <vt:lpstr>幻灯片标题</vt:lpstr>
      </vt:variant>
      <vt:variant>
        <vt:i4>41</vt:i4>
      </vt:variant>
    </vt:vector>
  </HeadingPairs>
  <TitlesOfParts>
    <vt:vector size="50" baseType="lpstr">
      <vt:lpstr>等线</vt:lpstr>
      <vt:lpstr>等线 Light</vt:lpstr>
      <vt:lpstr>宋体</vt:lpstr>
      <vt:lpstr>微软雅黑</vt:lpstr>
      <vt:lpstr>Arial</vt:lpstr>
      <vt:lpstr>Calibri</vt:lpstr>
      <vt:lpstr>Nordri ToolsTheme</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精美PPT（不二演示）</dc:creator>
  <cp:keywords>www.51pptmoban.com</cp:keywords>
  <cp:lastModifiedBy>阳光 男孩</cp:lastModifiedBy>
  <cp:revision>1</cp:revision>
  <dcterms:created xsi:type="dcterms:W3CDTF">2016-11-16T05:49:52Z</dcterms:created>
  <dcterms:modified xsi:type="dcterms:W3CDTF">2019-01-21T14:21:43Z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6736194</vt:lpwstr>
  </property>
  <property fmtid="{D5CDD505-2E9C-101B-9397-08002B2CF9AE}" pid="3" name="NXPowerLiteSettings">
    <vt:lpwstr>C880073804F000</vt:lpwstr>
  </property>
  <property fmtid="{D5CDD505-2E9C-101B-9397-08002B2CF9AE}" pid="4" name="NXPowerLiteVersion">
    <vt:lpwstr>D8.0.2</vt:lpwstr>
  </property>
</Properties>
</file>