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3.xml" ContentType="application/vnd.openxmlformats-officedocument.presentationml.tags+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7" r:id="rId2"/>
    <p:sldId id="259" r:id="rId3"/>
    <p:sldId id="260" r:id="rId4"/>
    <p:sldId id="261" r:id="rId5"/>
    <p:sldId id="263" r:id="rId6"/>
    <p:sldId id="264" r:id="rId7"/>
    <p:sldId id="265" r:id="rId8"/>
    <p:sldId id="266" r:id="rId9"/>
    <p:sldId id="270" r:id="rId10"/>
    <p:sldId id="271" r:id="rId11"/>
    <p:sldId id="273" r:id="rId12"/>
    <p:sldId id="274" r:id="rId13"/>
    <p:sldId id="277" r:id="rId14"/>
    <p:sldId id="278" r:id="rId15"/>
    <p:sldId id="280" r:id="rId16"/>
    <p:sldId id="281" r:id="rId17"/>
    <p:sldId id="282" r:id="rId18"/>
    <p:sldId id="283" r:id="rId19"/>
    <p:sldId id="284" r:id="rId20"/>
    <p:sldId id="285" r:id="rId21"/>
  </p:sldIdLst>
  <p:sldSz cx="9144000" cy="5143500" type="screen16x9"/>
  <p:notesSz cx="6858000" cy="9144000"/>
  <p:custDataLst>
    <p:tags r:id="rId23"/>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autoAdjust="0"/>
    <p:restoredTop sz="94660"/>
  </p:normalViewPr>
  <p:slideViewPr>
    <p:cSldViewPr snapToGrid="0">
      <p:cViewPr>
        <p:scale>
          <a:sx n="125" d="100"/>
          <a:sy n="125" d="100"/>
        </p:scale>
        <p:origin x="456" y="557"/>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AC0000"/>
              </a:solidFill>
              <a:ln w="19050">
                <a:solidFill>
                  <a:schemeClr val="lt1"/>
                </a:solidFill>
              </a:ln>
              <a:effectLst/>
            </c:spPr>
          </c:dPt>
          <c:dPt>
            <c:idx val="1"/>
            <c:bubble3D val="0"/>
            <c:spPr>
              <a:solidFill>
                <a:srgbClr val="FFAFAF"/>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rgbClr val="AC0000"/>
              </a:solidFill>
              <a:ln w="19050">
                <a:solidFill>
                  <a:schemeClr val="lt1"/>
                </a:solidFill>
              </a:ln>
              <a:effectLst/>
            </c:spPr>
          </c:dPt>
          <c:dPt>
            <c:idx val="1"/>
            <c:bubble3D val="0"/>
            <c:spPr>
              <a:solidFill>
                <a:srgbClr val="FFAFAF"/>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rgbClr val="AC0000"/>
              </a:solidFill>
              <a:ln w="19050">
                <a:solidFill>
                  <a:schemeClr val="lt1"/>
                </a:solidFill>
              </a:ln>
              <a:effectLst/>
            </c:spPr>
          </c:dPt>
          <c:dPt>
            <c:idx val="1"/>
            <c:bubble3D val="0"/>
            <c:spPr>
              <a:solidFill>
                <a:srgbClr val="FFAFAF"/>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4B6DFA-1784-4356-B4D6-81E3277F804C}" type="datetimeFigureOut">
              <a:rPr lang="zh-CN" altLang="en-US" smtClean="0"/>
              <a:t>2019/1/21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EA3342-ABF0-4ACB-948A-5D9745AA7754}" type="slidenum">
              <a:rPr lang="zh-CN" altLang="en-US" smtClean="0"/>
              <a:t>‹#›</a:t>
            </a:fld>
            <a:endParaRPr lang="zh-CN" altLang="en-US"/>
          </a:p>
        </p:txBody>
      </p:sp>
    </p:spTree>
    <p:extLst>
      <p:ext uri="{BB962C8B-B14F-4D97-AF65-F5344CB8AC3E}">
        <p14:creationId xmlns:p14="http://schemas.microsoft.com/office/powerpoint/2010/main" val="245128237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3022F51-8595-434B-96EE-0074A5AD5170}" type="slidenum">
              <a:rPr lang="zh-CN" altLang="en-US" smtClean="0"/>
              <a:t>1</a:t>
            </a:fld>
            <a:endParaRPr lang="zh-CN" altLang="en-US"/>
          </a:p>
        </p:txBody>
      </p:sp>
    </p:spTree>
    <p:extLst>
      <p:ext uri="{BB962C8B-B14F-4D97-AF65-F5344CB8AC3E}">
        <p14:creationId xmlns:p14="http://schemas.microsoft.com/office/powerpoint/2010/main" val="2471497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dirty="0"/>
          </a:p>
        </p:txBody>
      </p:sp>
    </p:spTree>
    <p:extLst>
      <p:ext uri="{BB962C8B-B14F-4D97-AF65-F5344CB8AC3E}">
        <p14:creationId xmlns:p14="http://schemas.microsoft.com/office/powerpoint/2010/main" val="12176921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dirty="0"/>
          </a:p>
        </p:txBody>
      </p:sp>
    </p:spTree>
    <p:extLst>
      <p:ext uri="{BB962C8B-B14F-4D97-AF65-F5344CB8AC3E}">
        <p14:creationId xmlns:p14="http://schemas.microsoft.com/office/powerpoint/2010/main" val="1634257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dirty="0"/>
          </a:p>
        </p:txBody>
      </p:sp>
    </p:spTree>
    <p:extLst>
      <p:ext uri="{BB962C8B-B14F-4D97-AF65-F5344CB8AC3E}">
        <p14:creationId xmlns:p14="http://schemas.microsoft.com/office/powerpoint/2010/main" val="31614640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dirty="0"/>
          </a:p>
        </p:txBody>
      </p:sp>
    </p:spTree>
    <p:extLst>
      <p:ext uri="{BB962C8B-B14F-4D97-AF65-F5344CB8AC3E}">
        <p14:creationId xmlns:p14="http://schemas.microsoft.com/office/powerpoint/2010/main" val="3590307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dirty="0"/>
          </a:p>
        </p:txBody>
      </p:sp>
    </p:spTree>
    <p:extLst>
      <p:ext uri="{BB962C8B-B14F-4D97-AF65-F5344CB8AC3E}">
        <p14:creationId xmlns:p14="http://schemas.microsoft.com/office/powerpoint/2010/main" val="27714692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dirty="0"/>
          </a:p>
        </p:txBody>
      </p:sp>
    </p:spTree>
    <p:extLst>
      <p:ext uri="{BB962C8B-B14F-4D97-AF65-F5344CB8AC3E}">
        <p14:creationId xmlns:p14="http://schemas.microsoft.com/office/powerpoint/2010/main" val="7303112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dirty="0"/>
          </a:p>
        </p:txBody>
      </p:sp>
    </p:spTree>
    <p:extLst>
      <p:ext uri="{BB962C8B-B14F-4D97-AF65-F5344CB8AC3E}">
        <p14:creationId xmlns:p14="http://schemas.microsoft.com/office/powerpoint/2010/main" val="36825777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dirty="0"/>
          </a:p>
        </p:txBody>
      </p:sp>
    </p:spTree>
    <p:extLst>
      <p:ext uri="{BB962C8B-B14F-4D97-AF65-F5344CB8AC3E}">
        <p14:creationId xmlns:p14="http://schemas.microsoft.com/office/powerpoint/2010/main" val="3391671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dirty="0"/>
          </a:p>
        </p:txBody>
      </p:sp>
    </p:spTree>
    <p:extLst>
      <p:ext uri="{BB962C8B-B14F-4D97-AF65-F5344CB8AC3E}">
        <p14:creationId xmlns:p14="http://schemas.microsoft.com/office/powerpoint/2010/main" val="14554578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3022F51-8595-434B-96EE-0074A5AD5170}" type="slidenum">
              <a:rPr lang="zh-CN" altLang="en-US" smtClean="0"/>
              <a:t>19</a:t>
            </a:fld>
            <a:endParaRPr lang="zh-CN" altLang="en-US"/>
          </a:p>
        </p:txBody>
      </p:sp>
    </p:spTree>
    <p:extLst>
      <p:ext uri="{BB962C8B-B14F-4D97-AF65-F5344CB8AC3E}">
        <p14:creationId xmlns:p14="http://schemas.microsoft.com/office/powerpoint/2010/main" val="3476796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dirty="0"/>
          </a:p>
        </p:txBody>
      </p:sp>
    </p:spTree>
    <p:extLst>
      <p:ext uri="{BB962C8B-B14F-4D97-AF65-F5344CB8AC3E}">
        <p14:creationId xmlns:p14="http://schemas.microsoft.com/office/powerpoint/2010/main" val="28235544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dirty="0"/>
          </a:p>
        </p:txBody>
      </p:sp>
    </p:spTree>
    <p:extLst>
      <p:ext uri="{BB962C8B-B14F-4D97-AF65-F5344CB8AC3E}">
        <p14:creationId xmlns:p14="http://schemas.microsoft.com/office/powerpoint/2010/main" val="424618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dirty="0"/>
          </a:p>
        </p:txBody>
      </p:sp>
    </p:spTree>
    <p:extLst>
      <p:ext uri="{BB962C8B-B14F-4D97-AF65-F5344CB8AC3E}">
        <p14:creationId xmlns:p14="http://schemas.microsoft.com/office/powerpoint/2010/main" val="2314294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dirty="0"/>
          </a:p>
        </p:txBody>
      </p:sp>
    </p:spTree>
    <p:extLst>
      <p:ext uri="{BB962C8B-B14F-4D97-AF65-F5344CB8AC3E}">
        <p14:creationId xmlns:p14="http://schemas.microsoft.com/office/powerpoint/2010/main" val="3782496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dirty="0"/>
          </a:p>
        </p:txBody>
      </p:sp>
    </p:spTree>
    <p:extLst>
      <p:ext uri="{BB962C8B-B14F-4D97-AF65-F5344CB8AC3E}">
        <p14:creationId xmlns:p14="http://schemas.microsoft.com/office/powerpoint/2010/main" val="465511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dirty="0"/>
          </a:p>
        </p:txBody>
      </p:sp>
    </p:spTree>
    <p:extLst>
      <p:ext uri="{BB962C8B-B14F-4D97-AF65-F5344CB8AC3E}">
        <p14:creationId xmlns:p14="http://schemas.microsoft.com/office/powerpoint/2010/main" val="485230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dirty="0"/>
          </a:p>
        </p:txBody>
      </p:sp>
    </p:spTree>
    <p:extLst>
      <p:ext uri="{BB962C8B-B14F-4D97-AF65-F5344CB8AC3E}">
        <p14:creationId xmlns:p14="http://schemas.microsoft.com/office/powerpoint/2010/main" val="2207584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dirty="0"/>
          </a:p>
        </p:txBody>
      </p:sp>
    </p:spTree>
    <p:extLst>
      <p:ext uri="{BB962C8B-B14F-4D97-AF65-F5344CB8AC3E}">
        <p14:creationId xmlns:p14="http://schemas.microsoft.com/office/powerpoint/2010/main" val="2811883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83B70C0-951B-4B73-9D9A-0B07A66B3C58}" type="datetimeFigureOut">
              <a:rPr lang="zh-CN" altLang="en-US" smtClean="0"/>
              <a:t>2019/1/21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92E7596-874E-45EF-8537-E12933FAF22F}" type="slidenum">
              <a:rPr lang="zh-CN" altLang="en-US" smtClean="0"/>
              <a:t>‹#›</a:t>
            </a:fld>
            <a:endParaRPr lang="zh-CN" altLang="en-US"/>
          </a:p>
        </p:txBody>
      </p:sp>
    </p:spTree>
    <p:extLst>
      <p:ext uri="{BB962C8B-B14F-4D97-AF65-F5344CB8AC3E}">
        <p14:creationId xmlns:p14="http://schemas.microsoft.com/office/powerpoint/2010/main" val="42922822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83B70C0-951B-4B73-9D9A-0B07A66B3C58}" type="datetimeFigureOut">
              <a:rPr lang="zh-CN" altLang="en-US" smtClean="0"/>
              <a:t>2019/1/21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92E7596-874E-45EF-8537-E12933FAF22F}" type="slidenum">
              <a:rPr lang="zh-CN" altLang="en-US" smtClean="0"/>
              <a:t>‹#›</a:t>
            </a:fld>
            <a:endParaRPr lang="zh-CN" altLang="en-US"/>
          </a:p>
        </p:txBody>
      </p:sp>
    </p:spTree>
    <p:extLst>
      <p:ext uri="{BB962C8B-B14F-4D97-AF65-F5344CB8AC3E}">
        <p14:creationId xmlns:p14="http://schemas.microsoft.com/office/powerpoint/2010/main" val="2506116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83B70C0-951B-4B73-9D9A-0B07A66B3C58}" type="datetimeFigureOut">
              <a:rPr lang="zh-CN" altLang="en-US" smtClean="0"/>
              <a:t>2019/1/21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92E7596-874E-45EF-8537-E12933FAF22F}" type="slidenum">
              <a:rPr lang="zh-CN" altLang="en-US" smtClean="0"/>
              <a:t>‹#›</a:t>
            </a:fld>
            <a:endParaRPr lang="zh-CN" altLang="en-US"/>
          </a:p>
        </p:txBody>
      </p:sp>
    </p:spTree>
    <p:extLst>
      <p:ext uri="{BB962C8B-B14F-4D97-AF65-F5344CB8AC3E}">
        <p14:creationId xmlns:p14="http://schemas.microsoft.com/office/powerpoint/2010/main" val="12965966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7624294"/>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349024"/>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2633409"/>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63303016"/>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5307047"/>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7695630"/>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3173774"/>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3505233"/>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83B70C0-951B-4B73-9D9A-0B07A66B3C58}" type="datetimeFigureOut">
              <a:rPr lang="zh-CN" altLang="en-US" smtClean="0"/>
              <a:t>2019/1/21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92E7596-874E-45EF-8537-E12933FAF22F}" type="slidenum">
              <a:rPr lang="zh-CN" altLang="en-US" smtClean="0"/>
              <a:t>‹#›</a:t>
            </a:fld>
            <a:endParaRPr lang="zh-CN" altLang="en-US"/>
          </a:p>
        </p:txBody>
      </p:sp>
    </p:spTree>
    <p:extLst>
      <p:ext uri="{BB962C8B-B14F-4D97-AF65-F5344CB8AC3E}">
        <p14:creationId xmlns:p14="http://schemas.microsoft.com/office/powerpoint/2010/main" val="27618607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50838768"/>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26881557"/>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4516699"/>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149653"/>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4517560"/>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7213974"/>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1078208"/>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888416"/>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8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636944"/>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83B70C0-951B-4B73-9D9A-0B07A66B3C58}" type="datetimeFigureOut">
              <a:rPr lang="zh-CN" altLang="en-US" smtClean="0"/>
              <a:t>2019/1/21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92E7596-874E-45EF-8537-E12933FAF22F}" type="slidenum">
              <a:rPr lang="zh-CN" altLang="en-US" smtClean="0"/>
              <a:t>‹#›</a:t>
            </a:fld>
            <a:endParaRPr lang="zh-CN" altLang="en-US"/>
          </a:p>
        </p:txBody>
      </p:sp>
    </p:spTree>
    <p:extLst>
      <p:ext uri="{BB962C8B-B14F-4D97-AF65-F5344CB8AC3E}">
        <p14:creationId xmlns:p14="http://schemas.microsoft.com/office/powerpoint/2010/main" val="3469743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83B70C0-951B-4B73-9D9A-0B07A66B3C58}" type="datetimeFigureOut">
              <a:rPr lang="zh-CN" altLang="en-US" smtClean="0"/>
              <a:t>2019/1/21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92E7596-874E-45EF-8537-E12933FAF22F}" type="slidenum">
              <a:rPr lang="zh-CN" altLang="en-US" smtClean="0"/>
              <a:t>‹#›</a:t>
            </a:fld>
            <a:endParaRPr lang="zh-CN" altLang="en-US"/>
          </a:p>
        </p:txBody>
      </p:sp>
    </p:spTree>
    <p:extLst>
      <p:ext uri="{BB962C8B-B14F-4D97-AF65-F5344CB8AC3E}">
        <p14:creationId xmlns:p14="http://schemas.microsoft.com/office/powerpoint/2010/main" val="969064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83B70C0-951B-4B73-9D9A-0B07A66B3C58}" type="datetimeFigureOut">
              <a:rPr lang="zh-CN" altLang="en-US" smtClean="0"/>
              <a:t>2019/1/21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92E7596-874E-45EF-8537-E12933FAF22F}" type="slidenum">
              <a:rPr lang="zh-CN" altLang="en-US" smtClean="0"/>
              <a:t>‹#›</a:t>
            </a:fld>
            <a:endParaRPr lang="zh-CN" altLang="en-US"/>
          </a:p>
        </p:txBody>
      </p:sp>
    </p:spTree>
    <p:extLst>
      <p:ext uri="{BB962C8B-B14F-4D97-AF65-F5344CB8AC3E}">
        <p14:creationId xmlns:p14="http://schemas.microsoft.com/office/powerpoint/2010/main" val="25837148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83B70C0-951B-4B73-9D9A-0B07A66B3C58}" type="datetimeFigureOut">
              <a:rPr lang="zh-CN" altLang="en-US" smtClean="0"/>
              <a:t>2019/1/21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92E7596-874E-45EF-8537-E12933FAF22F}" type="slidenum">
              <a:rPr lang="zh-CN" altLang="en-US" smtClean="0"/>
              <a:t>‹#›</a:t>
            </a:fld>
            <a:endParaRPr lang="zh-CN" altLang="en-US"/>
          </a:p>
        </p:txBody>
      </p:sp>
    </p:spTree>
    <p:extLst>
      <p:ext uri="{BB962C8B-B14F-4D97-AF65-F5344CB8AC3E}">
        <p14:creationId xmlns:p14="http://schemas.microsoft.com/office/powerpoint/2010/main" val="2543422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3B70C0-951B-4B73-9D9A-0B07A66B3C58}" type="datetimeFigureOut">
              <a:rPr lang="zh-CN" altLang="en-US" smtClean="0"/>
              <a:t>2019/1/21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92E7596-874E-45EF-8537-E12933FAF22F}" type="slidenum">
              <a:rPr lang="zh-CN" altLang="en-US" smtClean="0"/>
              <a:t>‹#›</a:t>
            </a:fld>
            <a:endParaRPr lang="zh-CN" altLang="en-US"/>
          </a:p>
        </p:txBody>
      </p:sp>
    </p:spTree>
    <p:extLst>
      <p:ext uri="{BB962C8B-B14F-4D97-AF65-F5344CB8AC3E}">
        <p14:creationId xmlns:p14="http://schemas.microsoft.com/office/powerpoint/2010/main" val="152880709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83B70C0-951B-4B73-9D9A-0B07A66B3C58}" type="datetimeFigureOut">
              <a:rPr lang="zh-CN" altLang="en-US" smtClean="0"/>
              <a:t>2019/1/21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92E7596-874E-45EF-8537-E12933FAF22F}" type="slidenum">
              <a:rPr lang="zh-CN" altLang="en-US" smtClean="0"/>
              <a:t>‹#›</a:t>
            </a:fld>
            <a:endParaRPr lang="zh-CN" altLang="en-US"/>
          </a:p>
        </p:txBody>
      </p:sp>
    </p:spTree>
    <p:extLst>
      <p:ext uri="{BB962C8B-B14F-4D97-AF65-F5344CB8AC3E}">
        <p14:creationId xmlns:p14="http://schemas.microsoft.com/office/powerpoint/2010/main" val="267074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83B70C0-951B-4B73-9D9A-0B07A66B3C58}" type="datetimeFigureOut">
              <a:rPr lang="zh-CN" altLang="en-US" smtClean="0"/>
              <a:t>2019/1/21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92E7596-874E-45EF-8537-E12933FAF22F}" type="slidenum">
              <a:rPr lang="zh-CN" altLang="en-US" smtClean="0"/>
              <a:t>‹#›</a:t>
            </a:fld>
            <a:endParaRPr lang="zh-CN" altLang="en-US"/>
          </a:p>
        </p:txBody>
      </p:sp>
    </p:spTree>
    <p:extLst>
      <p:ext uri="{BB962C8B-B14F-4D97-AF65-F5344CB8AC3E}">
        <p14:creationId xmlns:p14="http://schemas.microsoft.com/office/powerpoint/2010/main" val="3761682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7106028" y="33640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
        <p:nvSpPr>
          <p:cNvPr id="2" name="Title Placeholder 1"/>
          <p:cNvSpPr>
            <a:spLocks noGrp="1"/>
          </p:cNvSpPr>
          <p:nvPr>
            <p:ph type="title"/>
          </p:nvPr>
        </p:nvSpPr>
        <p:spPr>
          <a:xfrm>
            <a:off x="865587" y="-125295"/>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83B70C0-951B-4B73-9D9A-0B07A66B3C58}" type="datetimeFigureOut">
              <a:rPr lang="zh-CN" altLang="en-US" smtClean="0"/>
              <a:t>2019/1/21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92E7596-874E-45EF-8537-E12933FAF22F}" type="slidenum">
              <a:rPr lang="zh-CN" altLang="en-US" smtClean="0"/>
              <a:t>‹#›</a:t>
            </a:fld>
            <a:endParaRPr lang="zh-CN" altLang="en-US"/>
          </a:p>
        </p:txBody>
      </p:sp>
      <p:pic>
        <p:nvPicPr>
          <p:cNvPr id="8" name="图片 7"/>
          <p:cNvPicPr>
            <a:picLocks noChangeAspect="1"/>
          </p:cNvPicPr>
          <p:nvPr userDrawn="1"/>
        </p:nvPicPr>
        <p:blipFill>
          <a:blip r:embed="rId30" cstate="print">
            <a:extLst>
              <a:ext uri="{28A0092B-C50C-407E-A947-70E740481C1C}">
                <a14:useLocalDpi xmlns:a14="http://schemas.microsoft.com/office/drawing/2010/main" val="0"/>
              </a:ext>
            </a:extLst>
          </a:blip>
          <a:stretch>
            <a:fillRect/>
          </a:stretch>
        </p:blipFill>
        <p:spPr>
          <a:xfrm>
            <a:off x="205740" y="205579"/>
            <a:ext cx="659847" cy="332423"/>
          </a:xfrm>
          <a:prstGeom prst="rect">
            <a:avLst/>
          </a:prstGeom>
        </p:spPr>
      </p:pic>
      <p:pic>
        <p:nvPicPr>
          <p:cNvPr id="12" name="图片 11"/>
          <p:cNvPicPr>
            <a:picLocks noChangeAspect="1"/>
          </p:cNvPicPr>
          <p:nvPr userDrawn="1"/>
        </p:nvPicPr>
        <p:blipFill>
          <a:blip r:embed="rId31" cstate="print">
            <a:extLst>
              <a:ext uri="{28A0092B-C50C-407E-A947-70E740481C1C}">
                <a14:useLocalDpi xmlns:a14="http://schemas.microsoft.com/office/drawing/2010/main" val="0"/>
              </a:ext>
            </a:extLst>
          </a:blip>
          <a:stretch>
            <a:fillRect/>
          </a:stretch>
        </p:blipFill>
        <p:spPr>
          <a:xfrm>
            <a:off x="0" y="3450987"/>
            <a:ext cx="9144000" cy="1682078"/>
          </a:xfrm>
          <a:prstGeom prst="rect">
            <a:avLst/>
          </a:prstGeom>
        </p:spPr>
      </p:pic>
    </p:spTree>
    <p:extLst>
      <p:ext uri="{BB962C8B-B14F-4D97-AF65-F5344CB8AC3E}">
        <p14:creationId xmlns:p14="http://schemas.microsoft.com/office/powerpoint/2010/main" val="1076985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 id="2147483674" r:id="rId13"/>
    <p:sldLayoutId id="2147483675" r:id="rId14"/>
    <p:sldLayoutId id="2147483677" r:id="rId15"/>
    <p:sldLayoutId id="2147483678" r:id="rId16"/>
    <p:sldLayoutId id="2147483679" r:id="rId17"/>
    <p:sldLayoutId id="2147483680" r:id="rId18"/>
    <p:sldLayoutId id="2147483684" r:id="rId19"/>
    <p:sldLayoutId id="2147483685" r:id="rId20"/>
    <p:sldLayoutId id="2147483687" r:id="rId21"/>
    <p:sldLayoutId id="2147483688" r:id="rId22"/>
    <p:sldLayoutId id="2147483691" r:id="rId23"/>
    <p:sldLayoutId id="2147483692" r:id="rId24"/>
    <p:sldLayoutId id="2147483694" r:id="rId25"/>
    <p:sldLayoutId id="2147483695" r:id="rId26"/>
    <p:sldLayoutId id="2147483696" r:id="rId27"/>
    <p:sldLayoutId id="2147483697" r:id="rId28"/>
  </p:sldLayoutIdLst>
  <p:timing>
    <p:tnLst>
      <p:par>
        <p:cTn id="1" dur="indefinite" restart="never" nodeType="tmRoot"/>
      </p:par>
    </p:tnLst>
  </p:timing>
  <p:txStyles>
    <p:titleStyle>
      <a:lvl1pPr algn="l" defTabSz="685800" rtl="0" eaLnBrk="1" latinLnBrk="0" hangingPunct="1">
        <a:lnSpc>
          <a:spcPct val="9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1.png"/><Relationship Id="rId3" Type="http://schemas.openxmlformats.org/officeDocument/2006/relationships/notesSlide" Target="../notesSlides/notesSlide1.xml"/><Relationship Id="rId7" Type="http://schemas.openxmlformats.org/officeDocument/2006/relationships/image" Target="../media/image6.png"/><Relationship Id="rId12"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5.png"/><Relationship Id="rId11" Type="http://schemas.openxmlformats.org/officeDocument/2006/relationships/image" Target="../media/image2.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jp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1.xml"/><Relationship Id="rId5" Type="http://schemas.openxmlformats.org/officeDocument/2006/relationships/chart" Target="../charts/chart3.xml"/><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1.png"/><Relationship Id="rId3" Type="http://schemas.openxmlformats.org/officeDocument/2006/relationships/notesSlide" Target="../notesSlides/notesSlide19.xml"/><Relationship Id="rId7" Type="http://schemas.openxmlformats.org/officeDocument/2006/relationships/image" Target="../media/image6.png"/><Relationship Id="rId12"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5.png"/><Relationship Id="rId11" Type="http://schemas.openxmlformats.org/officeDocument/2006/relationships/image" Target="../media/image2.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jp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25" name="组合 24"/>
          <p:cNvGrpSpPr/>
          <p:nvPr/>
        </p:nvGrpSpPr>
        <p:grpSpPr>
          <a:xfrm>
            <a:off x="169290" y="-17741"/>
            <a:ext cx="1776691" cy="2414896"/>
            <a:chOff x="-31054" y="-17741"/>
            <a:chExt cx="1776691" cy="2414896"/>
          </a:xfrm>
        </p:grpSpPr>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054" y="-17741"/>
              <a:ext cx="1225869" cy="2414896"/>
            </a:xfrm>
            <a:prstGeom prst="rect">
              <a:avLst/>
            </a:prstGeom>
          </p:spPr>
        </p:pic>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7145" y="-17741"/>
              <a:ext cx="708492" cy="1395692"/>
            </a:xfrm>
            <a:prstGeom prst="rect">
              <a:avLst/>
            </a:prstGeom>
          </p:spPr>
        </p:pic>
      </p:grpSp>
      <p:grpSp>
        <p:nvGrpSpPr>
          <p:cNvPr id="32" name="组合 31"/>
          <p:cNvGrpSpPr/>
          <p:nvPr/>
        </p:nvGrpSpPr>
        <p:grpSpPr>
          <a:xfrm flipH="1">
            <a:off x="7202752" y="-23837"/>
            <a:ext cx="1754670" cy="2414896"/>
            <a:chOff x="-31054" y="-17741"/>
            <a:chExt cx="1776691" cy="2414896"/>
          </a:xfrm>
        </p:grpSpPr>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054" y="-17741"/>
              <a:ext cx="1225869" cy="2414896"/>
            </a:xfrm>
            <a:prstGeom prst="rect">
              <a:avLst/>
            </a:prstGeom>
          </p:spPr>
        </p:pic>
        <p:pic>
          <p:nvPicPr>
            <p:cNvPr id="34" name="图片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37145" y="-17741"/>
              <a:ext cx="708492" cy="1395692"/>
            </a:xfrm>
            <a:prstGeom prst="rect">
              <a:avLst/>
            </a:prstGeom>
          </p:spPr>
        </p:pic>
      </p:grpSp>
      <p:pic>
        <p:nvPicPr>
          <p:cNvPr id="22" name="图片 21"/>
          <p:cNvPicPr>
            <a:picLocks noChangeAspect="1"/>
          </p:cNvPicPr>
          <p:nvPr/>
        </p:nvPicPr>
        <p:blipFill>
          <a:blip r:embed="rId9"/>
          <a:stretch>
            <a:fillRect/>
          </a:stretch>
        </p:blipFill>
        <p:spPr>
          <a:xfrm>
            <a:off x="1037145" y="2349728"/>
            <a:ext cx="7239000" cy="1168311"/>
          </a:xfrm>
          <a:prstGeom prst="rect">
            <a:avLst/>
          </a:prstGeom>
        </p:spPr>
      </p:pic>
      <p:sp>
        <p:nvSpPr>
          <p:cNvPr id="21" name="Oval 35"/>
          <p:cNvSpPr>
            <a:spLocks noChangeArrowheads="1"/>
          </p:cNvSpPr>
          <p:nvPr/>
        </p:nvSpPr>
        <p:spPr bwMode="auto">
          <a:xfrm>
            <a:off x="6283328" y="1028701"/>
            <a:ext cx="314325" cy="349250"/>
          </a:xfrm>
          <a:prstGeom prst="ellipse">
            <a:avLst/>
          </a:prstGeom>
          <a:gradFill rotWithShape="1">
            <a:gsLst>
              <a:gs pos="0">
                <a:schemeClr val="bg1"/>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TextBox 27"/>
          <p:cNvSpPr txBox="1"/>
          <p:nvPr/>
        </p:nvSpPr>
        <p:spPr>
          <a:xfrm>
            <a:off x="1224470" y="2569457"/>
            <a:ext cx="7051675" cy="707886"/>
          </a:xfrm>
          <a:prstGeom prst="rect">
            <a:avLst/>
          </a:prstGeom>
          <a:noFill/>
        </p:spPr>
        <p:txBody>
          <a:bodyPr wrap="square" rtlCol="0">
            <a:spAutoFit/>
          </a:bodyPr>
          <a:lstStyle/>
          <a:p>
            <a:r>
              <a:rPr lang="zh-CN" altLang="en-US" sz="4000" b="1" dirty="0" smtClean="0">
                <a:gradFill flip="none" rotWithShape="1">
                  <a:gsLst>
                    <a:gs pos="0">
                      <a:schemeClr val="accent1">
                        <a:lumMod val="5000"/>
                        <a:lumOff val="95000"/>
                      </a:schemeClr>
                    </a:gs>
                    <a:gs pos="100000">
                      <a:srgbClr val="FFC000"/>
                    </a:gs>
                  </a:gsLst>
                  <a:lin ang="5400000" scaled="1"/>
                  <a:tileRect/>
                </a:gradFill>
                <a:latin typeface="微软雅黑" panose="020B0503020204020204" pitchFamily="34" charset="-122"/>
                <a:ea typeface="微软雅黑" panose="020B0503020204020204" pitchFamily="34" charset="-122"/>
              </a:rPr>
              <a:t>喜庆红新年工作计划</a:t>
            </a:r>
            <a:r>
              <a:rPr lang="en-US" altLang="zh-CN" sz="4000" b="1" dirty="0" smtClean="0">
                <a:gradFill flip="none" rotWithShape="1">
                  <a:gsLst>
                    <a:gs pos="0">
                      <a:schemeClr val="accent1">
                        <a:lumMod val="5000"/>
                        <a:lumOff val="95000"/>
                      </a:schemeClr>
                    </a:gs>
                    <a:gs pos="100000">
                      <a:srgbClr val="FFC000"/>
                    </a:gs>
                  </a:gsLst>
                  <a:lin ang="5400000" scaled="1"/>
                  <a:tileRect/>
                </a:gradFill>
                <a:latin typeface="微软雅黑" panose="020B0503020204020204" pitchFamily="34" charset="-122"/>
                <a:ea typeface="微软雅黑" panose="020B0503020204020204" pitchFamily="34" charset="-122"/>
              </a:rPr>
              <a:t>PPT</a:t>
            </a:r>
            <a:r>
              <a:rPr lang="zh-CN" altLang="en-US" sz="4000" b="1" dirty="0" smtClean="0">
                <a:gradFill flip="none" rotWithShape="1">
                  <a:gsLst>
                    <a:gs pos="0">
                      <a:schemeClr val="accent1">
                        <a:lumMod val="5000"/>
                        <a:lumOff val="95000"/>
                      </a:schemeClr>
                    </a:gs>
                    <a:gs pos="100000">
                      <a:srgbClr val="FFC000"/>
                    </a:gs>
                  </a:gsLst>
                  <a:lin ang="5400000" scaled="1"/>
                  <a:tileRect/>
                </a:gradFill>
                <a:latin typeface="微软雅黑" panose="020B0503020204020204" pitchFamily="34" charset="-122"/>
                <a:ea typeface="微软雅黑" panose="020B0503020204020204" pitchFamily="34" charset="-122"/>
              </a:rPr>
              <a:t>模板</a:t>
            </a:r>
            <a:endParaRPr lang="zh-CN" altLang="en-US" sz="4000" b="1" dirty="0">
              <a:gradFill flip="none" rotWithShape="1">
                <a:gsLst>
                  <a:gs pos="0">
                    <a:schemeClr val="accent1">
                      <a:lumMod val="5000"/>
                      <a:lumOff val="95000"/>
                    </a:schemeClr>
                  </a:gs>
                  <a:gs pos="100000">
                    <a:srgbClr val="FFC000"/>
                  </a:gs>
                </a:gsLst>
                <a:lin ang="5400000" scaled="1"/>
                <a:tileRect/>
              </a:gra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0"/>
            <a:ext cx="9144000" cy="1060735"/>
          </a:xfrm>
          <a:prstGeom prst="rect">
            <a:avLst/>
          </a:prstGeom>
        </p:spPr>
      </p:pic>
      <p:pic>
        <p:nvPicPr>
          <p:cNvPr id="7" name="图片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3467518"/>
            <a:ext cx="9144000" cy="1682078"/>
          </a:xfrm>
          <a:prstGeom prst="rect">
            <a:avLst/>
          </a:prstGeom>
        </p:spPr>
      </p:pic>
      <p:pic>
        <p:nvPicPr>
          <p:cNvPr id="16" name="图片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09476" y="1288395"/>
            <a:ext cx="1902462" cy="2062669"/>
          </a:xfrm>
          <a:prstGeom prst="rect">
            <a:avLst/>
          </a:prstGeom>
        </p:spPr>
      </p:pic>
      <p:sp>
        <p:nvSpPr>
          <p:cNvPr id="18" name="圆角矩形 17"/>
          <p:cNvSpPr/>
          <p:nvPr/>
        </p:nvSpPr>
        <p:spPr>
          <a:xfrm>
            <a:off x="3075432" y="3431904"/>
            <a:ext cx="2993136" cy="341376"/>
          </a:xfrm>
          <a:prstGeom prst="roundRect">
            <a:avLst>
              <a:gd name="adj" fmla="val 50000"/>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汇报人：</a:t>
            </a:r>
            <a:r>
              <a:rPr lang="en-US" altLang="zh-CN" sz="1200" dirty="0" smtClean="0">
                <a:latin typeface="微软雅黑" panose="020B0503020204020204" pitchFamily="34" charset="-122"/>
                <a:ea typeface="微软雅黑" panose="020B0503020204020204" pitchFamily="34" charset="-122"/>
              </a:rPr>
              <a:t>Sunny</a:t>
            </a:r>
            <a:endParaRPr lang="zh-CN" altLang="en-US" sz="1200" dirty="0">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1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3736981" y="640281"/>
            <a:ext cx="1674771" cy="1676400"/>
          </a:xfrm>
          <a:prstGeom prst="rect">
            <a:avLst/>
          </a:prstGeom>
        </p:spPr>
      </p:pic>
    </p:spTree>
    <p:custDataLst>
      <p:tags r:id="rId1"/>
    </p:custDataLst>
    <p:extLst>
      <p:ext uri="{BB962C8B-B14F-4D97-AF65-F5344CB8AC3E}">
        <p14:creationId xmlns:p14="http://schemas.microsoft.com/office/powerpoint/2010/main" val="2962427402"/>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fill="hold" grpId="0" nodeType="withEffect">
                                  <p:stCondLst>
                                    <p:cond delay="500"/>
                                  </p:stCondLst>
                                  <p:childTnLst>
                                    <p:animMotion origin="layout" path="M -0.40538 0.23827 C -0.40538 0.02654 -0.31059 -0.1466 -0.19288 -0.1466 C -0.07552 -0.1466 0.01979 0.02654 0.01979 0.23827 C 0.01979 0.45093 -0.07552 0.62315 -0.19288 0.62315 C -0.31059 0.62315 -0.40538 0.45093 -0.40538 0.23827 Z " pathEditMode="relative" rAng="16200000" ptsTypes="fffff">
                                      <p:cBhvr>
                                        <p:cTn id="6" dur="5000" fill="hold"/>
                                        <p:tgtEl>
                                          <p:spTgt spid="21"/>
                                        </p:tgtEl>
                                        <p:attrNameLst>
                                          <p:attrName>ppt_x</p:attrName>
                                          <p:attrName>ppt_y</p:attrName>
                                        </p:attrNameLst>
                                      </p:cBhvr>
                                      <p:rCtr x="21267" y="0"/>
                                    </p:animMotion>
                                  </p:childTnLst>
                                </p:cTn>
                              </p:par>
                              <p:par>
                                <p:cTn id="7" presetID="41" presetClass="entr" presetSubtype="0" fill="hold" grpId="0" nodeType="withEffect">
                                  <p:stCondLst>
                                    <p:cond delay="2500"/>
                                  </p:stCondLst>
                                  <p:iterate type="lt">
                                    <p:tmPct val="10000"/>
                                  </p:iterate>
                                  <p:childTnLst>
                                    <p:set>
                                      <p:cBhvr>
                                        <p:cTn id="8" dur="1" fill="hold">
                                          <p:stCondLst>
                                            <p:cond delay="0"/>
                                          </p:stCondLst>
                                        </p:cTn>
                                        <p:tgtEl>
                                          <p:spTgt spid="28"/>
                                        </p:tgtEl>
                                        <p:attrNameLst>
                                          <p:attrName>style.visibility</p:attrName>
                                        </p:attrNameLst>
                                      </p:cBhvr>
                                      <p:to>
                                        <p:strVal val="visible"/>
                                      </p:to>
                                    </p:set>
                                    <p:anim calcmode="lin" valueType="num">
                                      <p:cBhvr>
                                        <p:cTn id="9"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0" dur="500" fill="hold"/>
                                        <p:tgtEl>
                                          <p:spTgt spid="28"/>
                                        </p:tgtEl>
                                        <p:attrNameLst>
                                          <p:attrName>ppt_y</p:attrName>
                                        </p:attrNameLst>
                                      </p:cBhvr>
                                      <p:tavLst>
                                        <p:tav tm="0">
                                          <p:val>
                                            <p:strVal val="#ppt_y"/>
                                          </p:val>
                                        </p:tav>
                                        <p:tav tm="100000">
                                          <p:val>
                                            <p:strVal val="#ppt_y"/>
                                          </p:val>
                                        </p:tav>
                                      </p:tavLst>
                                    </p:anim>
                                    <p:anim calcmode="lin" valueType="num">
                                      <p:cBhvr>
                                        <p:cTn id="11"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2"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3"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 Box 55"/>
          <p:cNvSpPr txBox="1">
            <a:spLocks noChangeArrowheads="1"/>
          </p:cNvSpPr>
          <p:nvPr/>
        </p:nvSpPr>
        <p:spPr bwMode="auto">
          <a:xfrm>
            <a:off x="952843" y="139511"/>
            <a:ext cx="2621960"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smtClean="0">
                <a:latin typeface="微软雅黑" panose="020B0503020204020204" pitchFamily="34" charset="-122"/>
                <a:ea typeface="微软雅黑" panose="020B0503020204020204" pitchFamily="34" charset="-122"/>
              </a:rPr>
              <a:t>点击添加标题</a:t>
            </a:r>
            <a:endParaRPr lang="zh-CN" altLang="en-US" sz="2800" i="0" dirty="0">
              <a:latin typeface="微软雅黑" panose="020B0503020204020204" pitchFamily="34" charset="-122"/>
              <a:ea typeface="微软雅黑" panose="020B0503020204020204" pitchFamily="34" charset="-122"/>
            </a:endParaRPr>
          </a:p>
        </p:txBody>
      </p:sp>
      <p:sp>
        <p:nvSpPr>
          <p:cNvPr id="45" name="TextBox 44"/>
          <p:cNvSpPr txBox="1"/>
          <p:nvPr/>
        </p:nvSpPr>
        <p:spPr>
          <a:xfrm>
            <a:off x="6813984" y="3344689"/>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Freeform 11"/>
          <p:cNvSpPr>
            <a:spLocks/>
          </p:cNvSpPr>
          <p:nvPr/>
        </p:nvSpPr>
        <p:spPr bwMode="auto">
          <a:xfrm>
            <a:off x="4562653" y="1256671"/>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7" name="Freeform 12"/>
          <p:cNvSpPr>
            <a:spLocks/>
          </p:cNvSpPr>
          <p:nvPr/>
        </p:nvSpPr>
        <p:spPr bwMode="auto">
          <a:xfrm>
            <a:off x="4661684" y="1352797"/>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8" name="Oval 13"/>
          <p:cNvSpPr>
            <a:spLocks noChangeArrowheads="1"/>
          </p:cNvSpPr>
          <p:nvPr/>
        </p:nvSpPr>
        <p:spPr bwMode="auto">
          <a:xfrm>
            <a:off x="4809735" y="1500721"/>
            <a:ext cx="872154" cy="871952"/>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9" name="Freeform 108"/>
          <p:cNvSpPr>
            <a:spLocks/>
          </p:cNvSpPr>
          <p:nvPr/>
        </p:nvSpPr>
        <p:spPr bwMode="auto">
          <a:xfrm rot="16200000">
            <a:off x="2711301" y="836996"/>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0" name="Freeform 109"/>
          <p:cNvSpPr>
            <a:spLocks/>
          </p:cNvSpPr>
          <p:nvPr/>
        </p:nvSpPr>
        <p:spPr bwMode="auto">
          <a:xfrm rot="16200000">
            <a:off x="2837809" y="975083"/>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1" name="Oval 110"/>
          <p:cNvSpPr>
            <a:spLocks noChangeArrowheads="1"/>
          </p:cNvSpPr>
          <p:nvPr/>
        </p:nvSpPr>
        <p:spPr bwMode="auto">
          <a:xfrm rot="16200000">
            <a:off x="3030173" y="1169016"/>
            <a:ext cx="1137342" cy="1139011"/>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2" name="Freeform 120"/>
          <p:cNvSpPr>
            <a:spLocks/>
          </p:cNvSpPr>
          <p:nvPr/>
        </p:nvSpPr>
        <p:spPr bwMode="auto">
          <a:xfrm flipV="1">
            <a:off x="4562654" y="2689849"/>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3" name="Freeform 121"/>
          <p:cNvSpPr>
            <a:spLocks/>
          </p:cNvSpPr>
          <p:nvPr/>
        </p:nvSpPr>
        <p:spPr bwMode="auto">
          <a:xfrm flipV="1">
            <a:off x="4711571" y="2851843"/>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4" name="Oval 122"/>
          <p:cNvSpPr>
            <a:spLocks noChangeArrowheads="1"/>
          </p:cNvSpPr>
          <p:nvPr/>
        </p:nvSpPr>
        <p:spPr bwMode="auto">
          <a:xfrm flipV="1">
            <a:off x="4934202" y="3075902"/>
            <a:ext cx="1311498" cy="1311193"/>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5" name="Freeform 124"/>
          <p:cNvSpPr>
            <a:spLocks/>
          </p:cNvSpPr>
          <p:nvPr/>
        </p:nvSpPr>
        <p:spPr bwMode="auto">
          <a:xfrm rot="5400000" flipV="1">
            <a:off x="2969328" y="2689198"/>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6" name="Freeform 125"/>
          <p:cNvSpPr>
            <a:spLocks/>
          </p:cNvSpPr>
          <p:nvPr/>
        </p:nvSpPr>
        <p:spPr bwMode="auto">
          <a:xfrm rot="5400000" flipV="1">
            <a:off x="3077624" y="2798944"/>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7" name="Oval 126"/>
          <p:cNvSpPr>
            <a:spLocks noChangeArrowheads="1"/>
          </p:cNvSpPr>
          <p:nvPr/>
        </p:nvSpPr>
        <p:spPr bwMode="auto">
          <a:xfrm rot="5400000" flipV="1">
            <a:off x="3242296" y="2964962"/>
            <a:ext cx="973615" cy="975044"/>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cxnSp>
        <p:nvCxnSpPr>
          <p:cNvPr id="58" name="Straight Connector 19"/>
          <p:cNvCxnSpPr/>
          <p:nvPr/>
        </p:nvCxnSpPr>
        <p:spPr>
          <a:xfrm flipH="1" flipV="1">
            <a:off x="2404195" y="1311122"/>
            <a:ext cx="441167" cy="279887"/>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21"/>
          <p:cNvCxnSpPr/>
          <p:nvPr/>
        </p:nvCxnSpPr>
        <p:spPr>
          <a:xfrm flipH="1">
            <a:off x="797797" y="1311122"/>
            <a:ext cx="1606399"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cxnSp>
        <p:nvCxnSpPr>
          <p:cNvPr id="60" name="Straight Connector 127"/>
          <p:cNvCxnSpPr/>
          <p:nvPr/>
        </p:nvCxnSpPr>
        <p:spPr>
          <a:xfrm flipH="1">
            <a:off x="2527508" y="3344688"/>
            <a:ext cx="441167" cy="279887"/>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128"/>
          <p:cNvCxnSpPr/>
          <p:nvPr/>
        </p:nvCxnSpPr>
        <p:spPr>
          <a:xfrm flipH="1">
            <a:off x="1096424" y="3624575"/>
            <a:ext cx="1431085"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cxnSp>
        <p:nvCxnSpPr>
          <p:cNvPr id="62" name="Straight Connector 134"/>
          <p:cNvCxnSpPr/>
          <p:nvPr/>
        </p:nvCxnSpPr>
        <p:spPr>
          <a:xfrm flipV="1">
            <a:off x="5829939" y="1296354"/>
            <a:ext cx="441167" cy="279887"/>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135"/>
          <p:cNvCxnSpPr/>
          <p:nvPr/>
        </p:nvCxnSpPr>
        <p:spPr>
          <a:xfrm>
            <a:off x="6271107" y="1296354"/>
            <a:ext cx="1385582"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755576" y="916337"/>
            <a:ext cx="1086869" cy="358770"/>
          </a:xfrm>
          <a:prstGeom prst="rect">
            <a:avLst/>
          </a:prstGeom>
          <a:noFill/>
        </p:spPr>
        <p:txBody>
          <a:bodyPr wrap="none" lIns="80979" tIns="40490" rIns="80979" bIns="40490" rtlCol="0">
            <a:spAutoFit/>
          </a:bodyPr>
          <a:lstStyle/>
          <a:p>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755576" y="1357006"/>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1037479" y="3239373"/>
            <a:ext cx="1086869" cy="358770"/>
          </a:xfrm>
          <a:prstGeom prst="rect">
            <a:avLst/>
          </a:prstGeom>
          <a:noFill/>
        </p:spPr>
        <p:txBody>
          <a:bodyPr wrap="none" lIns="80979" tIns="40490" rIns="80979" bIns="40490" rtlCol="0">
            <a:spAutoFit/>
          </a:bodyPr>
          <a:lstStyle/>
          <a:p>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6615267" y="911461"/>
            <a:ext cx="1086869" cy="358770"/>
          </a:xfrm>
          <a:prstGeom prst="rect">
            <a:avLst/>
          </a:prstGeom>
          <a:noFill/>
        </p:spPr>
        <p:txBody>
          <a:bodyPr wrap="none" lIns="80979" tIns="40490" rIns="80979" bIns="40490" rtlCol="0">
            <a:spAutoFit/>
          </a:bodyPr>
          <a:lstStyle/>
          <a:p>
            <a:pPr algn="r"/>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7383304" y="2940381"/>
            <a:ext cx="1086869" cy="358770"/>
          </a:xfrm>
          <a:prstGeom prst="rect">
            <a:avLst/>
          </a:prstGeom>
          <a:noFill/>
        </p:spPr>
        <p:txBody>
          <a:bodyPr wrap="none" lIns="80979" tIns="40490" rIns="80979" bIns="40490" rtlCol="0">
            <a:spAutoFit/>
          </a:bodyPr>
          <a:lstStyle/>
          <a:p>
            <a:pPr algn="r"/>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1059015" y="3652801"/>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6045909" y="1323280"/>
            <a:ext cx="1662111" cy="705018"/>
          </a:xfrm>
          <a:prstGeom prst="rect">
            <a:avLst/>
          </a:prstGeom>
          <a:noFill/>
          <a:ln>
            <a:noFill/>
          </a:ln>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1" name="Straight Connector 47"/>
          <p:cNvCxnSpPr/>
          <p:nvPr/>
        </p:nvCxnSpPr>
        <p:spPr>
          <a:xfrm>
            <a:off x="6359062" y="3123748"/>
            <a:ext cx="462583" cy="179723"/>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72" name="Straight Connector 48"/>
          <p:cNvCxnSpPr/>
          <p:nvPr/>
        </p:nvCxnSpPr>
        <p:spPr>
          <a:xfrm>
            <a:off x="6821645" y="3303471"/>
            <a:ext cx="1654450"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grpSp>
        <p:nvGrpSpPr>
          <p:cNvPr id="73" name="Group 20"/>
          <p:cNvGrpSpPr/>
          <p:nvPr/>
        </p:nvGrpSpPr>
        <p:grpSpPr>
          <a:xfrm>
            <a:off x="3397410" y="1576240"/>
            <a:ext cx="354400" cy="377732"/>
            <a:chOff x="7938" y="-1587"/>
            <a:chExt cx="1450975" cy="1547812"/>
          </a:xfrm>
          <a:solidFill>
            <a:srgbClr val="AC0000"/>
          </a:solidFill>
        </p:grpSpPr>
        <p:sp>
          <p:nvSpPr>
            <p:cNvPr id="74"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5"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6"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77" name="Freeform 11"/>
          <p:cNvSpPr>
            <a:spLocks noEditPoints="1"/>
          </p:cNvSpPr>
          <p:nvPr/>
        </p:nvSpPr>
        <p:spPr bwMode="auto">
          <a:xfrm>
            <a:off x="5088995" y="1776181"/>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nvGrpSpPr>
          <p:cNvPr id="78" name="Group 59"/>
          <p:cNvGrpSpPr/>
          <p:nvPr/>
        </p:nvGrpSpPr>
        <p:grpSpPr>
          <a:xfrm>
            <a:off x="5361697" y="3557522"/>
            <a:ext cx="456508" cy="475633"/>
            <a:chOff x="-251803" y="2267153"/>
            <a:chExt cx="2078037" cy="2166938"/>
          </a:xfrm>
          <a:solidFill>
            <a:srgbClr val="AC0000"/>
          </a:solidFill>
        </p:grpSpPr>
        <p:sp>
          <p:nvSpPr>
            <p:cNvPr id="79"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0"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81" name="Group 97"/>
          <p:cNvGrpSpPr/>
          <p:nvPr/>
        </p:nvGrpSpPr>
        <p:grpSpPr>
          <a:xfrm>
            <a:off x="3551949" y="3348657"/>
            <a:ext cx="368484" cy="259595"/>
            <a:chOff x="3175" y="1588"/>
            <a:chExt cx="1184276" cy="835025"/>
          </a:xfrm>
          <a:solidFill>
            <a:srgbClr val="AC0000"/>
          </a:solidFill>
        </p:grpSpPr>
        <p:sp>
          <p:nvSpPr>
            <p:cNvPr id="82" name="Freeform 27"/>
            <p:cNvSpPr>
              <a:spLocks/>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3" name="Freeform 28"/>
            <p:cNvSpPr>
              <a:spLocks/>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0871466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4"/>
                                        </p:tgtEl>
                                        <p:attrNameLst>
                                          <p:attrName>ppt_y</p:attrName>
                                        </p:attrNameLst>
                                      </p:cBhvr>
                                      <p:tavLst>
                                        <p:tav tm="0">
                                          <p:val>
                                            <p:strVal val="#ppt_y"/>
                                          </p:val>
                                        </p:tav>
                                        <p:tav tm="100000">
                                          <p:val>
                                            <p:strVal val="#ppt_y"/>
                                          </p:val>
                                        </p:tav>
                                      </p:tavLst>
                                    </p:anim>
                                    <p:anim calcmode="lin" valueType="num">
                                      <p:cBhvr>
                                        <p:cTn id="9"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4"/>
                                        </p:tgtEl>
                                      </p:cBhvr>
                                    </p:animEffect>
                                  </p:childTnLst>
                                </p:cTn>
                              </p:par>
                            </p:childTnLst>
                          </p:cTn>
                        </p:par>
                        <p:par>
                          <p:cTn id="12" fill="hold">
                            <p:stCondLst>
                              <p:cond delay="750"/>
                            </p:stCondLst>
                            <p:childTnLst>
                              <p:par>
                                <p:cTn id="13" presetID="2" presetClass="entr" presetSubtype="9"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1+#ppt_w/2"/>
                                          </p:val>
                                        </p:tav>
                                        <p:tav tm="100000">
                                          <p:val>
                                            <p:strVal val="#ppt_x"/>
                                          </p:val>
                                        </p:tav>
                                      </p:tavLst>
                                    </p:anim>
                                    <p:anim calcmode="lin" valueType="num">
                                      <p:cBhvr additive="base">
                                        <p:cTn id="20" dur="5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1+#ppt_w/2"/>
                                          </p:val>
                                        </p:tav>
                                        <p:tav tm="100000">
                                          <p:val>
                                            <p:strVal val="#ppt_x"/>
                                          </p:val>
                                        </p:tav>
                                      </p:tavLst>
                                    </p:anim>
                                    <p:anim calcmode="lin" valueType="num">
                                      <p:cBhvr additive="base">
                                        <p:cTn id="24" dur="500" fill="hold"/>
                                        <p:tgtEl>
                                          <p:spTgt spid="52"/>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fill="hold"/>
                                        <p:tgtEl>
                                          <p:spTgt spid="55"/>
                                        </p:tgtEl>
                                        <p:attrNameLst>
                                          <p:attrName>ppt_x</p:attrName>
                                        </p:attrNameLst>
                                      </p:cBhvr>
                                      <p:tavLst>
                                        <p:tav tm="0">
                                          <p:val>
                                            <p:strVal val="0-#ppt_w/2"/>
                                          </p:val>
                                        </p:tav>
                                        <p:tav tm="100000">
                                          <p:val>
                                            <p:strVal val="#ppt_x"/>
                                          </p:val>
                                        </p:tav>
                                      </p:tavLst>
                                    </p:anim>
                                    <p:anim calcmode="lin" valueType="num">
                                      <p:cBhvr additive="base">
                                        <p:cTn id="28" dur="500" fill="hold"/>
                                        <p:tgtEl>
                                          <p:spTgt spid="55"/>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10" presetClass="entr" presetSubtype="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500"/>
                                        <p:tgtEl>
                                          <p:spTgt spid="5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500"/>
                                        <p:tgtEl>
                                          <p:spTgt spid="5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500"/>
                                        <p:tgtEl>
                                          <p:spTgt spid="57"/>
                                        </p:tgtEl>
                                      </p:cBhvr>
                                    </p:animEffect>
                                  </p:childTnLst>
                                </p:cTn>
                              </p:par>
                            </p:childTnLst>
                          </p:cTn>
                        </p:par>
                        <p:par>
                          <p:cTn id="54" fill="hold">
                            <p:stCondLst>
                              <p:cond delay="1750"/>
                            </p:stCondLst>
                            <p:childTnLst>
                              <p:par>
                                <p:cTn id="55" presetID="53" presetClass="entr" presetSubtype="16" fill="hold" nodeType="afterEffect">
                                  <p:stCondLst>
                                    <p:cond delay="0"/>
                                  </p:stCondLst>
                                  <p:childTnLst>
                                    <p:set>
                                      <p:cBhvr>
                                        <p:cTn id="56" dur="1" fill="hold">
                                          <p:stCondLst>
                                            <p:cond delay="0"/>
                                          </p:stCondLst>
                                        </p:cTn>
                                        <p:tgtEl>
                                          <p:spTgt spid="73"/>
                                        </p:tgtEl>
                                        <p:attrNameLst>
                                          <p:attrName>style.visibility</p:attrName>
                                        </p:attrNameLst>
                                      </p:cBhvr>
                                      <p:to>
                                        <p:strVal val="visible"/>
                                      </p:to>
                                    </p:set>
                                    <p:anim calcmode="lin" valueType="num">
                                      <p:cBhvr>
                                        <p:cTn id="57" dur="500" fill="hold"/>
                                        <p:tgtEl>
                                          <p:spTgt spid="73"/>
                                        </p:tgtEl>
                                        <p:attrNameLst>
                                          <p:attrName>ppt_w</p:attrName>
                                        </p:attrNameLst>
                                      </p:cBhvr>
                                      <p:tavLst>
                                        <p:tav tm="0">
                                          <p:val>
                                            <p:fltVal val="0"/>
                                          </p:val>
                                        </p:tav>
                                        <p:tav tm="100000">
                                          <p:val>
                                            <p:strVal val="#ppt_w"/>
                                          </p:val>
                                        </p:tav>
                                      </p:tavLst>
                                    </p:anim>
                                    <p:anim calcmode="lin" valueType="num">
                                      <p:cBhvr>
                                        <p:cTn id="58" dur="500" fill="hold"/>
                                        <p:tgtEl>
                                          <p:spTgt spid="73"/>
                                        </p:tgtEl>
                                        <p:attrNameLst>
                                          <p:attrName>ppt_h</p:attrName>
                                        </p:attrNameLst>
                                      </p:cBhvr>
                                      <p:tavLst>
                                        <p:tav tm="0">
                                          <p:val>
                                            <p:fltVal val="0"/>
                                          </p:val>
                                        </p:tav>
                                        <p:tav tm="100000">
                                          <p:val>
                                            <p:strVal val="#ppt_h"/>
                                          </p:val>
                                        </p:tav>
                                      </p:tavLst>
                                    </p:anim>
                                    <p:animEffect transition="in" filter="fade">
                                      <p:cBhvr>
                                        <p:cTn id="59" dur="500"/>
                                        <p:tgtEl>
                                          <p:spTgt spid="7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77"/>
                                        </p:tgtEl>
                                        <p:attrNameLst>
                                          <p:attrName>style.visibility</p:attrName>
                                        </p:attrNameLst>
                                      </p:cBhvr>
                                      <p:to>
                                        <p:strVal val="visible"/>
                                      </p:to>
                                    </p:set>
                                    <p:anim calcmode="lin" valueType="num">
                                      <p:cBhvr>
                                        <p:cTn id="62" dur="500" fill="hold"/>
                                        <p:tgtEl>
                                          <p:spTgt spid="77"/>
                                        </p:tgtEl>
                                        <p:attrNameLst>
                                          <p:attrName>ppt_w</p:attrName>
                                        </p:attrNameLst>
                                      </p:cBhvr>
                                      <p:tavLst>
                                        <p:tav tm="0">
                                          <p:val>
                                            <p:fltVal val="0"/>
                                          </p:val>
                                        </p:tav>
                                        <p:tav tm="100000">
                                          <p:val>
                                            <p:strVal val="#ppt_w"/>
                                          </p:val>
                                        </p:tav>
                                      </p:tavLst>
                                    </p:anim>
                                    <p:anim calcmode="lin" valueType="num">
                                      <p:cBhvr>
                                        <p:cTn id="63" dur="500" fill="hold"/>
                                        <p:tgtEl>
                                          <p:spTgt spid="77"/>
                                        </p:tgtEl>
                                        <p:attrNameLst>
                                          <p:attrName>ppt_h</p:attrName>
                                        </p:attrNameLst>
                                      </p:cBhvr>
                                      <p:tavLst>
                                        <p:tav tm="0">
                                          <p:val>
                                            <p:fltVal val="0"/>
                                          </p:val>
                                        </p:tav>
                                        <p:tav tm="100000">
                                          <p:val>
                                            <p:strVal val="#ppt_h"/>
                                          </p:val>
                                        </p:tav>
                                      </p:tavLst>
                                    </p:anim>
                                    <p:animEffect transition="in" filter="fade">
                                      <p:cBhvr>
                                        <p:cTn id="64" dur="500"/>
                                        <p:tgtEl>
                                          <p:spTgt spid="77"/>
                                        </p:tgtEl>
                                      </p:cBhvr>
                                    </p:animEffect>
                                  </p:childTnLst>
                                </p:cTn>
                              </p:par>
                              <p:par>
                                <p:cTn id="65" presetID="53" presetClass="entr" presetSubtype="16" fill="hold" nodeType="withEffect">
                                  <p:stCondLst>
                                    <p:cond delay="0"/>
                                  </p:stCondLst>
                                  <p:childTnLst>
                                    <p:set>
                                      <p:cBhvr>
                                        <p:cTn id="66" dur="1" fill="hold">
                                          <p:stCondLst>
                                            <p:cond delay="0"/>
                                          </p:stCondLst>
                                        </p:cTn>
                                        <p:tgtEl>
                                          <p:spTgt spid="81"/>
                                        </p:tgtEl>
                                        <p:attrNameLst>
                                          <p:attrName>style.visibility</p:attrName>
                                        </p:attrNameLst>
                                      </p:cBhvr>
                                      <p:to>
                                        <p:strVal val="visible"/>
                                      </p:to>
                                    </p:set>
                                    <p:anim calcmode="lin" valueType="num">
                                      <p:cBhvr>
                                        <p:cTn id="67" dur="500" fill="hold"/>
                                        <p:tgtEl>
                                          <p:spTgt spid="81"/>
                                        </p:tgtEl>
                                        <p:attrNameLst>
                                          <p:attrName>ppt_w</p:attrName>
                                        </p:attrNameLst>
                                      </p:cBhvr>
                                      <p:tavLst>
                                        <p:tav tm="0">
                                          <p:val>
                                            <p:fltVal val="0"/>
                                          </p:val>
                                        </p:tav>
                                        <p:tav tm="100000">
                                          <p:val>
                                            <p:strVal val="#ppt_w"/>
                                          </p:val>
                                        </p:tav>
                                      </p:tavLst>
                                    </p:anim>
                                    <p:anim calcmode="lin" valueType="num">
                                      <p:cBhvr>
                                        <p:cTn id="68" dur="500" fill="hold"/>
                                        <p:tgtEl>
                                          <p:spTgt spid="81"/>
                                        </p:tgtEl>
                                        <p:attrNameLst>
                                          <p:attrName>ppt_h</p:attrName>
                                        </p:attrNameLst>
                                      </p:cBhvr>
                                      <p:tavLst>
                                        <p:tav tm="0">
                                          <p:val>
                                            <p:fltVal val="0"/>
                                          </p:val>
                                        </p:tav>
                                        <p:tav tm="100000">
                                          <p:val>
                                            <p:strVal val="#ppt_h"/>
                                          </p:val>
                                        </p:tav>
                                      </p:tavLst>
                                    </p:anim>
                                    <p:animEffect transition="in" filter="fade">
                                      <p:cBhvr>
                                        <p:cTn id="69" dur="500"/>
                                        <p:tgtEl>
                                          <p:spTgt spid="81"/>
                                        </p:tgtEl>
                                      </p:cBhvr>
                                    </p:animEffect>
                                  </p:childTnLst>
                                </p:cTn>
                              </p:par>
                              <p:par>
                                <p:cTn id="70" presetID="53" presetClass="entr" presetSubtype="16" fill="hold" nodeType="withEffect">
                                  <p:stCondLst>
                                    <p:cond delay="0"/>
                                  </p:stCondLst>
                                  <p:childTnLst>
                                    <p:set>
                                      <p:cBhvr>
                                        <p:cTn id="71" dur="1" fill="hold">
                                          <p:stCondLst>
                                            <p:cond delay="0"/>
                                          </p:stCondLst>
                                        </p:cTn>
                                        <p:tgtEl>
                                          <p:spTgt spid="78"/>
                                        </p:tgtEl>
                                        <p:attrNameLst>
                                          <p:attrName>style.visibility</p:attrName>
                                        </p:attrNameLst>
                                      </p:cBhvr>
                                      <p:to>
                                        <p:strVal val="visible"/>
                                      </p:to>
                                    </p:set>
                                    <p:anim calcmode="lin" valueType="num">
                                      <p:cBhvr>
                                        <p:cTn id="72" dur="500" fill="hold"/>
                                        <p:tgtEl>
                                          <p:spTgt spid="78"/>
                                        </p:tgtEl>
                                        <p:attrNameLst>
                                          <p:attrName>ppt_w</p:attrName>
                                        </p:attrNameLst>
                                      </p:cBhvr>
                                      <p:tavLst>
                                        <p:tav tm="0">
                                          <p:val>
                                            <p:fltVal val="0"/>
                                          </p:val>
                                        </p:tav>
                                        <p:tav tm="100000">
                                          <p:val>
                                            <p:strVal val="#ppt_w"/>
                                          </p:val>
                                        </p:tav>
                                      </p:tavLst>
                                    </p:anim>
                                    <p:anim calcmode="lin" valueType="num">
                                      <p:cBhvr>
                                        <p:cTn id="73" dur="500" fill="hold"/>
                                        <p:tgtEl>
                                          <p:spTgt spid="78"/>
                                        </p:tgtEl>
                                        <p:attrNameLst>
                                          <p:attrName>ppt_h</p:attrName>
                                        </p:attrNameLst>
                                      </p:cBhvr>
                                      <p:tavLst>
                                        <p:tav tm="0">
                                          <p:val>
                                            <p:fltVal val="0"/>
                                          </p:val>
                                        </p:tav>
                                        <p:tav tm="100000">
                                          <p:val>
                                            <p:strVal val="#ppt_h"/>
                                          </p:val>
                                        </p:tav>
                                      </p:tavLst>
                                    </p:anim>
                                    <p:animEffect transition="in" filter="fade">
                                      <p:cBhvr>
                                        <p:cTn id="74" dur="500"/>
                                        <p:tgtEl>
                                          <p:spTgt spid="78"/>
                                        </p:tgtEl>
                                      </p:cBhvr>
                                    </p:animEffect>
                                  </p:childTnLst>
                                </p:cTn>
                              </p:par>
                            </p:childTnLst>
                          </p:cTn>
                        </p:par>
                        <p:par>
                          <p:cTn id="75" fill="hold">
                            <p:stCondLst>
                              <p:cond delay="2250"/>
                            </p:stCondLst>
                            <p:childTnLst>
                              <p:par>
                                <p:cTn id="76" presetID="8" presetClass="emph" presetSubtype="0" fill="hold" grpId="1" nodeType="afterEffect">
                                  <p:stCondLst>
                                    <p:cond delay="0"/>
                                  </p:stCondLst>
                                  <p:childTnLst>
                                    <p:animRot by="21600000">
                                      <p:cBhvr>
                                        <p:cTn id="77" dur="2000" fill="hold"/>
                                        <p:tgtEl>
                                          <p:spTgt spid="50"/>
                                        </p:tgtEl>
                                        <p:attrNameLst>
                                          <p:attrName>r</p:attrName>
                                        </p:attrNameLst>
                                      </p:cBhvr>
                                    </p:animRot>
                                  </p:childTnLst>
                                </p:cTn>
                              </p:par>
                              <p:par>
                                <p:cTn id="78" presetID="8" presetClass="emph" presetSubtype="0" fill="hold" grpId="1" nodeType="withEffect">
                                  <p:stCondLst>
                                    <p:cond delay="0"/>
                                  </p:stCondLst>
                                  <p:childTnLst>
                                    <p:animRot by="21600000">
                                      <p:cBhvr>
                                        <p:cTn id="79" dur="2000" fill="hold"/>
                                        <p:tgtEl>
                                          <p:spTgt spid="47"/>
                                        </p:tgtEl>
                                        <p:attrNameLst>
                                          <p:attrName>r</p:attrName>
                                        </p:attrNameLst>
                                      </p:cBhvr>
                                    </p:animRot>
                                  </p:childTnLst>
                                </p:cTn>
                              </p:par>
                              <p:par>
                                <p:cTn id="80" presetID="8" presetClass="emph" presetSubtype="0" fill="hold" grpId="1" nodeType="withEffect">
                                  <p:stCondLst>
                                    <p:cond delay="0"/>
                                  </p:stCondLst>
                                  <p:childTnLst>
                                    <p:animRot by="21600000">
                                      <p:cBhvr>
                                        <p:cTn id="81" dur="2000" fill="hold"/>
                                        <p:tgtEl>
                                          <p:spTgt spid="53"/>
                                        </p:tgtEl>
                                        <p:attrNameLst>
                                          <p:attrName>r</p:attrName>
                                        </p:attrNameLst>
                                      </p:cBhvr>
                                    </p:animRot>
                                  </p:childTnLst>
                                </p:cTn>
                              </p:par>
                              <p:par>
                                <p:cTn id="82" presetID="8" presetClass="emph" presetSubtype="0" fill="hold" grpId="1" nodeType="withEffect">
                                  <p:stCondLst>
                                    <p:cond delay="0"/>
                                  </p:stCondLst>
                                  <p:childTnLst>
                                    <p:animRot by="21600000">
                                      <p:cBhvr>
                                        <p:cTn id="83" dur="2000" fill="hold"/>
                                        <p:tgtEl>
                                          <p:spTgt spid="56"/>
                                        </p:tgtEl>
                                        <p:attrNameLst>
                                          <p:attrName>r</p:attrName>
                                        </p:attrNameLst>
                                      </p:cBhvr>
                                    </p:animRot>
                                  </p:childTnLst>
                                </p:cTn>
                              </p:par>
                            </p:childTnLst>
                          </p:cTn>
                        </p:par>
                        <p:par>
                          <p:cTn id="84" fill="hold">
                            <p:stCondLst>
                              <p:cond delay="4250"/>
                            </p:stCondLst>
                            <p:childTnLst>
                              <p:par>
                                <p:cTn id="85" presetID="22" presetClass="entr" presetSubtype="2" fill="hold"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right)">
                                      <p:cBhvr>
                                        <p:cTn id="87" dur="500"/>
                                        <p:tgtEl>
                                          <p:spTgt spid="58"/>
                                        </p:tgtEl>
                                      </p:cBhvr>
                                    </p:animEffect>
                                  </p:childTnLst>
                                </p:cTn>
                              </p:par>
                            </p:childTnLst>
                          </p:cTn>
                        </p:par>
                        <p:par>
                          <p:cTn id="88" fill="hold">
                            <p:stCondLst>
                              <p:cond delay="4750"/>
                            </p:stCondLst>
                            <p:childTnLst>
                              <p:par>
                                <p:cTn id="89" presetID="22" presetClass="entr" presetSubtype="2" fill="hold" nodeType="after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wipe(right)">
                                      <p:cBhvr>
                                        <p:cTn id="91" dur="500"/>
                                        <p:tgtEl>
                                          <p:spTgt spid="59"/>
                                        </p:tgtEl>
                                      </p:cBhvr>
                                    </p:animEffect>
                                  </p:childTnLst>
                                </p:cTn>
                              </p:par>
                            </p:childTnLst>
                          </p:cTn>
                        </p:par>
                        <p:par>
                          <p:cTn id="92" fill="hold">
                            <p:stCondLst>
                              <p:cond delay="5250"/>
                            </p:stCondLst>
                            <p:childTnLst>
                              <p:par>
                                <p:cTn id="93" presetID="10" presetClass="entr" presetSubtype="0" fill="hold" grpId="0" nodeType="afterEffect">
                                  <p:stCondLst>
                                    <p:cond delay="0"/>
                                  </p:stCondLst>
                                  <p:childTnLst>
                                    <p:set>
                                      <p:cBhvr>
                                        <p:cTn id="94" dur="1" fill="hold">
                                          <p:stCondLst>
                                            <p:cond delay="0"/>
                                          </p:stCondLst>
                                        </p:cTn>
                                        <p:tgtEl>
                                          <p:spTgt spid="64"/>
                                        </p:tgtEl>
                                        <p:attrNameLst>
                                          <p:attrName>style.visibility</p:attrName>
                                        </p:attrNameLst>
                                      </p:cBhvr>
                                      <p:to>
                                        <p:strVal val="visible"/>
                                      </p:to>
                                    </p:set>
                                    <p:animEffect transition="in" filter="fade">
                                      <p:cBhvr>
                                        <p:cTn id="95" dur="500"/>
                                        <p:tgtEl>
                                          <p:spTgt spid="64"/>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65"/>
                                        </p:tgtEl>
                                        <p:attrNameLst>
                                          <p:attrName>style.visibility</p:attrName>
                                        </p:attrNameLst>
                                      </p:cBhvr>
                                      <p:to>
                                        <p:strVal val="visible"/>
                                      </p:to>
                                    </p:set>
                                    <p:animEffect transition="in" filter="fade">
                                      <p:cBhvr>
                                        <p:cTn id="98" dur="500"/>
                                        <p:tgtEl>
                                          <p:spTgt spid="65"/>
                                        </p:tgtEl>
                                      </p:cBhvr>
                                    </p:animEffect>
                                  </p:childTnLst>
                                </p:cTn>
                              </p:par>
                            </p:childTnLst>
                          </p:cTn>
                        </p:par>
                        <p:par>
                          <p:cTn id="99" fill="hold">
                            <p:stCondLst>
                              <p:cond delay="5750"/>
                            </p:stCondLst>
                            <p:childTnLst>
                              <p:par>
                                <p:cTn id="100" presetID="22" presetClass="entr" presetSubtype="8" fill="hold" nodeType="afterEffect">
                                  <p:stCondLst>
                                    <p:cond delay="0"/>
                                  </p:stCondLst>
                                  <p:childTnLst>
                                    <p:set>
                                      <p:cBhvr>
                                        <p:cTn id="101" dur="1" fill="hold">
                                          <p:stCondLst>
                                            <p:cond delay="0"/>
                                          </p:stCondLst>
                                        </p:cTn>
                                        <p:tgtEl>
                                          <p:spTgt spid="62"/>
                                        </p:tgtEl>
                                        <p:attrNameLst>
                                          <p:attrName>style.visibility</p:attrName>
                                        </p:attrNameLst>
                                      </p:cBhvr>
                                      <p:to>
                                        <p:strVal val="visible"/>
                                      </p:to>
                                    </p:set>
                                    <p:animEffect transition="in" filter="wipe(left)">
                                      <p:cBhvr>
                                        <p:cTn id="102" dur="500"/>
                                        <p:tgtEl>
                                          <p:spTgt spid="62"/>
                                        </p:tgtEl>
                                      </p:cBhvr>
                                    </p:animEffect>
                                  </p:childTnLst>
                                </p:cTn>
                              </p:par>
                            </p:childTnLst>
                          </p:cTn>
                        </p:par>
                        <p:par>
                          <p:cTn id="103" fill="hold">
                            <p:stCondLst>
                              <p:cond delay="6250"/>
                            </p:stCondLst>
                            <p:childTnLst>
                              <p:par>
                                <p:cTn id="104" presetID="22" presetClass="entr" presetSubtype="8" fill="hold" nodeType="after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wipe(left)">
                                      <p:cBhvr>
                                        <p:cTn id="106" dur="500"/>
                                        <p:tgtEl>
                                          <p:spTgt spid="63"/>
                                        </p:tgtEl>
                                      </p:cBhvr>
                                    </p:animEffect>
                                  </p:childTnLst>
                                </p:cTn>
                              </p:par>
                            </p:childTnLst>
                          </p:cTn>
                        </p:par>
                        <p:par>
                          <p:cTn id="107" fill="hold">
                            <p:stCondLst>
                              <p:cond delay="6750"/>
                            </p:stCondLst>
                            <p:childTnLst>
                              <p:par>
                                <p:cTn id="108" presetID="10" presetClass="entr" presetSubtype="0" fill="hold" grpId="0" nodeType="afterEffect">
                                  <p:stCondLst>
                                    <p:cond delay="0"/>
                                  </p:stCondLst>
                                  <p:childTnLst>
                                    <p:set>
                                      <p:cBhvr>
                                        <p:cTn id="109" dur="1" fill="hold">
                                          <p:stCondLst>
                                            <p:cond delay="0"/>
                                          </p:stCondLst>
                                        </p:cTn>
                                        <p:tgtEl>
                                          <p:spTgt spid="67"/>
                                        </p:tgtEl>
                                        <p:attrNameLst>
                                          <p:attrName>style.visibility</p:attrName>
                                        </p:attrNameLst>
                                      </p:cBhvr>
                                      <p:to>
                                        <p:strVal val="visible"/>
                                      </p:to>
                                    </p:set>
                                    <p:animEffect transition="in" filter="fade">
                                      <p:cBhvr>
                                        <p:cTn id="110" dur="500"/>
                                        <p:tgtEl>
                                          <p:spTgt spid="67"/>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70"/>
                                        </p:tgtEl>
                                        <p:attrNameLst>
                                          <p:attrName>style.visibility</p:attrName>
                                        </p:attrNameLst>
                                      </p:cBhvr>
                                      <p:to>
                                        <p:strVal val="visible"/>
                                      </p:to>
                                    </p:set>
                                    <p:animEffect transition="in" filter="fade">
                                      <p:cBhvr>
                                        <p:cTn id="113" dur="500"/>
                                        <p:tgtEl>
                                          <p:spTgt spid="70"/>
                                        </p:tgtEl>
                                      </p:cBhvr>
                                    </p:animEffect>
                                  </p:childTnLst>
                                </p:cTn>
                              </p:par>
                            </p:childTnLst>
                          </p:cTn>
                        </p:par>
                        <p:par>
                          <p:cTn id="114" fill="hold">
                            <p:stCondLst>
                              <p:cond delay="7250"/>
                            </p:stCondLst>
                            <p:childTnLst>
                              <p:par>
                                <p:cTn id="115" presetID="22" presetClass="entr" presetSubtype="2" fill="hold" nodeType="afterEffect">
                                  <p:stCondLst>
                                    <p:cond delay="0"/>
                                  </p:stCondLst>
                                  <p:childTnLst>
                                    <p:set>
                                      <p:cBhvr>
                                        <p:cTn id="116" dur="1" fill="hold">
                                          <p:stCondLst>
                                            <p:cond delay="0"/>
                                          </p:stCondLst>
                                        </p:cTn>
                                        <p:tgtEl>
                                          <p:spTgt spid="60"/>
                                        </p:tgtEl>
                                        <p:attrNameLst>
                                          <p:attrName>style.visibility</p:attrName>
                                        </p:attrNameLst>
                                      </p:cBhvr>
                                      <p:to>
                                        <p:strVal val="visible"/>
                                      </p:to>
                                    </p:set>
                                    <p:animEffect transition="in" filter="wipe(right)">
                                      <p:cBhvr>
                                        <p:cTn id="117" dur="500"/>
                                        <p:tgtEl>
                                          <p:spTgt spid="60"/>
                                        </p:tgtEl>
                                      </p:cBhvr>
                                    </p:animEffect>
                                  </p:childTnLst>
                                </p:cTn>
                              </p:par>
                            </p:childTnLst>
                          </p:cTn>
                        </p:par>
                        <p:par>
                          <p:cTn id="118" fill="hold">
                            <p:stCondLst>
                              <p:cond delay="7750"/>
                            </p:stCondLst>
                            <p:childTnLst>
                              <p:par>
                                <p:cTn id="119" presetID="22" presetClass="entr" presetSubtype="2" fill="hold" nodeType="afterEffect">
                                  <p:stCondLst>
                                    <p:cond delay="0"/>
                                  </p:stCondLst>
                                  <p:childTnLst>
                                    <p:set>
                                      <p:cBhvr>
                                        <p:cTn id="120" dur="1" fill="hold">
                                          <p:stCondLst>
                                            <p:cond delay="0"/>
                                          </p:stCondLst>
                                        </p:cTn>
                                        <p:tgtEl>
                                          <p:spTgt spid="61"/>
                                        </p:tgtEl>
                                        <p:attrNameLst>
                                          <p:attrName>style.visibility</p:attrName>
                                        </p:attrNameLst>
                                      </p:cBhvr>
                                      <p:to>
                                        <p:strVal val="visible"/>
                                      </p:to>
                                    </p:set>
                                    <p:animEffect transition="in" filter="wipe(right)">
                                      <p:cBhvr>
                                        <p:cTn id="121" dur="500"/>
                                        <p:tgtEl>
                                          <p:spTgt spid="61"/>
                                        </p:tgtEl>
                                      </p:cBhvr>
                                    </p:animEffect>
                                  </p:childTnLst>
                                </p:cTn>
                              </p:par>
                            </p:childTnLst>
                          </p:cTn>
                        </p:par>
                        <p:par>
                          <p:cTn id="122" fill="hold">
                            <p:stCondLst>
                              <p:cond delay="8250"/>
                            </p:stCondLst>
                            <p:childTnLst>
                              <p:par>
                                <p:cTn id="123" presetID="10" presetClass="entr" presetSubtype="0" fill="hold" grpId="0" nodeType="afterEffect">
                                  <p:stCondLst>
                                    <p:cond delay="0"/>
                                  </p:stCondLst>
                                  <p:childTnLst>
                                    <p:set>
                                      <p:cBhvr>
                                        <p:cTn id="124" dur="1" fill="hold">
                                          <p:stCondLst>
                                            <p:cond delay="0"/>
                                          </p:stCondLst>
                                        </p:cTn>
                                        <p:tgtEl>
                                          <p:spTgt spid="66"/>
                                        </p:tgtEl>
                                        <p:attrNameLst>
                                          <p:attrName>style.visibility</p:attrName>
                                        </p:attrNameLst>
                                      </p:cBhvr>
                                      <p:to>
                                        <p:strVal val="visible"/>
                                      </p:to>
                                    </p:set>
                                    <p:animEffect transition="in" filter="fade">
                                      <p:cBhvr>
                                        <p:cTn id="125" dur="500"/>
                                        <p:tgtEl>
                                          <p:spTgt spid="66"/>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69"/>
                                        </p:tgtEl>
                                        <p:attrNameLst>
                                          <p:attrName>style.visibility</p:attrName>
                                        </p:attrNameLst>
                                      </p:cBhvr>
                                      <p:to>
                                        <p:strVal val="visible"/>
                                      </p:to>
                                    </p:set>
                                    <p:animEffect transition="in" filter="fade">
                                      <p:cBhvr>
                                        <p:cTn id="128" dur="500"/>
                                        <p:tgtEl>
                                          <p:spTgt spid="69"/>
                                        </p:tgtEl>
                                      </p:cBhvr>
                                    </p:animEffect>
                                  </p:childTnLst>
                                </p:cTn>
                              </p:par>
                            </p:childTnLst>
                          </p:cTn>
                        </p:par>
                        <p:par>
                          <p:cTn id="129" fill="hold">
                            <p:stCondLst>
                              <p:cond delay="8750"/>
                            </p:stCondLst>
                            <p:childTnLst>
                              <p:par>
                                <p:cTn id="130" presetID="22" presetClass="entr" presetSubtype="8" fill="hold" nodeType="afterEffect">
                                  <p:stCondLst>
                                    <p:cond delay="0"/>
                                  </p:stCondLst>
                                  <p:childTnLst>
                                    <p:set>
                                      <p:cBhvr>
                                        <p:cTn id="131" dur="1" fill="hold">
                                          <p:stCondLst>
                                            <p:cond delay="0"/>
                                          </p:stCondLst>
                                        </p:cTn>
                                        <p:tgtEl>
                                          <p:spTgt spid="71"/>
                                        </p:tgtEl>
                                        <p:attrNameLst>
                                          <p:attrName>style.visibility</p:attrName>
                                        </p:attrNameLst>
                                      </p:cBhvr>
                                      <p:to>
                                        <p:strVal val="visible"/>
                                      </p:to>
                                    </p:set>
                                    <p:animEffect transition="in" filter="wipe(left)">
                                      <p:cBhvr>
                                        <p:cTn id="132" dur="500"/>
                                        <p:tgtEl>
                                          <p:spTgt spid="71"/>
                                        </p:tgtEl>
                                      </p:cBhvr>
                                    </p:animEffect>
                                  </p:childTnLst>
                                </p:cTn>
                              </p:par>
                            </p:childTnLst>
                          </p:cTn>
                        </p:par>
                        <p:par>
                          <p:cTn id="133" fill="hold">
                            <p:stCondLst>
                              <p:cond delay="9250"/>
                            </p:stCondLst>
                            <p:childTnLst>
                              <p:par>
                                <p:cTn id="134" presetID="22" presetClass="entr" presetSubtype="8" fill="hold" nodeType="afterEffect">
                                  <p:stCondLst>
                                    <p:cond delay="0"/>
                                  </p:stCondLst>
                                  <p:childTnLst>
                                    <p:set>
                                      <p:cBhvr>
                                        <p:cTn id="135" dur="1" fill="hold">
                                          <p:stCondLst>
                                            <p:cond delay="0"/>
                                          </p:stCondLst>
                                        </p:cTn>
                                        <p:tgtEl>
                                          <p:spTgt spid="72"/>
                                        </p:tgtEl>
                                        <p:attrNameLst>
                                          <p:attrName>style.visibility</p:attrName>
                                        </p:attrNameLst>
                                      </p:cBhvr>
                                      <p:to>
                                        <p:strVal val="visible"/>
                                      </p:to>
                                    </p:set>
                                    <p:animEffect transition="in" filter="wipe(left)">
                                      <p:cBhvr>
                                        <p:cTn id="136" dur="500"/>
                                        <p:tgtEl>
                                          <p:spTgt spid="72"/>
                                        </p:tgtEl>
                                      </p:cBhvr>
                                    </p:animEffect>
                                  </p:childTnLst>
                                </p:cTn>
                              </p:par>
                            </p:childTnLst>
                          </p:cTn>
                        </p:par>
                        <p:par>
                          <p:cTn id="137" fill="hold">
                            <p:stCondLst>
                              <p:cond delay="9750"/>
                            </p:stCondLst>
                            <p:childTnLst>
                              <p:par>
                                <p:cTn id="138" presetID="10" presetClass="entr" presetSubtype="0" fill="hold" grpId="0" nodeType="afterEffect">
                                  <p:stCondLst>
                                    <p:cond delay="0"/>
                                  </p:stCondLst>
                                  <p:childTnLst>
                                    <p:set>
                                      <p:cBhvr>
                                        <p:cTn id="139" dur="1" fill="hold">
                                          <p:stCondLst>
                                            <p:cond delay="0"/>
                                          </p:stCondLst>
                                        </p:cTn>
                                        <p:tgtEl>
                                          <p:spTgt spid="68"/>
                                        </p:tgtEl>
                                        <p:attrNameLst>
                                          <p:attrName>style.visibility</p:attrName>
                                        </p:attrNameLst>
                                      </p:cBhvr>
                                      <p:to>
                                        <p:strVal val="visible"/>
                                      </p:to>
                                    </p:set>
                                    <p:animEffect transition="in" filter="fade">
                                      <p:cBhvr>
                                        <p:cTn id="140" dur="500"/>
                                        <p:tgtEl>
                                          <p:spTgt spid="68"/>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animBg="1"/>
      <p:bldP spid="47" grpId="0" animBg="1"/>
      <p:bldP spid="47" grpId="1" animBg="1"/>
      <p:bldP spid="48" grpId="0" animBg="1"/>
      <p:bldP spid="49" grpId="0" animBg="1"/>
      <p:bldP spid="50" grpId="0" animBg="1"/>
      <p:bldP spid="50" grpId="1" animBg="1"/>
      <p:bldP spid="51" grpId="0" animBg="1"/>
      <p:bldP spid="52" grpId="0" animBg="1"/>
      <p:bldP spid="53" grpId="0" animBg="1"/>
      <p:bldP spid="53" grpId="1" animBg="1"/>
      <p:bldP spid="54" grpId="0" animBg="1"/>
      <p:bldP spid="55" grpId="0" animBg="1"/>
      <p:bldP spid="56" grpId="0" animBg="1"/>
      <p:bldP spid="56" grpId="1" animBg="1"/>
      <p:bldP spid="57" grpId="0" animBg="1"/>
      <p:bldP spid="64" grpId="0"/>
      <p:bldP spid="65" grpId="0"/>
      <p:bldP spid="66" grpId="0"/>
      <p:bldP spid="67" grpId="0"/>
      <p:bldP spid="68" grpId="0"/>
      <p:bldP spid="69" grpId="0"/>
      <p:bldP spid="70" grpId="0"/>
      <p:bldP spid="7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55"/>
          <p:cNvSpPr txBox="1">
            <a:spLocks noChangeArrowheads="1"/>
          </p:cNvSpPr>
          <p:nvPr/>
        </p:nvSpPr>
        <p:spPr bwMode="auto">
          <a:xfrm>
            <a:off x="952843" y="139511"/>
            <a:ext cx="2395021"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smtClean="0">
                <a:latin typeface="微软雅黑" panose="020B0503020204020204" pitchFamily="34" charset="-122"/>
                <a:ea typeface="微软雅黑" panose="020B0503020204020204" pitchFamily="34" charset="-122"/>
              </a:rPr>
              <a:t>点击添加标题</a:t>
            </a:r>
            <a:endParaRPr lang="zh-CN" altLang="en-US" sz="2800" i="0" dirty="0">
              <a:latin typeface="微软雅黑" panose="020B0503020204020204" pitchFamily="34" charset="-122"/>
              <a:ea typeface="微软雅黑" panose="020B0503020204020204" pitchFamily="34" charset="-122"/>
            </a:endParaRPr>
          </a:p>
        </p:txBody>
      </p:sp>
      <p:graphicFrame>
        <p:nvGraphicFramePr>
          <p:cNvPr id="31" name="图表 30"/>
          <p:cNvGraphicFramePr/>
          <p:nvPr>
            <p:extLst/>
          </p:nvPr>
        </p:nvGraphicFramePr>
        <p:xfrm>
          <a:off x="683568" y="1840116"/>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图表 31"/>
          <p:cNvGraphicFramePr/>
          <p:nvPr>
            <p:extLst/>
          </p:nvPr>
        </p:nvGraphicFramePr>
        <p:xfrm>
          <a:off x="5832140" y="1840116"/>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2" name="图表 61"/>
          <p:cNvGraphicFramePr/>
          <p:nvPr>
            <p:extLst/>
          </p:nvPr>
        </p:nvGraphicFramePr>
        <p:xfrm>
          <a:off x="3275856" y="1840116"/>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63" name="文本框 13"/>
          <p:cNvSpPr txBox="1"/>
          <p:nvPr/>
        </p:nvSpPr>
        <p:spPr>
          <a:xfrm>
            <a:off x="1151620" y="2553881"/>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75%</a:t>
            </a:r>
            <a:endParaRPr lang="zh-CN" altLang="en-US" sz="3200" b="0" dirty="0">
              <a:latin typeface="Calibri Light" panose="020F0302020204030204" pitchFamily="34" charset="0"/>
            </a:endParaRPr>
          </a:p>
        </p:txBody>
      </p:sp>
      <p:sp>
        <p:nvSpPr>
          <p:cNvPr id="64" name="文本框 14"/>
          <p:cNvSpPr txBox="1"/>
          <p:nvPr/>
        </p:nvSpPr>
        <p:spPr>
          <a:xfrm>
            <a:off x="3797914"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50%</a:t>
            </a:r>
            <a:endParaRPr lang="zh-CN" altLang="en-US" sz="3200" b="0" dirty="0">
              <a:latin typeface="Calibri Light" panose="020F0302020204030204" pitchFamily="34" charset="0"/>
            </a:endParaRPr>
          </a:p>
        </p:txBody>
      </p:sp>
      <p:sp>
        <p:nvSpPr>
          <p:cNvPr id="65" name="文本框 15"/>
          <p:cNvSpPr txBox="1"/>
          <p:nvPr/>
        </p:nvSpPr>
        <p:spPr>
          <a:xfrm>
            <a:off x="6300192"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25%</a:t>
            </a:r>
            <a:endParaRPr lang="zh-CN" altLang="en-US" sz="3200" b="0" dirty="0">
              <a:latin typeface="Calibri Light" panose="020F0302020204030204" pitchFamily="34" charset="0"/>
            </a:endParaRPr>
          </a:p>
        </p:txBody>
      </p:sp>
      <p:sp>
        <p:nvSpPr>
          <p:cNvPr id="66" name="文本框 7"/>
          <p:cNvSpPr txBox="1">
            <a:spLocks noChangeArrowheads="1"/>
          </p:cNvSpPr>
          <p:nvPr/>
        </p:nvSpPr>
        <p:spPr bwMode="auto">
          <a:xfrm>
            <a:off x="1115616"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a:t>
            </a:r>
            <a:r>
              <a:rPr lang="zh-CN" altLang="en-US" sz="1200" b="0" dirty="0" smtClean="0">
                <a:solidFill>
                  <a:schemeClr val="tx1">
                    <a:lumMod val="85000"/>
                    <a:lumOff val="15000"/>
                  </a:schemeClr>
                </a:solidFill>
                <a:latin typeface="微软雅黑" pitchFamily="34" charset="-122"/>
              </a:rPr>
              <a:t>添加说明文字添加</a:t>
            </a:r>
            <a:r>
              <a:rPr lang="zh-CN" altLang="en-US" sz="1200" b="0" dirty="0">
                <a:solidFill>
                  <a:schemeClr val="tx1">
                    <a:lumMod val="85000"/>
                    <a:lumOff val="15000"/>
                  </a:schemeClr>
                </a:solidFill>
                <a:latin typeface="微软雅黑" pitchFamily="34" charset="-122"/>
              </a:rPr>
              <a:t>说明文字添加说明</a:t>
            </a:r>
            <a:r>
              <a:rPr lang="zh-CN" altLang="en-US" sz="1200" b="0" dirty="0" smtClean="0">
                <a:solidFill>
                  <a:schemeClr val="tx1">
                    <a:lumMod val="85000"/>
                    <a:lumOff val="15000"/>
                  </a:schemeClr>
                </a:solidFill>
                <a:latin typeface="微软雅黑" pitchFamily="34" charset="-122"/>
              </a:rPr>
              <a:t>文字</a:t>
            </a:r>
            <a:endParaRPr lang="zh-CN" altLang="en-US" sz="1200" b="0" dirty="0">
              <a:solidFill>
                <a:schemeClr val="tx1">
                  <a:lumMod val="85000"/>
                  <a:lumOff val="15000"/>
                </a:schemeClr>
              </a:solidFill>
              <a:latin typeface="微软雅黑" pitchFamily="34" charset="-122"/>
            </a:endParaRPr>
          </a:p>
        </p:txBody>
      </p:sp>
      <p:sp>
        <p:nvSpPr>
          <p:cNvPr id="67" name="文本框 7"/>
          <p:cNvSpPr txBox="1">
            <a:spLocks noChangeArrowheads="1"/>
          </p:cNvSpPr>
          <p:nvPr/>
        </p:nvSpPr>
        <p:spPr bwMode="auto">
          <a:xfrm>
            <a:off x="3684261"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8" name="文本框 7"/>
          <p:cNvSpPr txBox="1">
            <a:spLocks noChangeArrowheads="1"/>
          </p:cNvSpPr>
          <p:nvPr/>
        </p:nvSpPr>
        <p:spPr bwMode="auto">
          <a:xfrm>
            <a:off x="6240545"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9" name="文本框 7"/>
          <p:cNvSpPr txBox="1">
            <a:spLocks noChangeArrowheads="1"/>
          </p:cNvSpPr>
          <p:nvPr/>
        </p:nvSpPr>
        <p:spPr bwMode="auto">
          <a:xfrm>
            <a:off x="1187624" y="843558"/>
            <a:ext cx="6905528" cy="101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00" b="0" dirty="0" smtClean="0">
                <a:solidFill>
                  <a:schemeClr val="tx1">
                    <a:lumMod val="85000"/>
                    <a:lumOff val="15000"/>
                  </a:schemeClr>
                </a:solidFill>
                <a:latin typeface="微软雅黑" pitchFamily="34" charset="-122"/>
              </a:rPr>
              <a:t>添加文本信息</a:t>
            </a:r>
            <a:endParaRPr lang="en-US" altLang="zh-CN" sz="1800" b="0" dirty="0" smtClean="0">
              <a:solidFill>
                <a:schemeClr val="tx1">
                  <a:lumMod val="85000"/>
                  <a:lumOff val="15000"/>
                </a:schemeClr>
              </a:solidFill>
              <a:latin typeface="微软雅黑" pitchFamily="34" charset="-122"/>
            </a:endParaRPr>
          </a:p>
          <a:p>
            <a:pPr>
              <a:lnSpc>
                <a:spcPct val="150000"/>
              </a:lnSpc>
              <a:spcBef>
                <a:spcPts val="300"/>
              </a:spcBef>
            </a:pPr>
            <a:r>
              <a:rPr lang="zh-CN" altLang="en-US" sz="1400" b="0" dirty="0">
                <a:solidFill>
                  <a:schemeClr val="tx1">
                    <a:lumMod val="85000"/>
                    <a:lumOff val="15000"/>
                  </a:schemeClr>
                </a:solidFill>
                <a:latin typeface="微软雅黑" pitchFamily="34" charset="-122"/>
              </a:rPr>
              <a:t>单击此处添加说明文字单击此处添加说明文字单击此处添加说明文字单击此处添加说明文字单击此处单击此处添加说明</a:t>
            </a:r>
            <a:r>
              <a:rPr lang="zh-CN" altLang="en-US" sz="1400" b="0" dirty="0" smtClean="0">
                <a:solidFill>
                  <a:schemeClr val="tx1">
                    <a:lumMod val="85000"/>
                    <a:lumOff val="15000"/>
                  </a:schemeClr>
                </a:solidFill>
                <a:latin typeface="微软雅黑" pitchFamily="34" charset="-122"/>
              </a:rPr>
              <a:t>文字。</a:t>
            </a:r>
            <a:endParaRPr lang="zh-CN" altLang="en-US" sz="1400" b="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1452592216"/>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750"/>
                                        <p:tgtEl>
                                          <p:spTgt spid="69"/>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 calcmode="lin" valueType="num">
                                      <p:cBhvr>
                                        <p:cTn id="21" dur="500" fill="hold"/>
                                        <p:tgtEl>
                                          <p:spTgt spid="31"/>
                                        </p:tgtEl>
                                        <p:attrNameLst>
                                          <p:attrName>style.rotation</p:attrName>
                                        </p:attrNameLst>
                                      </p:cBhvr>
                                      <p:tavLst>
                                        <p:tav tm="0">
                                          <p:val>
                                            <p:fltVal val="90"/>
                                          </p:val>
                                        </p:tav>
                                        <p:tav tm="100000">
                                          <p:val>
                                            <p:fltVal val="0"/>
                                          </p:val>
                                        </p:tav>
                                      </p:tavLst>
                                    </p:anim>
                                    <p:animEffect transition="in" filter="fade">
                                      <p:cBhvr>
                                        <p:cTn id="22" dur="500"/>
                                        <p:tgtEl>
                                          <p:spTgt spid="31"/>
                                        </p:tgtEl>
                                      </p:cBhvr>
                                    </p:animEffect>
                                  </p:childTnLst>
                                </p:cTn>
                              </p:par>
                            </p:childTnLst>
                          </p:cTn>
                        </p:par>
                        <p:par>
                          <p:cTn id="23" fill="hold">
                            <p:stCondLst>
                              <p:cond delay="2000"/>
                            </p:stCondLst>
                            <p:childTnLst>
                              <p:par>
                                <p:cTn id="24" presetID="45" presetClass="entr" presetSubtype="0" fill="hold" grpId="0" nodeType="after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500"/>
                                        <p:tgtEl>
                                          <p:spTgt spid="63"/>
                                        </p:tgtEl>
                                      </p:cBhvr>
                                    </p:animEffect>
                                    <p:anim calcmode="lin" valueType="num">
                                      <p:cBhvr>
                                        <p:cTn id="27" dur="500" fill="hold"/>
                                        <p:tgtEl>
                                          <p:spTgt spid="63"/>
                                        </p:tgtEl>
                                        <p:attrNameLst>
                                          <p:attrName>ppt_w</p:attrName>
                                        </p:attrNameLst>
                                      </p:cBhvr>
                                      <p:tavLst>
                                        <p:tav tm="0" fmla="#ppt_w*sin(2.5*pi*$)">
                                          <p:val>
                                            <p:fltVal val="0"/>
                                          </p:val>
                                        </p:tav>
                                        <p:tav tm="100000">
                                          <p:val>
                                            <p:fltVal val="1"/>
                                          </p:val>
                                        </p:tav>
                                      </p:tavLst>
                                    </p:anim>
                                    <p:anim calcmode="lin" valueType="num">
                                      <p:cBhvr>
                                        <p:cTn id="28" dur="500" fill="hold"/>
                                        <p:tgtEl>
                                          <p:spTgt spid="63"/>
                                        </p:tgtEl>
                                        <p:attrNameLst>
                                          <p:attrName>ppt_h</p:attrName>
                                        </p:attrNameLst>
                                      </p:cBhvr>
                                      <p:tavLst>
                                        <p:tav tm="0">
                                          <p:val>
                                            <p:strVal val="#ppt_h"/>
                                          </p:val>
                                        </p:tav>
                                        <p:tav tm="100000">
                                          <p:val>
                                            <p:strVal val="#ppt_h"/>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wipe(up)">
                                      <p:cBhvr>
                                        <p:cTn id="32" dur="500"/>
                                        <p:tgtEl>
                                          <p:spTgt spid="66"/>
                                        </p:tgtEl>
                                      </p:cBhvr>
                                    </p:animEffect>
                                  </p:childTnLst>
                                </p:cTn>
                              </p:par>
                            </p:childTnLst>
                          </p:cTn>
                        </p:par>
                        <p:par>
                          <p:cTn id="33" fill="hold">
                            <p:stCondLst>
                              <p:cond delay="3000"/>
                            </p:stCondLst>
                            <p:childTnLst>
                              <p:par>
                                <p:cTn id="34" presetID="31" presetClass="entr" presetSubtype="0"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 calcmode="lin" valueType="num">
                                      <p:cBhvr>
                                        <p:cTn id="38" dur="500" fill="hold"/>
                                        <p:tgtEl>
                                          <p:spTgt spid="62"/>
                                        </p:tgtEl>
                                        <p:attrNameLst>
                                          <p:attrName>style.rotation</p:attrName>
                                        </p:attrNameLst>
                                      </p:cBhvr>
                                      <p:tavLst>
                                        <p:tav tm="0">
                                          <p:val>
                                            <p:fltVal val="90"/>
                                          </p:val>
                                        </p:tav>
                                        <p:tav tm="100000">
                                          <p:val>
                                            <p:fltVal val="0"/>
                                          </p:val>
                                        </p:tav>
                                      </p:tavLst>
                                    </p:anim>
                                    <p:animEffect transition="in" filter="fade">
                                      <p:cBhvr>
                                        <p:cTn id="39" dur="500"/>
                                        <p:tgtEl>
                                          <p:spTgt spid="62"/>
                                        </p:tgtEl>
                                      </p:cBhvr>
                                    </p:animEffect>
                                  </p:childTnLst>
                                </p:cTn>
                              </p:par>
                            </p:childTnLst>
                          </p:cTn>
                        </p:par>
                        <p:par>
                          <p:cTn id="40" fill="hold">
                            <p:stCondLst>
                              <p:cond delay="3500"/>
                            </p:stCondLst>
                            <p:childTnLst>
                              <p:par>
                                <p:cTn id="41" presetID="45" presetClass="entr" presetSubtype="0"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500"/>
                                        <p:tgtEl>
                                          <p:spTgt spid="64"/>
                                        </p:tgtEl>
                                      </p:cBhvr>
                                    </p:animEffect>
                                    <p:anim calcmode="lin" valueType="num">
                                      <p:cBhvr>
                                        <p:cTn id="44" dur="500" fill="hold"/>
                                        <p:tgtEl>
                                          <p:spTgt spid="64"/>
                                        </p:tgtEl>
                                        <p:attrNameLst>
                                          <p:attrName>ppt_w</p:attrName>
                                        </p:attrNameLst>
                                      </p:cBhvr>
                                      <p:tavLst>
                                        <p:tav tm="0" fmla="#ppt_w*sin(2.5*pi*$)">
                                          <p:val>
                                            <p:fltVal val="0"/>
                                          </p:val>
                                        </p:tav>
                                        <p:tav tm="100000">
                                          <p:val>
                                            <p:fltVal val="1"/>
                                          </p:val>
                                        </p:tav>
                                      </p:tavLst>
                                    </p:anim>
                                    <p:anim calcmode="lin" valueType="num">
                                      <p:cBhvr>
                                        <p:cTn id="45" dur="500" fill="hold"/>
                                        <p:tgtEl>
                                          <p:spTgt spid="64"/>
                                        </p:tgtEl>
                                        <p:attrNameLst>
                                          <p:attrName>ppt_h</p:attrName>
                                        </p:attrNameLst>
                                      </p:cBhvr>
                                      <p:tavLst>
                                        <p:tav tm="0">
                                          <p:val>
                                            <p:strVal val="#ppt_h"/>
                                          </p:val>
                                        </p:tav>
                                        <p:tav tm="100000">
                                          <p:val>
                                            <p:strVal val="#ppt_h"/>
                                          </p:val>
                                        </p:tav>
                                      </p:tavLst>
                                    </p:anim>
                                  </p:childTnLst>
                                </p:cTn>
                              </p:par>
                            </p:childTnLst>
                          </p:cTn>
                        </p:par>
                        <p:par>
                          <p:cTn id="46" fill="hold">
                            <p:stCondLst>
                              <p:cond delay="4000"/>
                            </p:stCondLst>
                            <p:childTnLst>
                              <p:par>
                                <p:cTn id="47" presetID="22" presetClass="entr" presetSubtype="1"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wipe(up)">
                                      <p:cBhvr>
                                        <p:cTn id="49" dur="500"/>
                                        <p:tgtEl>
                                          <p:spTgt spid="67"/>
                                        </p:tgtEl>
                                      </p:cBhvr>
                                    </p:animEffect>
                                  </p:childTnLst>
                                </p:cTn>
                              </p:par>
                            </p:childTnLst>
                          </p:cTn>
                        </p:par>
                        <p:par>
                          <p:cTn id="50" fill="hold">
                            <p:stCondLst>
                              <p:cond delay="4500"/>
                            </p:stCondLst>
                            <p:childTnLst>
                              <p:par>
                                <p:cTn id="51" presetID="31"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 calcmode="lin" valueType="num">
                                      <p:cBhvr>
                                        <p:cTn id="55" dur="500" fill="hold"/>
                                        <p:tgtEl>
                                          <p:spTgt spid="32"/>
                                        </p:tgtEl>
                                        <p:attrNameLst>
                                          <p:attrName>style.rotation</p:attrName>
                                        </p:attrNameLst>
                                      </p:cBhvr>
                                      <p:tavLst>
                                        <p:tav tm="0">
                                          <p:val>
                                            <p:fltVal val="90"/>
                                          </p:val>
                                        </p:tav>
                                        <p:tav tm="100000">
                                          <p:val>
                                            <p:fltVal val="0"/>
                                          </p:val>
                                        </p:tav>
                                      </p:tavLst>
                                    </p:anim>
                                    <p:animEffect transition="in" filter="fade">
                                      <p:cBhvr>
                                        <p:cTn id="56" dur="500"/>
                                        <p:tgtEl>
                                          <p:spTgt spid="32"/>
                                        </p:tgtEl>
                                      </p:cBhvr>
                                    </p:animEffect>
                                  </p:childTnLst>
                                </p:cTn>
                              </p:par>
                            </p:childTnLst>
                          </p:cTn>
                        </p:par>
                        <p:par>
                          <p:cTn id="57" fill="hold">
                            <p:stCondLst>
                              <p:cond delay="5000"/>
                            </p:stCondLst>
                            <p:childTnLst>
                              <p:par>
                                <p:cTn id="58" presetID="45" presetClass="entr" presetSubtype="0" fill="hold" grpId="0" nodeType="after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ppt_w</p:attrName>
                                        </p:attrNameLst>
                                      </p:cBhvr>
                                      <p:tavLst>
                                        <p:tav tm="0" fmla="#ppt_w*sin(2.5*pi*$)">
                                          <p:val>
                                            <p:fltVal val="0"/>
                                          </p:val>
                                        </p:tav>
                                        <p:tav tm="100000">
                                          <p:val>
                                            <p:fltVal val="1"/>
                                          </p:val>
                                        </p:tav>
                                      </p:tavLst>
                                    </p:anim>
                                    <p:anim calcmode="lin" valueType="num">
                                      <p:cBhvr>
                                        <p:cTn id="62" dur="500" fill="hold"/>
                                        <p:tgtEl>
                                          <p:spTgt spid="65"/>
                                        </p:tgtEl>
                                        <p:attrNameLst>
                                          <p:attrName>ppt_h</p:attrName>
                                        </p:attrNameLst>
                                      </p:cBhvr>
                                      <p:tavLst>
                                        <p:tav tm="0">
                                          <p:val>
                                            <p:strVal val="#ppt_h"/>
                                          </p:val>
                                        </p:tav>
                                        <p:tav tm="100000">
                                          <p:val>
                                            <p:strVal val="#ppt_h"/>
                                          </p:val>
                                        </p:tav>
                                      </p:tavLst>
                                    </p:anim>
                                  </p:childTnLst>
                                </p:cTn>
                              </p:par>
                            </p:childTnLst>
                          </p:cTn>
                        </p:par>
                        <p:par>
                          <p:cTn id="63" fill="hold">
                            <p:stCondLst>
                              <p:cond delay="5500"/>
                            </p:stCondLst>
                            <p:childTnLst>
                              <p:par>
                                <p:cTn id="64" presetID="22" presetClass="entr" presetSubtype="1" fill="hold" grpId="0" nodeType="afterEffect">
                                  <p:stCondLst>
                                    <p:cond delay="0"/>
                                  </p:stCondLst>
                                  <p:childTnLst>
                                    <p:set>
                                      <p:cBhvr>
                                        <p:cTn id="65" dur="1" fill="hold">
                                          <p:stCondLst>
                                            <p:cond delay="0"/>
                                          </p:stCondLst>
                                        </p:cTn>
                                        <p:tgtEl>
                                          <p:spTgt spid="68"/>
                                        </p:tgtEl>
                                        <p:attrNameLst>
                                          <p:attrName>style.visibility</p:attrName>
                                        </p:attrNameLst>
                                      </p:cBhvr>
                                      <p:to>
                                        <p:strVal val="visible"/>
                                      </p:to>
                                    </p:set>
                                    <p:animEffect transition="in" filter="wipe(up)">
                                      <p:cBhvr>
                                        <p:cTn id="6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31" grpId="0">
        <p:bldAsOne/>
      </p:bldGraphic>
      <p:bldGraphic spid="32" grpId="0">
        <p:bldAsOne/>
      </p:bldGraphic>
      <p:bldGraphic spid="62" grpId="0">
        <p:bldAsOne/>
      </p:bldGraphic>
      <p:bldP spid="63" grpId="0"/>
      <p:bldP spid="64" grpId="0"/>
      <p:bldP spid="65" grpId="0"/>
      <p:bldP spid="66" grpId="0"/>
      <p:bldP spid="67" grpId="0"/>
      <p:bldP spid="68" grpId="0"/>
      <p:bldP spid="6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5"/>
          <p:cNvSpPr txBox="1">
            <a:spLocks noChangeArrowheads="1"/>
          </p:cNvSpPr>
          <p:nvPr/>
        </p:nvSpPr>
        <p:spPr bwMode="auto">
          <a:xfrm>
            <a:off x="952843" y="139511"/>
            <a:ext cx="2640562"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smtClean="0">
                <a:latin typeface="微软雅黑" panose="020B0503020204020204" pitchFamily="34" charset="-122"/>
                <a:ea typeface="微软雅黑" panose="020B0503020204020204" pitchFamily="34" charset="-122"/>
              </a:rPr>
              <a:t>点击添加标题</a:t>
            </a:r>
            <a:endParaRPr lang="zh-CN" altLang="en-US" sz="2800" i="0" dirty="0">
              <a:latin typeface="微软雅黑" panose="020B0503020204020204" pitchFamily="34" charset="-122"/>
              <a:ea typeface="微软雅黑" panose="020B0503020204020204" pitchFamily="34" charset="-122"/>
            </a:endParaRPr>
          </a:p>
        </p:txBody>
      </p:sp>
      <p:sp>
        <p:nvSpPr>
          <p:cNvPr id="32" name="Oval 2"/>
          <p:cNvSpPr>
            <a:spLocks noChangeArrowheads="1"/>
          </p:cNvSpPr>
          <p:nvPr/>
        </p:nvSpPr>
        <p:spPr bwMode="auto">
          <a:xfrm>
            <a:off x="2829817" y="4336132"/>
            <a:ext cx="3352800" cy="323850"/>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1800">
              <a:ea typeface="微软雅黑" pitchFamily="34" charset="-122"/>
            </a:endParaRPr>
          </a:p>
        </p:txBody>
      </p:sp>
      <p:sp>
        <p:nvSpPr>
          <p:cNvPr id="33" name="Freeform 4"/>
          <p:cNvSpPr>
            <a:spLocks noEditPoints="1"/>
          </p:cNvSpPr>
          <p:nvPr/>
        </p:nvSpPr>
        <p:spPr bwMode="auto">
          <a:xfrm>
            <a:off x="3333055" y="2178719"/>
            <a:ext cx="2311400" cy="2138363"/>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solidFill>
            <a:srgbClr val="FF0000"/>
          </a:solidFill>
          <a:ln w="9525">
            <a:noFill/>
            <a:round/>
            <a:headEnd/>
            <a:tailEnd/>
          </a:ln>
          <a:effectLst/>
          <a:scene3d>
            <a:camera prst="legacyObliqueBottomRight"/>
            <a:lightRig rig="legacyFlat3" dir="t"/>
          </a:scene3d>
          <a:sp3d extrusionH="227000" prstMaterial="legacyMatte">
            <a:bevelT w="13500" h="13500" prst="angle"/>
            <a:bevelB w="13500" h="13500" prst="angle"/>
            <a:extrusionClr>
              <a:srgbClr val="FF0000"/>
            </a:extrusionClr>
          </a:sp3d>
        </p:spPr>
        <p:txBody>
          <a:bodyPr>
            <a:flatTx/>
          </a:bodyPr>
          <a:lstStyle/>
          <a:p>
            <a:endParaRPr lang="zh-CN" altLang="en-US"/>
          </a:p>
        </p:txBody>
      </p:sp>
      <p:sp>
        <p:nvSpPr>
          <p:cNvPr id="34" name="Freeform 5"/>
          <p:cNvSpPr>
            <a:spLocks noEditPoints="1"/>
          </p:cNvSpPr>
          <p:nvPr/>
        </p:nvSpPr>
        <p:spPr bwMode="auto">
          <a:xfrm>
            <a:off x="2525017" y="1915194"/>
            <a:ext cx="1068388" cy="1003300"/>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headEnd/>
            <a:tailE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5" name="Freeform 6"/>
          <p:cNvSpPr>
            <a:spLocks noEditPoints="1"/>
          </p:cNvSpPr>
          <p:nvPr/>
        </p:nvSpPr>
        <p:spPr bwMode="auto">
          <a:xfrm>
            <a:off x="5344417" y="1115094"/>
            <a:ext cx="1676400" cy="1544638"/>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headEnd/>
            <a:tailE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6" name="Rectangle 7"/>
          <p:cNvSpPr>
            <a:spLocks noChangeArrowheads="1"/>
          </p:cNvSpPr>
          <p:nvPr/>
        </p:nvSpPr>
        <p:spPr bwMode="auto">
          <a:xfrm>
            <a:off x="688280" y="3669382"/>
            <a:ext cx="2446337" cy="75713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20000"/>
              </a:lnSpc>
              <a:spcBef>
                <a:spcPts val="0"/>
              </a:spcBef>
              <a:spcAft>
                <a:spcPts val="0"/>
              </a:spcAft>
              <a:defRPr/>
            </a:pPr>
            <a:r>
              <a:rPr lang="zh-CN" altLang="en-US" sz="1200" dirty="0">
                <a:latin typeface="+mn-ea"/>
                <a:ea typeface="+mn-ea"/>
              </a:rPr>
              <a:t>单击此处添加段落文字内容</a:t>
            </a:r>
          </a:p>
          <a:p>
            <a:pPr fontAlgn="auto">
              <a:lnSpc>
                <a:spcPct val="120000"/>
              </a:lnSpc>
              <a:spcBef>
                <a:spcPts val="0"/>
              </a:spcBef>
              <a:spcAft>
                <a:spcPts val="0"/>
              </a:spcAft>
              <a:defRPr/>
            </a:pPr>
            <a:r>
              <a:rPr lang="zh-CN" altLang="en-US" sz="1200" dirty="0">
                <a:latin typeface="+mn-ea"/>
                <a:ea typeface="+mn-ea"/>
              </a:rPr>
              <a:t>单击此处添加段落文字内容</a:t>
            </a:r>
          </a:p>
          <a:p>
            <a:pPr fontAlgn="auto">
              <a:lnSpc>
                <a:spcPct val="120000"/>
              </a:lnSpc>
              <a:spcBef>
                <a:spcPts val="0"/>
              </a:spcBef>
              <a:spcAft>
                <a:spcPts val="0"/>
              </a:spcAft>
              <a:defRPr/>
            </a:pPr>
            <a:r>
              <a:rPr lang="zh-CN" altLang="en-US" sz="1200" dirty="0">
                <a:latin typeface="+mn-ea"/>
                <a:ea typeface="+mn-ea"/>
              </a:rPr>
              <a:t>单击此处添加段落文字内容</a:t>
            </a:r>
          </a:p>
        </p:txBody>
      </p:sp>
      <p:sp>
        <p:nvSpPr>
          <p:cNvPr id="37" name="Rectangle 8"/>
          <p:cNvSpPr>
            <a:spLocks noChangeArrowheads="1"/>
          </p:cNvSpPr>
          <p:nvPr/>
        </p:nvSpPr>
        <p:spPr bwMode="auto">
          <a:xfrm>
            <a:off x="688280" y="3326482"/>
            <a:ext cx="156966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r>
              <a:rPr lang="zh-CN" altLang="en-US" b="1" dirty="0" smtClean="0">
                <a:solidFill>
                  <a:srgbClr val="AC0000"/>
                </a:solidFill>
                <a:latin typeface="+mn-ea"/>
                <a:ea typeface="+mn-ea"/>
              </a:rPr>
              <a:t>单击添加标题</a:t>
            </a:r>
            <a:endParaRPr lang="zh-CN" altLang="en-US" b="1" dirty="0">
              <a:solidFill>
                <a:srgbClr val="AC0000"/>
              </a:solidFill>
              <a:latin typeface="+mn-ea"/>
              <a:ea typeface="+mn-ea"/>
            </a:endParaRPr>
          </a:p>
        </p:txBody>
      </p:sp>
      <p:sp>
        <p:nvSpPr>
          <p:cNvPr id="38" name="Rectangle 9"/>
          <p:cNvSpPr>
            <a:spLocks noChangeArrowheads="1"/>
          </p:cNvSpPr>
          <p:nvPr/>
        </p:nvSpPr>
        <p:spPr bwMode="auto">
          <a:xfrm>
            <a:off x="610492" y="1832644"/>
            <a:ext cx="2447925" cy="530225"/>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39" name="Rectangle 10"/>
          <p:cNvSpPr>
            <a:spLocks noChangeArrowheads="1"/>
          </p:cNvSpPr>
          <p:nvPr/>
        </p:nvSpPr>
        <p:spPr bwMode="auto">
          <a:xfrm>
            <a:off x="610492" y="1497682"/>
            <a:ext cx="156966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dirty="0" smtClean="0">
                <a:solidFill>
                  <a:srgbClr val="AC0000"/>
                </a:solidFill>
                <a:latin typeface="微软雅黑" pitchFamily="34" charset="-122"/>
                <a:ea typeface="微软雅黑" pitchFamily="34" charset="-122"/>
              </a:rPr>
              <a:t>单击添加标题</a:t>
            </a:r>
            <a:endParaRPr lang="zh-CN" altLang="en-US" b="1" dirty="0">
              <a:solidFill>
                <a:srgbClr val="AC0000"/>
              </a:solidFill>
              <a:latin typeface="微软雅黑" pitchFamily="34" charset="-122"/>
              <a:ea typeface="微软雅黑" pitchFamily="34" charset="-122"/>
            </a:endParaRPr>
          </a:p>
        </p:txBody>
      </p:sp>
      <p:sp>
        <p:nvSpPr>
          <p:cNvPr id="40" name="Rectangle 11"/>
          <p:cNvSpPr>
            <a:spLocks noChangeArrowheads="1"/>
          </p:cNvSpPr>
          <p:nvPr/>
        </p:nvSpPr>
        <p:spPr bwMode="auto">
          <a:xfrm>
            <a:off x="6444555" y="3243932"/>
            <a:ext cx="2447925" cy="74930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41" name="Rectangle 12"/>
          <p:cNvSpPr>
            <a:spLocks noChangeArrowheads="1"/>
          </p:cNvSpPr>
          <p:nvPr/>
        </p:nvSpPr>
        <p:spPr bwMode="auto">
          <a:xfrm>
            <a:off x="6411217" y="2888332"/>
            <a:ext cx="156966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dirty="0" smtClean="0">
                <a:solidFill>
                  <a:srgbClr val="AC0000"/>
                </a:solidFill>
                <a:latin typeface="微软雅黑" pitchFamily="34" charset="-122"/>
                <a:ea typeface="微软雅黑" pitchFamily="34" charset="-122"/>
              </a:rPr>
              <a:t>单击添加标题</a:t>
            </a:r>
            <a:endParaRPr lang="zh-CN" altLang="en-US" b="1" dirty="0">
              <a:solidFill>
                <a:srgbClr val="AC0000"/>
              </a:solidFill>
              <a:latin typeface="微软雅黑" pitchFamily="34" charset="-122"/>
              <a:ea typeface="微软雅黑" pitchFamily="34" charset="-122"/>
            </a:endParaRPr>
          </a:p>
        </p:txBody>
      </p:sp>
    </p:spTree>
    <p:extLst>
      <p:ext uri="{BB962C8B-B14F-4D97-AF65-F5344CB8AC3E}">
        <p14:creationId xmlns:p14="http://schemas.microsoft.com/office/powerpoint/2010/main" val="106184815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750"/>
                            </p:stCondLst>
                            <p:childTnLst>
                              <p:par>
                                <p:cTn id="13" presetID="49" presetClass="entr" presetSubtype="0" decel="10000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 calcmode="lin" valueType="num">
                                      <p:cBhvr>
                                        <p:cTn id="17" dur="500" fill="hold"/>
                                        <p:tgtEl>
                                          <p:spTgt spid="34"/>
                                        </p:tgtEl>
                                        <p:attrNameLst>
                                          <p:attrName>style.rotation</p:attrName>
                                        </p:attrNameLst>
                                      </p:cBhvr>
                                      <p:tavLst>
                                        <p:tav tm="0">
                                          <p:val>
                                            <p:fltVal val="360"/>
                                          </p:val>
                                        </p:tav>
                                        <p:tav tm="100000">
                                          <p:val>
                                            <p:fltVal val="0"/>
                                          </p:val>
                                        </p:tav>
                                      </p:tavLst>
                                    </p:anim>
                                    <p:animEffect transition="in" filter="fade">
                                      <p:cBhvr>
                                        <p:cTn id="18" dur="500"/>
                                        <p:tgtEl>
                                          <p:spTgt spid="34"/>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style.rotation</p:attrName>
                                        </p:attrNameLst>
                                      </p:cBhvr>
                                      <p:tavLst>
                                        <p:tav tm="0">
                                          <p:val>
                                            <p:fltVal val="360"/>
                                          </p:val>
                                        </p:tav>
                                        <p:tav tm="100000">
                                          <p:val>
                                            <p:fltVal val="0"/>
                                          </p:val>
                                        </p:tav>
                                      </p:tavLst>
                                    </p:anim>
                                    <p:animEffect transition="in" filter="fade">
                                      <p:cBhvr>
                                        <p:cTn id="24" dur="500"/>
                                        <p:tgtEl>
                                          <p:spTgt spid="33"/>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 calcmode="lin" valueType="num">
                                      <p:cBhvr>
                                        <p:cTn id="29" dur="500" fill="hold"/>
                                        <p:tgtEl>
                                          <p:spTgt spid="35"/>
                                        </p:tgtEl>
                                        <p:attrNameLst>
                                          <p:attrName>style.rotation</p:attrName>
                                        </p:attrNameLst>
                                      </p:cBhvr>
                                      <p:tavLst>
                                        <p:tav tm="0">
                                          <p:val>
                                            <p:fltVal val="360"/>
                                          </p:val>
                                        </p:tav>
                                        <p:tav tm="100000">
                                          <p:val>
                                            <p:fltVal val="0"/>
                                          </p:val>
                                        </p:tav>
                                      </p:tavLst>
                                    </p:anim>
                                    <p:animEffect transition="in" filter="fade">
                                      <p:cBhvr>
                                        <p:cTn id="30" dur="500"/>
                                        <p:tgtEl>
                                          <p:spTgt spid="35"/>
                                        </p:tgtEl>
                                      </p:cBhvr>
                                    </p:animEffect>
                                  </p:childTnLst>
                                </p:cTn>
                              </p:par>
                              <p:par>
                                <p:cTn id="31" presetID="47"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1750"/>
                            </p:stCondLst>
                            <p:childTnLst>
                              <p:par>
                                <p:cTn id="37" presetID="2" presetClass="entr" presetSubtype="2"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1+#ppt_w/2"/>
                                          </p:val>
                                        </p:tav>
                                        <p:tav tm="100000">
                                          <p:val>
                                            <p:strVal val="#ppt_x"/>
                                          </p:val>
                                        </p:tav>
                                      </p:tavLst>
                                    </p:anim>
                                    <p:anim calcmode="lin" valueType="num">
                                      <p:cBhvr additive="base">
                                        <p:cTn id="40" dur="500" fill="hold"/>
                                        <p:tgtEl>
                                          <p:spTgt spid="3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1+#ppt_w/2"/>
                                          </p:val>
                                        </p:tav>
                                        <p:tav tm="100000">
                                          <p:val>
                                            <p:strVal val="#ppt_x"/>
                                          </p:val>
                                        </p:tav>
                                      </p:tavLst>
                                    </p:anim>
                                    <p:anim calcmode="lin" valueType="num">
                                      <p:cBhvr additive="base">
                                        <p:cTn id="44" dur="500" fill="hold"/>
                                        <p:tgtEl>
                                          <p:spTgt spid="3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1+#ppt_w/2"/>
                                          </p:val>
                                        </p:tav>
                                        <p:tav tm="100000">
                                          <p:val>
                                            <p:strVal val="#ppt_x"/>
                                          </p:val>
                                        </p:tav>
                                      </p:tavLst>
                                    </p:anim>
                                    <p:anim calcmode="lin" valueType="num">
                                      <p:cBhvr additive="base">
                                        <p:cTn id="48" dur="500" fill="hold"/>
                                        <p:tgtEl>
                                          <p:spTgt spid="3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1+#ppt_w/2"/>
                                          </p:val>
                                        </p:tav>
                                        <p:tav tm="100000">
                                          <p:val>
                                            <p:strVal val="#ppt_x"/>
                                          </p:val>
                                        </p:tav>
                                      </p:tavLst>
                                    </p:anim>
                                    <p:anim calcmode="lin" valueType="num">
                                      <p:cBhvr additive="base">
                                        <p:cTn id="52" dur="500" fill="hold"/>
                                        <p:tgtEl>
                                          <p:spTgt spid="3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500" fill="hold"/>
                                        <p:tgtEl>
                                          <p:spTgt spid="40"/>
                                        </p:tgtEl>
                                        <p:attrNameLst>
                                          <p:attrName>ppt_x</p:attrName>
                                        </p:attrNameLst>
                                      </p:cBhvr>
                                      <p:tavLst>
                                        <p:tav tm="0">
                                          <p:val>
                                            <p:strVal val="0-#ppt_w/2"/>
                                          </p:val>
                                        </p:tav>
                                        <p:tav tm="100000">
                                          <p:val>
                                            <p:strVal val="#ppt_x"/>
                                          </p:val>
                                        </p:tav>
                                      </p:tavLst>
                                    </p:anim>
                                    <p:anim calcmode="lin" valueType="num">
                                      <p:cBhvr additive="base">
                                        <p:cTn id="56" dur="500" fill="hold"/>
                                        <p:tgtEl>
                                          <p:spTgt spid="4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0-#ppt_w/2"/>
                                          </p:val>
                                        </p:tav>
                                        <p:tav tm="100000">
                                          <p:val>
                                            <p:strVal val="#ppt_x"/>
                                          </p:val>
                                        </p:tav>
                                      </p:tavLst>
                                    </p:anim>
                                    <p:anim calcmode="lin" valueType="num">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animBg="1"/>
      <p:bldP spid="33" grpId="0" animBg="1"/>
      <p:bldP spid="34" grpId="0" animBg="1"/>
      <p:bldP spid="35" grpId="0" animBg="1"/>
      <p:bldP spid="36" grpId="0"/>
      <p:bldP spid="37" grpId="0"/>
      <p:bldP spid="38" grpId="0"/>
      <p:bldP spid="39" grpId="0"/>
      <p:bldP spid="4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2467029"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smtClean="0">
                <a:latin typeface="微软雅黑" panose="020B0503020204020204" pitchFamily="34" charset="-122"/>
                <a:ea typeface="微软雅黑" panose="020B0503020204020204" pitchFamily="34" charset="-122"/>
              </a:rPr>
              <a:t>点击添加标题</a:t>
            </a:r>
            <a:endParaRPr lang="zh-CN" altLang="en-US" sz="2800" i="0" dirty="0">
              <a:latin typeface="微软雅黑" panose="020B0503020204020204" pitchFamily="34" charset="-122"/>
              <a:ea typeface="微软雅黑" panose="020B0503020204020204" pitchFamily="34" charset="-122"/>
            </a:endParaRPr>
          </a:p>
        </p:txBody>
      </p:sp>
      <p:grpSp>
        <p:nvGrpSpPr>
          <p:cNvPr id="24" name="组合 23"/>
          <p:cNvGrpSpPr>
            <a:grpSpLocks/>
          </p:cNvGrpSpPr>
          <p:nvPr/>
        </p:nvGrpSpPr>
        <p:grpSpPr bwMode="auto">
          <a:xfrm>
            <a:off x="3228777" y="1318146"/>
            <a:ext cx="2633663" cy="2621756"/>
            <a:chOff x="4277618" y="1813081"/>
            <a:chExt cx="3512584" cy="3496242"/>
          </a:xfrm>
        </p:grpSpPr>
        <p:grpSp>
          <p:nvGrpSpPr>
            <p:cNvPr id="25" name="组合 13"/>
            <p:cNvGrpSpPr>
              <a:grpSpLocks/>
            </p:cNvGrpSpPr>
            <p:nvPr/>
          </p:nvGrpSpPr>
          <p:grpSpPr bwMode="auto">
            <a:xfrm>
              <a:off x="4277618" y="3489753"/>
              <a:ext cx="1677196" cy="1819570"/>
              <a:chOff x="4277618" y="3489753"/>
              <a:chExt cx="1677196" cy="1819570"/>
            </a:xfrm>
          </p:grpSpPr>
          <p:sp>
            <p:nvSpPr>
              <p:cNvPr id="35" name="等腰三角形 51"/>
              <p:cNvSpPr>
                <a:spLocks noChangeArrowheads="1"/>
              </p:cNvSpPr>
              <p:nvPr/>
            </p:nvSpPr>
            <p:spPr bwMode="auto">
              <a:xfrm>
                <a:off x="4277618" y="3489753"/>
                <a:ext cx="1676894" cy="1819570"/>
              </a:xfrm>
              <a:custGeom>
                <a:avLst/>
                <a:gdLst>
                  <a:gd name="T0" fmla="*/ 0 w 1260000"/>
                  <a:gd name="T1" fmla="*/ 0 h 1367762"/>
                  <a:gd name="T2" fmla="*/ 1260000 w 1260000"/>
                  <a:gd name="T3" fmla="*/ 1367762 h 1367762"/>
                </a:gdLst>
                <a:ahLst/>
                <a:cxnLst/>
                <a:rect l="T0" t="T1" r="T2" b="T3"/>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A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83"/>
              <p:cNvSpPr>
                <a:spLocks noChangeArrowheads="1"/>
              </p:cNvSpPr>
              <p:nvPr/>
            </p:nvSpPr>
            <p:spPr bwMode="auto">
              <a:xfrm>
                <a:off x="4277618" y="4255720"/>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6" name="组合 14"/>
            <p:cNvGrpSpPr>
              <a:grpSpLocks/>
            </p:cNvGrpSpPr>
            <p:nvPr/>
          </p:nvGrpSpPr>
          <p:grpSpPr bwMode="auto">
            <a:xfrm>
              <a:off x="5954512" y="3632651"/>
              <a:ext cx="1821398" cy="1676672"/>
              <a:chOff x="5954512" y="3632651"/>
              <a:chExt cx="1821398" cy="1676672"/>
            </a:xfrm>
          </p:grpSpPr>
          <p:sp>
            <p:nvSpPr>
              <p:cNvPr id="33" name="矩形 42"/>
              <p:cNvSpPr>
                <a:spLocks noChangeArrowheads="1"/>
              </p:cNvSpPr>
              <p:nvPr/>
            </p:nvSpPr>
            <p:spPr bwMode="auto">
              <a:xfrm>
                <a:off x="5954512" y="3632651"/>
                <a:ext cx="1821398" cy="1676672"/>
              </a:xfrm>
              <a:custGeom>
                <a:avLst/>
                <a:gdLst>
                  <a:gd name="T0" fmla="*/ 0 w 1368152"/>
                  <a:gd name="T1" fmla="*/ 0 h 1260000"/>
                  <a:gd name="T2" fmla="*/ 1368152 w 1368152"/>
                  <a:gd name="T3" fmla="*/ 1260000 h 1260000"/>
                </a:gdLst>
                <a:ahLst/>
                <a:cxnLst/>
                <a:rect l="T0" t="T1" r="T2" b="T3"/>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F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84"/>
              <p:cNvSpPr>
                <a:spLocks noChangeArrowheads="1"/>
              </p:cNvSpPr>
              <p:nvPr/>
            </p:nvSpPr>
            <p:spPr bwMode="auto">
              <a:xfrm>
                <a:off x="6098574" y="420865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7" name="组合 15"/>
            <p:cNvGrpSpPr>
              <a:grpSpLocks/>
            </p:cNvGrpSpPr>
            <p:nvPr/>
          </p:nvGrpSpPr>
          <p:grpSpPr bwMode="auto">
            <a:xfrm>
              <a:off x="6099016" y="1813081"/>
              <a:ext cx="1691186" cy="1821158"/>
              <a:chOff x="6099016" y="1813081"/>
              <a:chExt cx="1691186" cy="1821158"/>
            </a:xfrm>
          </p:grpSpPr>
          <p:sp>
            <p:nvSpPr>
              <p:cNvPr id="31" name="矩形 35"/>
              <p:cNvSpPr>
                <a:spLocks noChangeArrowheads="1"/>
              </p:cNvSpPr>
              <p:nvPr/>
            </p:nvSpPr>
            <p:spPr bwMode="auto">
              <a:xfrm>
                <a:off x="6099016" y="1813081"/>
                <a:ext cx="1676894" cy="1821158"/>
              </a:xfrm>
              <a:custGeom>
                <a:avLst/>
                <a:gdLst>
                  <a:gd name="T0" fmla="*/ 0 w 1260000"/>
                  <a:gd name="T1" fmla="*/ 0 h 1368389"/>
                  <a:gd name="T2" fmla="*/ 1260000 w 1260000"/>
                  <a:gd name="T3" fmla="*/ 1368389 h 1368389"/>
                </a:gdLst>
                <a:ahLst/>
                <a:cxnLst/>
                <a:rect l="T0" t="T1" r="T2" b="T3"/>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A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85"/>
              <p:cNvSpPr>
                <a:spLocks noChangeArrowheads="1"/>
              </p:cNvSpPr>
              <p:nvPr/>
            </p:nvSpPr>
            <p:spPr bwMode="auto">
              <a:xfrm>
                <a:off x="6113006" y="227310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8" name="组合 16"/>
            <p:cNvGrpSpPr>
              <a:grpSpLocks/>
            </p:cNvGrpSpPr>
            <p:nvPr/>
          </p:nvGrpSpPr>
          <p:grpSpPr bwMode="auto">
            <a:xfrm>
              <a:off x="4277618" y="1813081"/>
              <a:ext cx="1821398" cy="1676672"/>
              <a:chOff x="4277618" y="1813081"/>
              <a:chExt cx="1821398" cy="1676672"/>
            </a:xfrm>
          </p:grpSpPr>
          <p:sp>
            <p:nvSpPr>
              <p:cNvPr id="29" name="等腰三角形 52"/>
              <p:cNvSpPr>
                <a:spLocks noChangeArrowheads="1"/>
              </p:cNvSpPr>
              <p:nvPr/>
            </p:nvSpPr>
            <p:spPr bwMode="auto">
              <a:xfrm rot="5400000">
                <a:off x="4349981" y="1740718"/>
                <a:ext cx="1676672" cy="1821398"/>
              </a:xfrm>
              <a:custGeom>
                <a:avLst/>
                <a:gdLst>
                  <a:gd name="T0" fmla="*/ 0 w 1260000"/>
                  <a:gd name="T1" fmla="*/ 0 h 1368000"/>
                  <a:gd name="T2" fmla="*/ 1260000 w 1260000"/>
                  <a:gd name="T3" fmla="*/ 1368000 h 1368000"/>
                </a:gdLst>
                <a:ahLst/>
                <a:cxnLst/>
                <a:rect l="T0" t="T1" r="T2" b="T3"/>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F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86"/>
              <p:cNvSpPr>
                <a:spLocks noChangeArrowheads="1"/>
              </p:cNvSpPr>
              <p:nvPr/>
            </p:nvSpPr>
            <p:spPr bwMode="auto">
              <a:xfrm>
                <a:off x="4277618" y="2279719"/>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grpSp>
        <p:nvGrpSpPr>
          <p:cNvPr id="37" name="Group 21"/>
          <p:cNvGrpSpPr>
            <a:grpSpLocks/>
          </p:cNvGrpSpPr>
          <p:nvPr/>
        </p:nvGrpSpPr>
        <p:grpSpPr bwMode="auto">
          <a:xfrm>
            <a:off x="5919589" y="1276474"/>
            <a:ext cx="2684859" cy="863229"/>
            <a:chOff x="0" y="0"/>
            <a:chExt cx="2689320" cy="863254"/>
          </a:xfrm>
        </p:grpSpPr>
        <p:sp>
          <p:nvSpPr>
            <p:cNvPr id="38" name="TextBox 72"/>
            <p:cNvSpPr>
              <a:spLocks noChangeArrowheads="1"/>
            </p:cNvSpPr>
            <p:nvPr/>
          </p:nvSpPr>
          <p:spPr bwMode="auto">
            <a:xfrm>
              <a:off x="0" y="0"/>
              <a:ext cx="2213248" cy="261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dirty="0">
                  <a:solidFill>
                    <a:srgbClr val="AC0000"/>
                  </a:solidFill>
                  <a:latin typeface="微软雅黑" pitchFamily="34" charset="-122"/>
                  <a:ea typeface="微软雅黑" pitchFamily="34" charset="-122"/>
                  <a:sym typeface="微软雅黑" pitchFamily="34" charset="-122"/>
                </a:rPr>
                <a:t>单击此处添加标题</a:t>
              </a:r>
              <a:endParaRPr lang="zh-CN" altLang="en-US" sz="1100" b="0" dirty="0">
                <a:solidFill>
                  <a:srgbClr val="AC0000"/>
                </a:solidFill>
              </a:endParaRPr>
            </a:p>
          </p:txBody>
        </p:sp>
        <p:sp>
          <p:nvSpPr>
            <p:cNvPr id="60" name="TextBox 77"/>
            <p:cNvSpPr>
              <a:spLocks noChangeArrowheads="1"/>
            </p:cNvSpPr>
            <p:nvPr/>
          </p:nvSpPr>
          <p:spPr bwMode="auto">
            <a:xfrm>
              <a:off x="10694" y="263072"/>
              <a:ext cx="2678626" cy="600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dirty="0">
                  <a:solidFill>
                    <a:srgbClr val="000000"/>
                  </a:solidFill>
                </a:rPr>
                <a:t>点击添加文字说明或复制文本自此</a:t>
              </a:r>
              <a:endParaRPr lang="en-US" altLang="zh-CN" sz="1100" b="0" dirty="0">
                <a:solidFill>
                  <a:srgbClr val="000000"/>
                </a:solidFill>
              </a:endParaRPr>
            </a:p>
            <a:p>
              <a:r>
                <a:rPr lang="zh-CN" altLang="en-US" sz="1100" b="0" dirty="0">
                  <a:solidFill>
                    <a:srgbClr val="000000"/>
                  </a:solidFill>
                </a:rPr>
                <a:t>点击添加文字说明或复制文本自此</a:t>
              </a:r>
            </a:p>
            <a:p>
              <a:r>
                <a:rPr lang="zh-CN" altLang="en-US" sz="1100" b="0" dirty="0">
                  <a:solidFill>
                    <a:srgbClr val="000000"/>
                  </a:solidFill>
                </a:rPr>
                <a:t>点击添加文字说明或复制文本自此</a:t>
              </a:r>
            </a:p>
          </p:txBody>
        </p:sp>
      </p:grpSp>
      <p:grpSp>
        <p:nvGrpSpPr>
          <p:cNvPr id="61" name="Group 24"/>
          <p:cNvGrpSpPr>
            <a:grpSpLocks/>
          </p:cNvGrpSpPr>
          <p:nvPr/>
        </p:nvGrpSpPr>
        <p:grpSpPr bwMode="auto">
          <a:xfrm>
            <a:off x="5929114" y="2648074"/>
            <a:ext cx="2675334" cy="859780"/>
            <a:chOff x="0" y="0"/>
            <a:chExt cx="2678626" cy="861819"/>
          </a:xfrm>
        </p:grpSpPr>
        <p:sp>
          <p:nvSpPr>
            <p:cNvPr id="62" name="TextBox 79"/>
            <p:cNvSpPr>
              <a:spLocks noChangeArrowheads="1"/>
            </p:cNvSpPr>
            <p:nvPr/>
          </p:nvSpPr>
          <p:spPr bwMode="auto">
            <a:xfrm>
              <a:off x="0" y="0"/>
              <a:ext cx="2202554" cy="26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dirty="0">
                  <a:solidFill>
                    <a:srgbClr val="AC0000"/>
                  </a:solidFill>
                  <a:latin typeface="微软雅黑" pitchFamily="34" charset="-122"/>
                  <a:ea typeface="微软雅黑" pitchFamily="34" charset="-122"/>
                  <a:sym typeface="微软雅黑" pitchFamily="34" charset="-122"/>
                </a:rPr>
                <a:t>单击此处添加标题</a:t>
              </a:r>
              <a:endParaRPr lang="zh-CN" altLang="en-US" sz="1100" b="0" dirty="0">
                <a:solidFill>
                  <a:srgbClr val="AC0000"/>
                </a:solidFill>
              </a:endParaRPr>
            </a:p>
          </p:txBody>
        </p:sp>
        <p:sp>
          <p:nvSpPr>
            <p:cNvPr id="63" name="TextBox 80"/>
            <p:cNvSpPr>
              <a:spLocks noChangeArrowheads="1"/>
            </p:cNvSpPr>
            <p:nvPr/>
          </p:nvSpPr>
          <p:spPr bwMode="auto">
            <a:xfrm>
              <a:off x="10694" y="260232"/>
              <a:ext cx="2667932" cy="60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dirty="0">
                  <a:solidFill>
                    <a:srgbClr val="000000"/>
                  </a:solidFill>
                </a:rPr>
                <a:t>点击添加文字说明或复制文本自此</a:t>
              </a:r>
              <a:endParaRPr lang="en-US" altLang="zh-CN" sz="1100" b="0" dirty="0">
                <a:solidFill>
                  <a:srgbClr val="000000"/>
                </a:solidFill>
              </a:endParaRPr>
            </a:p>
            <a:p>
              <a:r>
                <a:rPr lang="zh-CN" altLang="en-US" sz="1100" b="0" dirty="0">
                  <a:solidFill>
                    <a:srgbClr val="000000"/>
                  </a:solidFill>
                </a:rPr>
                <a:t>点击添加文字说明或复制文本自此</a:t>
              </a:r>
            </a:p>
            <a:p>
              <a:r>
                <a:rPr lang="zh-CN" altLang="en-US" sz="1100" b="0" dirty="0">
                  <a:solidFill>
                    <a:srgbClr val="000000"/>
                  </a:solidFill>
                </a:rPr>
                <a:t>点击添加文字说明或复制文本自此</a:t>
              </a:r>
            </a:p>
          </p:txBody>
        </p:sp>
      </p:grpSp>
      <p:grpSp>
        <p:nvGrpSpPr>
          <p:cNvPr id="64" name="Group 27"/>
          <p:cNvGrpSpPr>
            <a:grpSpLocks/>
          </p:cNvGrpSpPr>
          <p:nvPr/>
        </p:nvGrpSpPr>
        <p:grpSpPr bwMode="auto">
          <a:xfrm>
            <a:off x="434380" y="1326480"/>
            <a:ext cx="2751535" cy="837323"/>
            <a:chOff x="32169" y="49844"/>
            <a:chExt cx="2757193" cy="837576"/>
          </a:xfrm>
        </p:grpSpPr>
        <p:sp>
          <p:nvSpPr>
            <p:cNvPr id="65" name="TextBox 82"/>
            <p:cNvSpPr>
              <a:spLocks noChangeArrowheads="1"/>
            </p:cNvSpPr>
            <p:nvPr/>
          </p:nvSpPr>
          <p:spPr bwMode="auto">
            <a:xfrm>
              <a:off x="1356525" y="49844"/>
              <a:ext cx="1432837" cy="27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00" b="0" dirty="0">
                  <a:solidFill>
                    <a:srgbClr val="AC0000"/>
                  </a:solidFill>
                  <a:latin typeface="微软雅黑" pitchFamily="34" charset="-122"/>
                  <a:ea typeface="微软雅黑" pitchFamily="34" charset="-122"/>
                  <a:sym typeface="微软雅黑" pitchFamily="34" charset="-122"/>
                </a:rPr>
                <a:t>单击此处添加标题</a:t>
              </a:r>
              <a:endParaRPr lang="zh-CN" altLang="en-US" sz="1200" b="0" dirty="0">
                <a:solidFill>
                  <a:srgbClr val="AC0000"/>
                </a:solidFill>
              </a:endParaRPr>
            </a:p>
          </p:txBody>
        </p:sp>
        <p:sp>
          <p:nvSpPr>
            <p:cNvPr id="66" name="TextBox 83"/>
            <p:cNvSpPr>
              <a:spLocks noChangeArrowheads="1"/>
            </p:cNvSpPr>
            <p:nvPr/>
          </p:nvSpPr>
          <p:spPr bwMode="auto">
            <a:xfrm>
              <a:off x="32169" y="287074"/>
              <a:ext cx="2721096" cy="600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100" b="0" dirty="0" smtClean="0">
                  <a:solidFill>
                    <a:srgbClr val="000000"/>
                  </a:solidFill>
                </a:rPr>
                <a:t>点击添加文字说明或复制文本自此</a:t>
              </a:r>
              <a:endParaRPr lang="en-US" altLang="zh-CN" sz="1100" b="0" dirty="0" smtClean="0">
                <a:solidFill>
                  <a:srgbClr val="000000"/>
                </a:solidFill>
              </a:endParaRPr>
            </a:p>
            <a:p>
              <a:pPr algn="r"/>
              <a:r>
                <a:rPr lang="zh-CN" altLang="en-US" sz="1100" b="0" dirty="0">
                  <a:solidFill>
                    <a:srgbClr val="000000"/>
                  </a:solidFill>
                </a:rPr>
                <a:t>点击添加文字说明或复制文本自此</a:t>
              </a:r>
            </a:p>
            <a:p>
              <a:pPr algn="r"/>
              <a:r>
                <a:rPr lang="zh-CN" altLang="en-US" sz="1100" b="0" dirty="0">
                  <a:solidFill>
                    <a:srgbClr val="000000"/>
                  </a:solidFill>
                </a:rPr>
                <a:t>点击添加文字说明或复制文本</a:t>
              </a:r>
              <a:r>
                <a:rPr lang="zh-CN" altLang="en-US" sz="1100" b="0" dirty="0" smtClean="0">
                  <a:solidFill>
                    <a:srgbClr val="000000"/>
                  </a:solidFill>
                </a:rPr>
                <a:t>自此</a:t>
              </a:r>
              <a:endParaRPr lang="zh-CN" altLang="en-US" sz="1100" b="0" dirty="0">
                <a:solidFill>
                  <a:srgbClr val="000000"/>
                </a:solidFill>
              </a:endParaRPr>
            </a:p>
          </p:txBody>
        </p:sp>
      </p:grpSp>
      <p:grpSp>
        <p:nvGrpSpPr>
          <p:cNvPr id="67" name="Group 30"/>
          <p:cNvGrpSpPr>
            <a:grpSpLocks/>
          </p:cNvGrpSpPr>
          <p:nvPr/>
        </p:nvGrpSpPr>
        <p:grpSpPr bwMode="auto">
          <a:xfrm>
            <a:off x="498673" y="2744515"/>
            <a:ext cx="2690813" cy="835347"/>
            <a:chOff x="0" y="102119"/>
            <a:chExt cx="2696011" cy="835627"/>
          </a:xfrm>
        </p:grpSpPr>
        <p:sp>
          <p:nvSpPr>
            <p:cNvPr id="68" name="TextBox 89"/>
            <p:cNvSpPr>
              <a:spLocks noChangeArrowheads="1"/>
            </p:cNvSpPr>
            <p:nvPr/>
          </p:nvSpPr>
          <p:spPr bwMode="auto">
            <a:xfrm>
              <a:off x="1311894" y="102119"/>
              <a:ext cx="1384117" cy="261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dirty="0">
                  <a:solidFill>
                    <a:srgbClr val="AC0000"/>
                  </a:solidFill>
                  <a:latin typeface="微软雅黑" pitchFamily="34" charset="-122"/>
                  <a:ea typeface="微软雅黑" pitchFamily="34" charset="-122"/>
                  <a:sym typeface="微软雅黑" pitchFamily="34" charset="-122"/>
                </a:rPr>
                <a:t>单击此处添加标题</a:t>
              </a:r>
              <a:endParaRPr lang="zh-CN" altLang="en-US" sz="1100" b="0" dirty="0">
                <a:solidFill>
                  <a:srgbClr val="AC0000"/>
                </a:solidFill>
              </a:endParaRPr>
            </a:p>
          </p:txBody>
        </p:sp>
        <p:sp>
          <p:nvSpPr>
            <p:cNvPr id="69" name="TextBox 90"/>
            <p:cNvSpPr>
              <a:spLocks noChangeArrowheads="1"/>
            </p:cNvSpPr>
            <p:nvPr/>
          </p:nvSpPr>
          <p:spPr bwMode="auto">
            <a:xfrm>
              <a:off x="0" y="337381"/>
              <a:ext cx="2623790" cy="600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100" b="0" dirty="0">
                  <a:solidFill>
                    <a:srgbClr val="000000"/>
                  </a:solidFill>
                </a:rPr>
                <a:t>点击添加文字</a:t>
              </a:r>
              <a:r>
                <a:rPr lang="zh-CN" altLang="en-US" sz="1100" b="0" dirty="0" smtClean="0">
                  <a:solidFill>
                    <a:srgbClr val="000000"/>
                  </a:solidFill>
                </a:rPr>
                <a:t>说明或复制</a:t>
              </a:r>
              <a:r>
                <a:rPr lang="zh-CN" altLang="en-US" sz="1100" b="0" dirty="0">
                  <a:solidFill>
                    <a:srgbClr val="000000"/>
                  </a:solidFill>
                </a:rPr>
                <a:t>文本自此</a:t>
              </a:r>
              <a:endParaRPr lang="en-US" altLang="zh-CN" sz="1100" b="0" dirty="0">
                <a:solidFill>
                  <a:srgbClr val="000000"/>
                </a:solidFill>
              </a:endParaRPr>
            </a:p>
            <a:p>
              <a:pPr algn="r"/>
              <a:r>
                <a:rPr lang="zh-CN" altLang="en-US" sz="1100" b="0" dirty="0">
                  <a:solidFill>
                    <a:srgbClr val="000000"/>
                  </a:solidFill>
                </a:rPr>
                <a:t>点击添加文字说明或复制文本自此</a:t>
              </a:r>
            </a:p>
            <a:p>
              <a:pPr algn="r"/>
              <a:r>
                <a:rPr lang="zh-CN" altLang="en-US" sz="1100" b="0" dirty="0">
                  <a:solidFill>
                    <a:srgbClr val="000000"/>
                  </a:solidFill>
                </a:rPr>
                <a:t>点击添加文字说明或复制文本自此</a:t>
              </a:r>
            </a:p>
          </p:txBody>
        </p:sp>
      </p:grpSp>
      <p:grpSp>
        <p:nvGrpSpPr>
          <p:cNvPr id="70" name="组合 69"/>
          <p:cNvGrpSpPr>
            <a:grpSpLocks/>
          </p:cNvGrpSpPr>
          <p:nvPr/>
        </p:nvGrpSpPr>
        <p:grpSpPr bwMode="auto">
          <a:xfrm>
            <a:off x="4061024" y="2217068"/>
            <a:ext cx="964406" cy="825103"/>
            <a:chOff x="5387199" y="3010872"/>
            <a:chExt cx="1286460" cy="1101492"/>
          </a:xfrm>
        </p:grpSpPr>
        <p:sp>
          <p:nvSpPr>
            <p:cNvPr id="71" name="椭圆 88"/>
            <p:cNvSpPr>
              <a:spLocks noChangeArrowheads="1"/>
            </p:cNvSpPr>
            <p:nvPr/>
          </p:nvSpPr>
          <p:spPr bwMode="auto">
            <a:xfrm>
              <a:off x="5479316" y="3010872"/>
              <a:ext cx="1102226" cy="1101492"/>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矩形 87"/>
            <p:cNvSpPr>
              <a:spLocks noChangeArrowheads="1"/>
            </p:cNvSpPr>
            <p:nvPr/>
          </p:nvSpPr>
          <p:spPr bwMode="auto">
            <a:xfrm>
              <a:off x="5387199" y="3249291"/>
              <a:ext cx="1286460" cy="780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zh-CN" altLang="en-US" sz="1600"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en-US" altLang="zh-CN" sz="1600"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fontAlgn="auto" hangingPunct="1">
                <a:spcBef>
                  <a:spcPts val="0"/>
                </a:spcBef>
                <a:spcAft>
                  <a:spcPts val="0"/>
                </a:spcAft>
                <a:defRPr/>
              </a:pP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spTree>
    <p:extLst>
      <p:ext uri="{BB962C8B-B14F-4D97-AF65-F5344CB8AC3E}">
        <p14:creationId xmlns:p14="http://schemas.microsoft.com/office/powerpoint/2010/main" val="2921106456"/>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750"/>
                            </p:stCondLst>
                            <p:childTnLst>
                              <p:par>
                                <p:cTn id="13" presetID="53" presetClass="entr" presetSubtype="16" fill="hold" nodeType="after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p:cTn id="15" dur="500" fill="hold"/>
                                        <p:tgtEl>
                                          <p:spTgt spid="70"/>
                                        </p:tgtEl>
                                        <p:attrNameLst>
                                          <p:attrName>ppt_w</p:attrName>
                                        </p:attrNameLst>
                                      </p:cBhvr>
                                      <p:tavLst>
                                        <p:tav tm="0">
                                          <p:val>
                                            <p:fltVal val="0"/>
                                          </p:val>
                                        </p:tav>
                                        <p:tav tm="100000">
                                          <p:val>
                                            <p:strVal val="#ppt_w"/>
                                          </p:val>
                                        </p:tav>
                                      </p:tavLst>
                                    </p:anim>
                                    <p:anim calcmode="lin" valueType="num">
                                      <p:cBhvr>
                                        <p:cTn id="16" dur="500" fill="hold"/>
                                        <p:tgtEl>
                                          <p:spTgt spid="70"/>
                                        </p:tgtEl>
                                        <p:attrNameLst>
                                          <p:attrName>ppt_h</p:attrName>
                                        </p:attrNameLst>
                                      </p:cBhvr>
                                      <p:tavLst>
                                        <p:tav tm="0">
                                          <p:val>
                                            <p:fltVal val="0"/>
                                          </p:val>
                                        </p:tav>
                                        <p:tav tm="100000">
                                          <p:val>
                                            <p:strVal val="#ppt_h"/>
                                          </p:val>
                                        </p:tav>
                                      </p:tavLst>
                                    </p:anim>
                                    <p:animEffect transition="in" filter="fade">
                                      <p:cBhvr>
                                        <p:cTn id="17" dur="500"/>
                                        <p:tgtEl>
                                          <p:spTgt spid="70"/>
                                        </p:tgtEl>
                                      </p:cBhvr>
                                    </p:animEffect>
                                  </p:childTnLst>
                                </p:cTn>
                              </p:par>
                            </p:childTnLst>
                          </p:cTn>
                        </p:par>
                        <p:par>
                          <p:cTn id="18" fill="hold">
                            <p:stCondLst>
                              <p:cond delay="1250"/>
                            </p:stCondLst>
                            <p:childTnLst>
                              <p:par>
                                <p:cTn id="19" presetID="53" presetClass="entr" presetSubtype="16"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par>
                          <p:cTn id="24" fill="hold">
                            <p:stCondLst>
                              <p:cond delay="1750"/>
                            </p:stCondLst>
                            <p:childTnLst>
                              <p:par>
                                <p:cTn id="25" presetID="2" presetClass="entr" presetSubtype="8" fill="hold" nodeType="after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additive="base">
                                        <p:cTn id="27" dur="500" fill="hold"/>
                                        <p:tgtEl>
                                          <p:spTgt spid="64"/>
                                        </p:tgtEl>
                                        <p:attrNameLst>
                                          <p:attrName>ppt_x</p:attrName>
                                        </p:attrNameLst>
                                      </p:cBhvr>
                                      <p:tavLst>
                                        <p:tav tm="0">
                                          <p:val>
                                            <p:strVal val="0-#ppt_w/2"/>
                                          </p:val>
                                        </p:tav>
                                        <p:tav tm="100000">
                                          <p:val>
                                            <p:strVal val="#ppt_x"/>
                                          </p:val>
                                        </p:tav>
                                      </p:tavLst>
                                    </p:anim>
                                    <p:anim calcmode="lin" valueType="num">
                                      <p:cBhvr additive="base">
                                        <p:cTn id="28" dur="500" fill="hold"/>
                                        <p:tgtEl>
                                          <p:spTgt spid="64"/>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2" presetClass="entr" presetSubtype="2"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1+#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2750"/>
                            </p:stCondLst>
                            <p:childTnLst>
                              <p:par>
                                <p:cTn id="35" presetID="2" presetClass="entr" presetSubtype="8"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0-#ppt_w/2"/>
                                          </p:val>
                                        </p:tav>
                                        <p:tav tm="100000">
                                          <p:val>
                                            <p:strVal val="#ppt_x"/>
                                          </p:val>
                                        </p:tav>
                                      </p:tavLst>
                                    </p:anim>
                                    <p:anim calcmode="lin" valueType="num">
                                      <p:cBhvr additive="base">
                                        <p:cTn id="38" dur="500" fill="hold"/>
                                        <p:tgtEl>
                                          <p:spTgt spid="67"/>
                                        </p:tgtEl>
                                        <p:attrNameLst>
                                          <p:attrName>ppt_y</p:attrName>
                                        </p:attrNameLst>
                                      </p:cBhvr>
                                      <p:tavLst>
                                        <p:tav tm="0">
                                          <p:val>
                                            <p:strVal val="#ppt_y"/>
                                          </p:val>
                                        </p:tav>
                                        <p:tav tm="100000">
                                          <p:val>
                                            <p:strVal val="#ppt_y"/>
                                          </p:val>
                                        </p:tav>
                                      </p:tavLst>
                                    </p:anim>
                                  </p:childTnLst>
                                </p:cTn>
                              </p:par>
                            </p:childTnLst>
                          </p:cTn>
                        </p:par>
                        <p:par>
                          <p:cTn id="39" fill="hold">
                            <p:stCondLst>
                              <p:cond delay="3250"/>
                            </p:stCondLst>
                            <p:childTnLst>
                              <p:par>
                                <p:cTn id="40" presetID="2" presetClass="entr" presetSubtype="2" fill="hold" nodeType="after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additive="base">
                                        <p:cTn id="42" dur="500" fill="hold"/>
                                        <p:tgtEl>
                                          <p:spTgt spid="61"/>
                                        </p:tgtEl>
                                        <p:attrNameLst>
                                          <p:attrName>ppt_x</p:attrName>
                                        </p:attrNameLst>
                                      </p:cBhvr>
                                      <p:tavLst>
                                        <p:tav tm="0">
                                          <p:val>
                                            <p:strVal val="1+#ppt_w/2"/>
                                          </p:val>
                                        </p:tav>
                                        <p:tav tm="100000">
                                          <p:val>
                                            <p:strVal val="#ppt_x"/>
                                          </p:val>
                                        </p:tav>
                                      </p:tavLst>
                                    </p:anim>
                                    <p:anim calcmode="lin" valueType="num">
                                      <p:cBhvr additive="base">
                                        <p:cTn id="43"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2478358"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smtClean="0">
                <a:latin typeface="微软雅黑" panose="020B0503020204020204" pitchFamily="34" charset="-122"/>
                <a:ea typeface="微软雅黑" panose="020B0503020204020204" pitchFamily="34" charset="-122"/>
              </a:rPr>
              <a:t>点击添加标题</a:t>
            </a:r>
            <a:endParaRPr lang="zh-CN" altLang="en-US" sz="2800" i="0" dirty="0">
              <a:latin typeface="微软雅黑" panose="020B0503020204020204" pitchFamily="34" charset="-122"/>
              <a:ea typeface="微软雅黑" panose="020B0503020204020204" pitchFamily="34" charset="-122"/>
            </a:endParaRPr>
          </a:p>
        </p:txBody>
      </p:sp>
      <p:sp>
        <p:nvSpPr>
          <p:cNvPr id="27" name="AutoShape 10"/>
          <p:cNvSpPr>
            <a:spLocks noChangeArrowheads="1"/>
          </p:cNvSpPr>
          <p:nvPr/>
        </p:nvSpPr>
        <p:spPr bwMode="auto">
          <a:xfrm rot="16200000">
            <a:off x="3964199" y="-1670053"/>
            <a:ext cx="1258950" cy="8443817"/>
          </a:xfrm>
          <a:prstGeom prst="downArrow">
            <a:avLst>
              <a:gd name="adj1" fmla="val 49065"/>
              <a:gd name="adj2" fmla="val 44827"/>
            </a:avLst>
          </a:prstGeom>
          <a:solidFill>
            <a:srgbClr val="AC0000"/>
          </a:solidFill>
          <a:ln>
            <a:noFill/>
          </a:ln>
        </p:spPr>
        <p:txBody>
          <a:bodyPr vert="eaVert"/>
          <a:lstStyle/>
          <a:p>
            <a:endParaRPr lang="zh-CN" altLang="en-US" sz="2000" b="0">
              <a:latin typeface="微软雅黑" pitchFamily="34" charset="-122"/>
              <a:ea typeface="微软雅黑" pitchFamily="34" charset="-122"/>
            </a:endParaRPr>
          </a:p>
        </p:txBody>
      </p:sp>
      <p:grpSp>
        <p:nvGrpSpPr>
          <p:cNvPr id="29" name="组合 41"/>
          <p:cNvGrpSpPr>
            <a:grpSpLocks/>
          </p:cNvGrpSpPr>
          <p:nvPr/>
        </p:nvGrpSpPr>
        <p:grpSpPr bwMode="auto">
          <a:xfrm>
            <a:off x="2589800" y="1821747"/>
            <a:ext cx="1701613" cy="1524290"/>
            <a:chOff x="1214414" y="2786058"/>
            <a:chExt cx="1935848" cy="1751017"/>
          </a:xfrm>
        </p:grpSpPr>
        <p:grpSp>
          <p:nvGrpSpPr>
            <p:cNvPr id="30" name="Group 6"/>
            <p:cNvGrpSpPr>
              <a:grpSpLocks/>
            </p:cNvGrpSpPr>
            <p:nvPr/>
          </p:nvGrpSpPr>
          <p:grpSpPr bwMode="auto">
            <a:xfrm>
              <a:off x="1295400" y="2786058"/>
              <a:ext cx="1753450" cy="1751017"/>
              <a:chOff x="1823" y="2371"/>
              <a:chExt cx="1801" cy="1801"/>
            </a:xfrm>
          </p:grpSpPr>
          <p:sp>
            <p:nvSpPr>
              <p:cNvPr id="3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b="0">
                  <a:solidFill>
                    <a:srgbClr val="0070C0"/>
                  </a:solidFill>
                  <a:latin typeface="微软雅黑" pitchFamily="34" charset="-122"/>
                  <a:ea typeface="微软雅黑" pitchFamily="34" charset="-122"/>
                </a:endParaRPr>
              </a:p>
            </p:txBody>
          </p:sp>
          <p:sp>
            <p:nvSpPr>
              <p:cNvPr id="33" name="Oval 8"/>
              <p:cNvSpPr>
                <a:spLocks noChangeArrowheads="1"/>
              </p:cNvSpPr>
              <p:nvPr/>
            </p:nvSpPr>
            <p:spPr bwMode="auto">
              <a:xfrm>
                <a:off x="1945" y="2493"/>
                <a:ext cx="1556" cy="1556"/>
              </a:xfrm>
              <a:prstGeom prst="ellipse">
                <a:avLst/>
              </a:prstGeom>
              <a:solidFill>
                <a:srgbClr val="DE0000"/>
              </a:solidFill>
              <a:ln w="38100">
                <a:solidFill>
                  <a:srgbClr val="FFFFFF"/>
                </a:solidFill>
                <a:round/>
                <a:headEnd/>
                <a:tailEnd/>
              </a:ln>
            </p:spPr>
            <p:txBody>
              <a:bodyPr/>
              <a:lstStyle/>
              <a:p>
                <a:pPr>
                  <a:defRPr/>
                </a:pPr>
                <a:endParaRPr lang="zh-CN" altLang="en-US" sz="2000" b="0">
                  <a:solidFill>
                    <a:srgbClr val="0070C0"/>
                  </a:solidFill>
                  <a:latin typeface="微软雅黑" pitchFamily="34" charset="-122"/>
                  <a:ea typeface="微软雅黑" pitchFamily="34" charset="-122"/>
                </a:endParaRPr>
              </a:p>
            </p:txBody>
          </p:sp>
        </p:grpSp>
        <p:sp>
          <p:nvSpPr>
            <p:cNvPr id="31"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0" dirty="0">
                  <a:solidFill>
                    <a:schemeClr val="bg1"/>
                  </a:solidFill>
                  <a:latin typeface="微软雅黑" pitchFamily="34" charset="-122"/>
                  <a:ea typeface="微软雅黑" pitchFamily="34" charset="-122"/>
                </a:rPr>
                <a:t>添加</a:t>
              </a:r>
              <a:r>
                <a:rPr lang="zh-CN" altLang="en-US" sz="2000" b="0" dirty="0" smtClean="0">
                  <a:solidFill>
                    <a:schemeClr val="bg1"/>
                  </a:solidFill>
                  <a:latin typeface="微软雅黑" pitchFamily="34" charset="-122"/>
                  <a:ea typeface="微软雅黑" pitchFamily="34" charset="-122"/>
                </a:rPr>
                <a:t>文本</a:t>
              </a:r>
              <a:endParaRPr lang="zh-CN" altLang="en-US" sz="2000" b="0" dirty="0">
                <a:solidFill>
                  <a:schemeClr val="bg1"/>
                </a:solidFill>
                <a:latin typeface="微软雅黑" pitchFamily="34" charset="-122"/>
                <a:ea typeface="微软雅黑" pitchFamily="34" charset="-122"/>
              </a:endParaRPr>
            </a:p>
          </p:txBody>
        </p:sp>
      </p:grpSp>
      <p:grpSp>
        <p:nvGrpSpPr>
          <p:cNvPr id="34" name="组合 46"/>
          <p:cNvGrpSpPr>
            <a:grpSpLocks/>
          </p:cNvGrpSpPr>
          <p:nvPr/>
        </p:nvGrpSpPr>
        <p:grpSpPr bwMode="auto">
          <a:xfrm>
            <a:off x="4291412" y="1821747"/>
            <a:ext cx="1701612" cy="1524290"/>
            <a:chOff x="1214414" y="2786058"/>
            <a:chExt cx="1935848" cy="1751017"/>
          </a:xfrm>
        </p:grpSpPr>
        <p:grpSp>
          <p:nvGrpSpPr>
            <p:cNvPr id="35" name="Group 6"/>
            <p:cNvGrpSpPr>
              <a:grpSpLocks/>
            </p:cNvGrpSpPr>
            <p:nvPr/>
          </p:nvGrpSpPr>
          <p:grpSpPr bwMode="auto">
            <a:xfrm>
              <a:off x="1295400" y="2786058"/>
              <a:ext cx="1753450" cy="1751017"/>
              <a:chOff x="1823" y="2371"/>
              <a:chExt cx="1801" cy="1801"/>
            </a:xfrm>
          </p:grpSpPr>
          <p:sp>
            <p:nvSpPr>
              <p:cNvPr id="3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b="0">
                  <a:solidFill>
                    <a:srgbClr val="0070C0"/>
                  </a:solidFill>
                  <a:latin typeface="微软雅黑" pitchFamily="34" charset="-122"/>
                  <a:ea typeface="微软雅黑" pitchFamily="34" charset="-122"/>
                </a:endParaRPr>
              </a:p>
            </p:txBody>
          </p:sp>
          <p:sp>
            <p:nvSpPr>
              <p:cNvPr id="38" name="Oval 8"/>
              <p:cNvSpPr>
                <a:spLocks noChangeArrowheads="1"/>
              </p:cNvSpPr>
              <p:nvPr/>
            </p:nvSpPr>
            <p:spPr bwMode="auto">
              <a:xfrm>
                <a:off x="1945" y="2493"/>
                <a:ext cx="1556" cy="1556"/>
              </a:xfrm>
              <a:prstGeom prst="ellipse">
                <a:avLst/>
              </a:prstGeom>
              <a:solidFill>
                <a:srgbClr val="FF0000"/>
              </a:solidFill>
              <a:ln w="38100">
                <a:solidFill>
                  <a:srgbClr val="FFFFFF"/>
                </a:solidFill>
                <a:round/>
                <a:headEnd/>
                <a:tailEnd/>
              </a:ln>
            </p:spPr>
            <p:txBody>
              <a:bodyPr/>
              <a:lstStyle/>
              <a:p>
                <a:pPr>
                  <a:defRPr/>
                </a:pPr>
                <a:endParaRPr lang="zh-CN" altLang="en-US" sz="2000" b="0">
                  <a:solidFill>
                    <a:srgbClr val="0070C0"/>
                  </a:solidFill>
                  <a:latin typeface="微软雅黑" pitchFamily="34" charset="-122"/>
                  <a:ea typeface="微软雅黑" pitchFamily="34" charset="-122"/>
                </a:endParaRPr>
              </a:p>
            </p:txBody>
          </p:sp>
        </p:grpSp>
        <p:sp>
          <p:nvSpPr>
            <p:cNvPr id="3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0" dirty="0">
                  <a:solidFill>
                    <a:schemeClr val="bg1"/>
                  </a:solidFill>
                  <a:latin typeface="微软雅黑" pitchFamily="34" charset="-122"/>
                  <a:ea typeface="微软雅黑" pitchFamily="34" charset="-122"/>
                </a:rPr>
                <a:t>添加</a:t>
              </a:r>
              <a:r>
                <a:rPr lang="zh-CN" altLang="en-US" sz="2000" b="0" dirty="0" smtClean="0">
                  <a:solidFill>
                    <a:schemeClr val="bg1"/>
                  </a:solidFill>
                  <a:latin typeface="微软雅黑" pitchFamily="34" charset="-122"/>
                  <a:ea typeface="微软雅黑" pitchFamily="34" charset="-122"/>
                </a:rPr>
                <a:t>文本</a:t>
              </a:r>
              <a:endParaRPr lang="zh-CN" altLang="en-US" sz="2000" b="0" dirty="0">
                <a:solidFill>
                  <a:schemeClr val="bg1"/>
                </a:solidFill>
                <a:latin typeface="微软雅黑" pitchFamily="34" charset="-122"/>
                <a:ea typeface="微软雅黑" pitchFamily="34" charset="-122"/>
              </a:endParaRPr>
            </a:p>
          </p:txBody>
        </p:sp>
      </p:grpSp>
      <p:grpSp>
        <p:nvGrpSpPr>
          <p:cNvPr id="39" name="组合 51"/>
          <p:cNvGrpSpPr>
            <a:grpSpLocks/>
          </p:cNvGrpSpPr>
          <p:nvPr/>
        </p:nvGrpSpPr>
        <p:grpSpPr bwMode="auto">
          <a:xfrm>
            <a:off x="6009776" y="1821747"/>
            <a:ext cx="1701613" cy="1524290"/>
            <a:chOff x="1214414" y="2786058"/>
            <a:chExt cx="1935848" cy="1751017"/>
          </a:xfrm>
        </p:grpSpPr>
        <p:grpSp>
          <p:nvGrpSpPr>
            <p:cNvPr id="40" name="Group 6"/>
            <p:cNvGrpSpPr>
              <a:grpSpLocks/>
            </p:cNvGrpSpPr>
            <p:nvPr/>
          </p:nvGrpSpPr>
          <p:grpSpPr bwMode="auto">
            <a:xfrm>
              <a:off x="1295400" y="2786058"/>
              <a:ext cx="1753450" cy="1751017"/>
              <a:chOff x="1823" y="2371"/>
              <a:chExt cx="1801" cy="1801"/>
            </a:xfrm>
          </p:grpSpPr>
          <p:sp>
            <p:nvSpPr>
              <p:cNvPr id="4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b="0">
                  <a:solidFill>
                    <a:srgbClr val="0070C0"/>
                  </a:solidFill>
                  <a:latin typeface="微软雅黑" pitchFamily="34" charset="-122"/>
                  <a:ea typeface="微软雅黑" pitchFamily="34" charset="-122"/>
                </a:endParaRPr>
              </a:p>
            </p:txBody>
          </p:sp>
          <p:sp>
            <p:nvSpPr>
              <p:cNvPr id="43" name="Oval 8"/>
              <p:cNvSpPr>
                <a:spLocks noChangeArrowheads="1"/>
              </p:cNvSpPr>
              <p:nvPr/>
            </p:nvSpPr>
            <p:spPr bwMode="auto">
              <a:xfrm>
                <a:off x="1945" y="2493"/>
                <a:ext cx="1556" cy="1556"/>
              </a:xfrm>
              <a:prstGeom prst="ellipse">
                <a:avLst/>
              </a:prstGeom>
              <a:solidFill>
                <a:srgbClr val="FFAFAF"/>
              </a:solidFill>
              <a:ln w="38100">
                <a:solidFill>
                  <a:srgbClr val="FFFFFF"/>
                </a:solidFill>
                <a:round/>
                <a:headEnd/>
                <a:tailEnd/>
              </a:ln>
            </p:spPr>
            <p:txBody>
              <a:bodyPr/>
              <a:lstStyle/>
              <a:p>
                <a:pPr>
                  <a:defRPr/>
                </a:pPr>
                <a:endParaRPr lang="zh-CN" altLang="en-US" sz="2000" b="0">
                  <a:solidFill>
                    <a:srgbClr val="0070C0"/>
                  </a:solidFill>
                  <a:latin typeface="微软雅黑" pitchFamily="34" charset="-122"/>
                  <a:ea typeface="微软雅黑" pitchFamily="34" charset="-122"/>
                </a:endParaRPr>
              </a:p>
            </p:txBody>
          </p:sp>
        </p:grpSp>
        <p:sp>
          <p:nvSpPr>
            <p:cNvPr id="4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0" dirty="0">
                  <a:solidFill>
                    <a:schemeClr val="bg1"/>
                  </a:solidFill>
                  <a:latin typeface="微软雅黑" pitchFamily="34" charset="-122"/>
                  <a:ea typeface="微软雅黑" pitchFamily="34" charset="-122"/>
                </a:rPr>
                <a:t>添加</a:t>
              </a:r>
              <a:r>
                <a:rPr lang="zh-CN" altLang="en-US" sz="2000" b="0" dirty="0" smtClean="0">
                  <a:solidFill>
                    <a:schemeClr val="bg1"/>
                  </a:solidFill>
                  <a:latin typeface="微软雅黑" pitchFamily="34" charset="-122"/>
                  <a:ea typeface="微软雅黑" pitchFamily="34" charset="-122"/>
                </a:rPr>
                <a:t>文本</a:t>
              </a:r>
              <a:endParaRPr lang="zh-CN" altLang="en-US" sz="2000" b="0" dirty="0">
                <a:solidFill>
                  <a:schemeClr val="bg1"/>
                </a:solidFill>
                <a:latin typeface="微软雅黑" pitchFamily="34" charset="-122"/>
                <a:ea typeface="微软雅黑" pitchFamily="34" charset="-122"/>
              </a:endParaRPr>
            </a:p>
          </p:txBody>
        </p:sp>
      </p:grpSp>
      <p:grpSp>
        <p:nvGrpSpPr>
          <p:cNvPr id="44" name="组合 40"/>
          <p:cNvGrpSpPr>
            <a:grpSpLocks/>
          </p:cNvGrpSpPr>
          <p:nvPr/>
        </p:nvGrpSpPr>
        <p:grpSpPr bwMode="auto">
          <a:xfrm>
            <a:off x="925965" y="1821747"/>
            <a:ext cx="1701613" cy="1524290"/>
            <a:chOff x="1214414" y="2786058"/>
            <a:chExt cx="1935848" cy="1751017"/>
          </a:xfrm>
        </p:grpSpPr>
        <p:grpSp>
          <p:nvGrpSpPr>
            <p:cNvPr id="45" name="Group 6"/>
            <p:cNvGrpSpPr>
              <a:grpSpLocks/>
            </p:cNvGrpSpPr>
            <p:nvPr/>
          </p:nvGrpSpPr>
          <p:grpSpPr bwMode="auto">
            <a:xfrm>
              <a:off x="1295400" y="2786058"/>
              <a:ext cx="1753450" cy="1751017"/>
              <a:chOff x="1823" y="2371"/>
              <a:chExt cx="1801" cy="1801"/>
            </a:xfrm>
          </p:grpSpPr>
          <p:sp>
            <p:nvSpPr>
              <p:cNvPr id="4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b="0">
                  <a:latin typeface="微软雅黑" pitchFamily="34" charset="-122"/>
                  <a:ea typeface="微软雅黑" pitchFamily="34" charset="-122"/>
                </a:endParaRPr>
              </a:p>
            </p:txBody>
          </p:sp>
          <p:sp>
            <p:nvSpPr>
              <p:cNvPr id="48" name="Oval 8"/>
              <p:cNvSpPr>
                <a:spLocks noChangeArrowheads="1"/>
              </p:cNvSpPr>
              <p:nvPr/>
            </p:nvSpPr>
            <p:spPr bwMode="auto">
              <a:xfrm>
                <a:off x="1946" y="2493"/>
                <a:ext cx="1556" cy="1556"/>
              </a:xfrm>
              <a:prstGeom prst="ellipse">
                <a:avLst/>
              </a:prstGeom>
              <a:solidFill>
                <a:srgbClr val="AC0000"/>
              </a:solidFill>
              <a:ln w="38100">
                <a:solidFill>
                  <a:srgbClr val="FFFFFF"/>
                </a:solidFill>
                <a:round/>
                <a:headEnd/>
                <a:tailEnd/>
              </a:ln>
            </p:spPr>
            <p:txBody>
              <a:bodyPr/>
              <a:lstStyle/>
              <a:p>
                <a:endParaRPr lang="zh-CN" altLang="en-US" sz="2000" b="0">
                  <a:latin typeface="微软雅黑" pitchFamily="34" charset="-122"/>
                  <a:ea typeface="微软雅黑" pitchFamily="34" charset="-122"/>
                </a:endParaRPr>
              </a:p>
            </p:txBody>
          </p:sp>
        </p:grpSp>
        <p:sp>
          <p:nvSpPr>
            <p:cNvPr id="4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0" dirty="0" smtClean="0">
                  <a:solidFill>
                    <a:schemeClr val="bg1"/>
                  </a:solidFill>
                  <a:latin typeface="微软雅黑" pitchFamily="34" charset="-122"/>
                  <a:ea typeface="微软雅黑" pitchFamily="34" charset="-122"/>
                </a:rPr>
                <a:t>添加文本</a:t>
              </a:r>
              <a:endParaRPr lang="zh-CN" altLang="en-US" sz="2000" b="0" dirty="0">
                <a:solidFill>
                  <a:schemeClr val="bg1"/>
                </a:solidFill>
                <a:latin typeface="微软雅黑" pitchFamily="34" charset="-122"/>
                <a:ea typeface="微软雅黑" pitchFamily="34" charset="-122"/>
              </a:endParaRPr>
            </a:p>
          </p:txBody>
        </p:sp>
      </p:grpSp>
      <p:sp>
        <p:nvSpPr>
          <p:cNvPr id="49" name="矩形标注 48"/>
          <p:cNvSpPr/>
          <p:nvPr/>
        </p:nvSpPr>
        <p:spPr>
          <a:xfrm>
            <a:off x="2921466" y="3563080"/>
            <a:ext cx="1477858" cy="45262"/>
          </a:xfrm>
          <a:prstGeom prst="wedgeRectCallout">
            <a:avLst>
              <a:gd name="adj1" fmla="val -17526"/>
              <a:gd name="adj2" fmla="val -50946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rgbClr val="C00000"/>
              </a:solidFill>
            </a:endParaRPr>
          </a:p>
        </p:txBody>
      </p:sp>
      <p:sp>
        <p:nvSpPr>
          <p:cNvPr id="50" name="矩形标注 49"/>
          <p:cNvSpPr/>
          <p:nvPr/>
        </p:nvSpPr>
        <p:spPr>
          <a:xfrm>
            <a:off x="1230308" y="1528296"/>
            <a:ext cx="1584840" cy="63499"/>
          </a:xfrm>
          <a:prstGeom prst="wedgeRectCallout">
            <a:avLst>
              <a:gd name="adj1" fmla="val -23398"/>
              <a:gd name="adj2" fmla="val 403291"/>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rgbClr val="C00000"/>
              </a:solidFill>
            </a:endParaRPr>
          </a:p>
        </p:txBody>
      </p:sp>
      <p:sp>
        <p:nvSpPr>
          <p:cNvPr id="51" name="Rectangle 28"/>
          <p:cNvSpPr>
            <a:spLocks noChangeArrowheads="1"/>
          </p:cNvSpPr>
          <p:nvPr/>
        </p:nvSpPr>
        <p:spPr bwMode="auto">
          <a:xfrm>
            <a:off x="2901118" y="3572655"/>
            <a:ext cx="1475159" cy="51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b="0" dirty="0" smtClean="0">
                <a:solidFill>
                  <a:schemeClr val="tx1">
                    <a:lumMod val="95000"/>
                    <a:lumOff val="5000"/>
                  </a:schemeClr>
                </a:solidFill>
                <a:latin typeface="微软雅黑" pitchFamily="34" charset="-122"/>
                <a:ea typeface="微软雅黑" pitchFamily="34" charset="-122"/>
              </a:rPr>
              <a:t>单击</a:t>
            </a:r>
            <a:r>
              <a:rPr lang="zh-CN" altLang="en-US" sz="1200" b="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b="0" dirty="0">
                <a:solidFill>
                  <a:schemeClr val="tx1">
                    <a:lumMod val="95000"/>
                    <a:lumOff val="5000"/>
                  </a:schemeClr>
                </a:solidFill>
                <a:latin typeface="微软雅黑" pitchFamily="34" charset="-122"/>
                <a:ea typeface="微软雅黑" pitchFamily="34" charset="-122"/>
              </a:rPr>
              <a:t>单击此处添加文字</a:t>
            </a:r>
          </a:p>
        </p:txBody>
      </p:sp>
      <p:sp>
        <p:nvSpPr>
          <p:cNvPr id="52" name="Rectangle 28"/>
          <p:cNvSpPr>
            <a:spLocks noChangeArrowheads="1"/>
          </p:cNvSpPr>
          <p:nvPr/>
        </p:nvSpPr>
        <p:spPr bwMode="auto">
          <a:xfrm>
            <a:off x="1297381" y="1016144"/>
            <a:ext cx="1475159" cy="51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b="0" dirty="0" smtClean="0">
                <a:solidFill>
                  <a:schemeClr val="tx1">
                    <a:lumMod val="95000"/>
                    <a:lumOff val="5000"/>
                  </a:schemeClr>
                </a:solidFill>
                <a:latin typeface="微软雅黑" pitchFamily="34" charset="-122"/>
                <a:ea typeface="微软雅黑" pitchFamily="34" charset="-122"/>
              </a:rPr>
              <a:t>单击</a:t>
            </a:r>
            <a:r>
              <a:rPr lang="zh-CN" altLang="en-US" sz="1200" b="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b="0" dirty="0">
                <a:solidFill>
                  <a:schemeClr val="tx1">
                    <a:lumMod val="95000"/>
                    <a:lumOff val="5000"/>
                  </a:schemeClr>
                </a:solidFill>
                <a:latin typeface="微软雅黑" pitchFamily="34" charset="-122"/>
                <a:ea typeface="微软雅黑" pitchFamily="34" charset="-122"/>
              </a:rPr>
              <a:t>单击此处添加文字</a:t>
            </a:r>
          </a:p>
        </p:txBody>
      </p:sp>
      <p:sp>
        <p:nvSpPr>
          <p:cNvPr id="53" name="矩形标注 52"/>
          <p:cNvSpPr/>
          <p:nvPr/>
        </p:nvSpPr>
        <p:spPr>
          <a:xfrm>
            <a:off x="4542676" y="1528296"/>
            <a:ext cx="1584840" cy="63499"/>
          </a:xfrm>
          <a:prstGeom prst="wedgeRectCallout">
            <a:avLst>
              <a:gd name="adj1" fmla="val -23398"/>
              <a:gd name="adj2" fmla="val 403291"/>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rgbClr val="C00000"/>
              </a:solidFill>
            </a:endParaRPr>
          </a:p>
        </p:txBody>
      </p:sp>
      <p:sp>
        <p:nvSpPr>
          <p:cNvPr id="54" name="Rectangle 28"/>
          <p:cNvSpPr>
            <a:spLocks noChangeArrowheads="1"/>
          </p:cNvSpPr>
          <p:nvPr/>
        </p:nvSpPr>
        <p:spPr bwMode="auto">
          <a:xfrm>
            <a:off x="4609749" y="1016144"/>
            <a:ext cx="1475159" cy="51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b="0" dirty="0" smtClean="0">
                <a:solidFill>
                  <a:schemeClr val="tx1">
                    <a:lumMod val="95000"/>
                    <a:lumOff val="5000"/>
                  </a:schemeClr>
                </a:solidFill>
                <a:latin typeface="微软雅黑" pitchFamily="34" charset="-122"/>
                <a:ea typeface="微软雅黑" pitchFamily="34" charset="-122"/>
              </a:rPr>
              <a:t>单击</a:t>
            </a:r>
            <a:r>
              <a:rPr lang="zh-CN" altLang="en-US" sz="1200" b="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b="0" dirty="0">
                <a:solidFill>
                  <a:schemeClr val="tx1">
                    <a:lumMod val="95000"/>
                    <a:lumOff val="5000"/>
                  </a:schemeClr>
                </a:solidFill>
                <a:latin typeface="微软雅黑" pitchFamily="34" charset="-122"/>
                <a:ea typeface="微软雅黑" pitchFamily="34" charset="-122"/>
              </a:rPr>
              <a:t>单击此处添加文字</a:t>
            </a:r>
          </a:p>
        </p:txBody>
      </p:sp>
      <p:sp>
        <p:nvSpPr>
          <p:cNvPr id="55" name="矩形标注 54"/>
          <p:cNvSpPr/>
          <p:nvPr/>
        </p:nvSpPr>
        <p:spPr>
          <a:xfrm>
            <a:off x="6377850" y="3563080"/>
            <a:ext cx="1477858" cy="45262"/>
          </a:xfrm>
          <a:prstGeom prst="wedgeRectCallout">
            <a:avLst>
              <a:gd name="adj1" fmla="val -17526"/>
              <a:gd name="adj2" fmla="val -50946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rgbClr val="C00000"/>
              </a:solidFill>
            </a:endParaRPr>
          </a:p>
        </p:txBody>
      </p:sp>
      <p:sp>
        <p:nvSpPr>
          <p:cNvPr id="56" name="Rectangle 28"/>
          <p:cNvSpPr>
            <a:spLocks noChangeArrowheads="1"/>
          </p:cNvSpPr>
          <p:nvPr/>
        </p:nvSpPr>
        <p:spPr bwMode="auto">
          <a:xfrm>
            <a:off x="6357502" y="3572655"/>
            <a:ext cx="1475159" cy="51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b="0" dirty="0" smtClean="0">
                <a:solidFill>
                  <a:schemeClr val="tx1">
                    <a:lumMod val="95000"/>
                    <a:lumOff val="5000"/>
                  </a:schemeClr>
                </a:solidFill>
                <a:latin typeface="微软雅黑" pitchFamily="34" charset="-122"/>
                <a:ea typeface="微软雅黑" pitchFamily="34" charset="-122"/>
              </a:rPr>
              <a:t>单击</a:t>
            </a:r>
            <a:r>
              <a:rPr lang="zh-CN" altLang="en-US" sz="1200" b="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b="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79396613"/>
      </p:ext>
    </p:extLst>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p:stCondLst>
                              <p:cond delay="1250"/>
                            </p:stCondLst>
                            <p:childTnLst>
                              <p:par>
                                <p:cTn id="17" presetID="15" presetClass="entr" presetSubtype="0"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1000" fill="hold"/>
                                        <p:tgtEl>
                                          <p:spTgt spid="44"/>
                                        </p:tgtEl>
                                        <p:attrNameLst>
                                          <p:attrName>ppt_w</p:attrName>
                                        </p:attrNameLst>
                                      </p:cBhvr>
                                      <p:tavLst>
                                        <p:tav tm="0">
                                          <p:val>
                                            <p:fltVal val="0"/>
                                          </p:val>
                                        </p:tav>
                                        <p:tav tm="100000">
                                          <p:val>
                                            <p:strVal val="#ppt_w"/>
                                          </p:val>
                                        </p:tav>
                                      </p:tavLst>
                                    </p:anim>
                                    <p:anim calcmode="lin" valueType="num">
                                      <p:cBhvr>
                                        <p:cTn id="20" dur="1000" fill="hold"/>
                                        <p:tgtEl>
                                          <p:spTgt spid="44"/>
                                        </p:tgtEl>
                                        <p:attrNameLst>
                                          <p:attrName>ppt_h</p:attrName>
                                        </p:attrNameLst>
                                      </p:cBhvr>
                                      <p:tavLst>
                                        <p:tav tm="0">
                                          <p:val>
                                            <p:fltVal val="0"/>
                                          </p:val>
                                        </p:tav>
                                        <p:tav tm="100000">
                                          <p:val>
                                            <p:strVal val="#ppt_h"/>
                                          </p:val>
                                        </p:tav>
                                      </p:tavLst>
                                    </p:anim>
                                    <p:anim calcmode="lin" valueType="num">
                                      <p:cBhvr>
                                        <p:cTn id="21" dur="1000" fill="hold"/>
                                        <p:tgtEl>
                                          <p:spTgt spid="4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44"/>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25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29"/>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500"/>
                                  </p:stCondLst>
                                  <p:childTnLst>
                                    <p:set>
                                      <p:cBhvr>
                                        <p:cTn id="30" dur="1" fill="hold">
                                          <p:stCondLst>
                                            <p:cond delay="0"/>
                                          </p:stCondLst>
                                        </p:cTn>
                                        <p:tgtEl>
                                          <p:spTgt spid="34"/>
                                        </p:tgtEl>
                                        <p:attrNameLst>
                                          <p:attrName>style.visibility</p:attrName>
                                        </p:attrNameLst>
                                      </p:cBhvr>
                                      <p:to>
                                        <p:strVal val="visible"/>
                                      </p:to>
                                    </p:set>
                                    <p:anim calcmode="lin" valueType="num">
                                      <p:cBhvr>
                                        <p:cTn id="31" dur="1000" fill="hold"/>
                                        <p:tgtEl>
                                          <p:spTgt spid="34"/>
                                        </p:tgtEl>
                                        <p:attrNameLst>
                                          <p:attrName>ppt_w</p:attrName>
                                        </p:attrNameLst>
                                      </p:cBhvr>
                                      <p:tavLst>
                                        <p:tav tm="0">
                                          <p:val>
                                            <p:fltVal val="0"/>
                                          </p:val>
                                        </p:tav>
                                        <p:tav tm="100000">
                                          <p:val>
                                            <p:strVal val="#ppt_w"/>
                                          </p:val>
                                        </p:tav>
                                      </p:tavLst>
                                    </p:anim>
                                    <p:anim calcmode="lin" valueType="num">
                                      <p:cBhvr>
                                        <p:cTn id="32" dur="1000" fill="hold"/>
                                        <p:tgtEl>
                                          <p:spTgt spid="34"/>
                                        </p:tgtEl>
                                        <p:attrNameLst>
                                          <p:attrName>ppt_h</p:attrName>
                                        </p:attrNameLst>
                                      </p:cBhvr>
                                      <p:tavLst>
                                        <p:tav tm="0">
                                          <p:val>
                                            <p:fltVal val="0"/>
                                          </p:val>
                                        </p:tav>
                                        <p:tav tm="100000">
                                          <p:val>
                                            <p:strVal val="#ppt_h"/>
                                          </p:val>
                                        </p:tav>
                                      </p:tavLst>
                                    </p:anim>
                                    <p:anim calcmode="lin" valueType="num">
                                      <p:cBhvr>
                                        <p:cTn id="33"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4"/>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750"/>
                                  </p:stCondLst>
                                  <p:childTnLst>
                                    <p:set>
                                      <p:cBhvr>
                                        <p:cTn id="36" dur="1" fill="hold">
                                          <p:stCondLst>
                                            <p:cond delay="0"/>
                                          </p:stCondLst>
                                        </p:cTn>
                                        <p:tgtEl>
                                          <p:spTgt spid="39"/>
                                        </p:tgtEl>
                                        <p:attrNameLst>
                                          <p:attrName>style.visibility</p:attrName>
                                        </p:attrNameLst>
                                      </p:cBhvr>
                                      <p:to>
                                        <p:strVal val="visible"/>
                                      </p:to>
                                    </p:set>
                                    <p:anim calcmode="lin" valueType="num">
                                      <p:cBhvr>
                                        <p:cTn id="37" dur="1000" fill="hold"/>
                                        <p:tgtEl>
                                          <p:spTgt spid="39"/>
                                        </p:tgtEl>
                                        <p:attrNameLst>
                                          <p:attrName>ppt_w</p:attrName>
                                        </p:attrNameLst>
                                      </p:cBhvr>
                                      <p:tavLst>
                                        <p:tav tm="0">
                                          <p:val>
                                            <p:fltVal val="0"/>
                                          </p:val>
                                        </p:tav>
                                        <p:tav tm="100000">
                                          <p:val>
                                            <p:strVal val="#ppt_w"/>
                                          </p:val>
                                        </p:tav>
                                      </p:tavLst>
                                    </p:anim>
                                    <p:anim calcmode="lin" valueType="num">
                                      <p:cBhvr>
                                        <p:cTn id="38" dur="1000" fill="hold"/>
                                        <p:tgtEl>
                                          <p:spTgt spid="39"/>
                                        </p:tgtEl>
                                        <p:attrNameLst>
                                          <p:attrName>ppt_h</p:attrName>
                                        </p:attrNameLst>
                                      </p:cBhvr>
                                      <p:tavLst>
                                        <p:tav tm="0">
                                          <p:val>
                                            <p:fltVal val="0"/>
                                          </p:val>
                                        </p:tav>
                                        <p:tav tm="100000">
                                          <p:val>
                                            <p:strVal val="#ppt_h"/>
                                          </p:val>
                                        </p:tav>
                                      </p:tavLst>
                                    </p:anim>
                                    <p:anim calcmode="lin" valueType="num">
                                      <p:cBhvr>
                                        <p:cTn id="39" dur="1000" fill="hold"/>
                                        <p:tgtEl>
                                          <p:spTgt spid="39"/>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39"/>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3000"/>
                            </p:stCondLst>
                            <p:childTnLst>
                              <p:par>
                                <p:cTn id="42" presetID="2" presetClass="entr" presetSubtype="1"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500" fill="hold"/>
                                        <p:tgtEl>
                                          <p:spTgt spid="50"/>
                                        </p:tgtEl>
                                        <p:attrNameLst>
                                          <p:attrName>ppt_x</p:attrName>
                                        </p:attrNameLst>
                                      </p:cBhvr>
                                      <p:tavLst>
                                        <p:tav tm="0">
                                          <p:val>
                                            <p:strVal val="#ppt_x"/>
                                          </p:val>
                                        </p:tav>
                                        <p:tav tm="100000">
                                          <p:val>
                                            <p:strVal val="#ppt_x"/>
                                          </p:val>
                                        </p:tav>
                                      </p:tavLst>
                                    </p:anim>
                                    <p:anim calcmode="lin" valueType="num">
                                      <p:cBhvr additive="base">
                                        <p:cTn id="45" dur="500" fill="hold"/>
                                        <p:tgtEl>
                                          <p:spTgt spid="50"/>
                                        </p:tgtEl>
                                        <p:attrNameLst>
                                          <p:attrName>ppt_y</p:attrName>
                                        </p:attrNameLst>
                                      </p:cBhvr>
                                      <p:tavLst>
                                        <p:tav tm="0">
                                          <p:val>
                                            <p:strVal val="0-#ppt_h/2"/>
                                          </p:val>
                                        </p:tav>
                                        <p:tav tm="100000">
                                          <p:val>
                                            <p:strVal val="#ppt_y"/>
                                          </p:val>
                                        </p:tav>
                                      </p:tavLst>
                                    </p:anim>
                                  </p:childTnLst>
                                </p:cTn>
                              </p:par>
                            </p:childTnLst>
                          </p:cTn>
                        </p:par>
                        <p:par>
                          <p:cTn id="46" fill="hold">
                            <p:stCondLst>
                              <p:cond delay="3500"/>
                            </p:stCondLst>
                            <p:childTnLst>
                              <p:par>
                                <p:cTn id="47" presetID="32" presetClass="emph" presetSubtype="0" fill="hold" grpId="1" nodeType="afterEffect">
                                  <p:stCondLst>
                                    <p:cond delay="0"/>
                                  </p:stCondLst>
                                  <p:childTnLst>
                                    <p:animRot by="120000">
                                      <p:cBhvr>
                                        <p:cTn id="48" dur="50" fill="hold">
                                          <p:stCondLst>
                                            <p:cond delay="0"/>
                                          </p:stCondLst>
                                        </p:cTn>
                                        <p:tgtEl>
                                          <p:spTgt spid="50"/>
                                        </p:tgtEl>
                                        <p:attrNameLst>
                                          <p:attrName>r</p:attrName>
                                        </p:attrNameLst>
                                      </p:cBhvr>
                                    </p:animRot>
                                    <p:animRot by="-240000">
                                      <p:cBhvr>
                                        <p:cTn id="49" dur="100" fill="hold">
                                          <p:stCondLst>
                                            <p:cond delay="100"/>
                                          </p:stCondLst>
                                        </p:cTn>
                                        <p:tgtEl>
                                          <p:spTgt spid="50"/>
                                        </p:tgtEl>
                                        <p:attrNameLst>
                                          <p:attrName>r</p:attrName>
                                        </p:attrNameLst>
                                      </p:cBhvr>
                                    </p:animRot>
                                    <p:animRot by="240000">
                                      <p:cBhvr>
                                        <p:cTn id="50" dur="100" fill="hold">
                                          <p:stCondLst>
                                            <p:cond delay="200"/>
                                          </p:stCondLst>
                                        </p:cTn>
                                        <p:tgtEl>
                                          <p:spTgt spid="50"/>
                                        </p:tgtEl>
                                        <p:attrNameLst>
                                          <p:attrName>r</p:attrName>
                                        </p:attrNameLst>
                                      </p:cBhvr>
                                    </p:animRot>
                                    <p:animRot by="-240000">
                                      <p:cBhvr>
                                        <p:cTn id="51" dur="100" fill="hold">
                                          <p:stCondLst>
                                            <p:cond delay="300"/>
                                          </p:stCondLst>
                                        </p:cTn>
                                        <p:tgtEl>
                                          <p:spTgt spid="50"/>
                                        </p:tgtEl>
                                        <p:attrNameLst>
                                          <p:attrName>r</p:attrName>
                                        </p:attrNameLst>
                                      </p:cBhvr>
                                    </p:animRot>
                                    <p:animRot by="120000">
                                      <p:cBhvr>
                                        <p:cTn id="52" dur="100" fill="hold">
                                          <p:stCondLst>
                                            <p:cond delay="400"/>
                                          </p:stCondLst>
                                        </p:cTn>
                                        <p:tgtEl>
                                          <p:spTgt spid="50"/>
                                        </p:tgtEl>
                                        <p:attrNameLst>
                                          <p:attrName>r</p:attrName>
                                        </p:attrNameLst>
                                      </p:cBhvr>
                                    </p:animRot>
                                  </p:childTnLst>
                                </p:cTn>
                              </p:par>
                            </p:childTnLst>
                          </p:cTn>
                        </p:par>
                        <p:par>
                          <p:cTn id="53" fill="hold">
                            <p:stCondLst>
                              <p:cond delay="4000"/>
                            </p:stCondLst>
                            <p:childTnLst>
                              <p:par>
                                <p:cTn id="54" presetID="18" presetClass="entr" presetSubtype="9" fill="hold" grpId="0" nodeType="after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strips(upLeft)">
                                      <p:cBhvr>
                                        <p:cTn id="56" dur="500"/>
                                        <p:tgtEl>
                                          <p:spTgt spid="52"/>
                                        </p:tgtEl>
                                      </p:cBhvr>
                                    </p:animEffect>
                                  </p:childTnLst>
                                </p:cTn>
                              </p:par>
                            </p:childTnLst>
                          </p:cTn>
                        </p:par>
                        <p:par>
                          <p:cTn id="57" fill="hold">
                            <p:stCondLst>
                              <p:cond delay="4500"/>
                            </p:stCondLst>
                            <p:childTnLst>
                              <p:par>
                                <p:cTn id="58" presetID="2" presetClass="entr" presetSubtype="4"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additive="base">
                                        <p:cTn id="60" dur="500" fill="hold"/>
                                        <p:tgtEl>
                                          <p:spTgt spid="49"/>
                                        </p:tgtEl>
                                        <p:attrNameLst>
                                          <p:attrName>ppt_x</p:attrName>
                                        </p:attrNameLst>
                                      </p:cBhvr>
                                      <p:tavLst>
                                        <p:tav tm="0">
                                          <p:val>
                                            <p:strVal val="#ppt_x"/>
                                          </p:val>
                                        </p:tav>
                                        <p:tav tm="100000">
                                          <p:val>
                                            <p:strVal val="#ppt_x"/>
                                          </p:val>
                                        </p:tav>
                                      </p:tavLst>
                                    </p:anim>
                                    <p:anim calcmode="lin" valueType="num">
                                      <p:cBhvr additive="base">
                                        <p:cTn id="61" dur="500" fill="hold"/>
                                        <p:tgtEl>
                                          <p:spTgt spid="49"/>
                                        </p:tgtEl>
                                        <p:attrNameLst>
                                          <p:attrName>ppt_y</p:attrName>
                                        </p:attrNameLst>
                                      </p:cBhvr>
                                      <p:tavLst>
                                        <p:tav tm="0">
                                          <p:val>
                                            <p:strVal val="1+#ppt_h/2"/>
                                          </p:val>
                                        </p:tav>
                                        <p:tav tm="100000">
                                          <p:val>
                                            <p:strVal val="#ppt_y"/>
                                          </p:val>
                                        </p:tav>
                                      </p:tavLst>
                                    </p:anim>
                                  </p:childTnLst>
                                </p:cTn>
                              </p:par>
                            </p:childTnLst>
                          </p:cTn>
                        </p:par>
                        <p:par>
                          <p:cTn id="62" fill="hold">
                            <p:stCondLst>
                              <p:cond delay="5000"/>
                            </p:stCondLst>
                            <p:childTnLst>
                              <p:par>
                                <p:cTn id="63" presetID="32" presetClass="emph" presetSubtype="0" fill="hold" grpId="1" nodeType="afterEffect">
                                  <p:stCondLst>
                                    <p:cond delay="0"/>
                                  </p:stCondLst>
                                  <p:childTnLst>
                                    <p:animRot by="120000">
                                      <p:cBhvr>
                                        <p:cTn id="64" dur="50" fill="hold">
                                          <p:stCondLst>
                                            <p:cond delay="0"/>
                                          </p:stCondLst>
                                        </p:cTn>
                                        <p:tgtEl>
                                          <p:spTgt spid="49"/>
                                        </p:tgtEl>
                                        <p:attrNameLst>
                                          <p:attrName>r</p:attrName>
                                        </p:attrNameLst>
                                      </p:cBhvr>
                                    </p:animRot>
                                    <p:animRot by="-240000">
                                      <p:cBhvr>
                                        <p:cTn id="65" dur="100" fill="hold">
                                          <p:stCondLst>
                                            <p:cond delay="100"/>
                                          </p:stCondLst>
                                        </p:cTn>
                                        <p:tgtEl>
                                          <p:spTgt spid="49"/>
                                        </p:tgtEl>
                                        <p:attrNameLst>
                                          <p:attrName>r</p:attrName>
                                        </p:attrNameLst>
                                      </p:cBhvr>
                                    </p:animRot>
                                    <p:animRot by="240000">
                                      <p:cBhvr>
                                        <p:cTn id="66" dur="100" fill="hold">
                                          <p:stCondLst>
                                            <p:cond delay="200"/>
                                          </p:stCondLst>
                                        </p:cTn>
                                        <p:tgtEl>
                                          <p:spTgt spid="49"/>
                                        </p:tgtEl>
                                        <p:attrNameLst>
                                          <p:attrName>r</p:attrName>
                                        </p:attrNameLst>
                                      </p:cBhvr>
                                    </p:animRot>
                                    <p:animRot by="-240000">
                                      <p:cBhvr>
                                        <p:cTn id="67" dur="100" fill="hold">
                                          <p:stCondLst>
                                            <p:cond delay="300"/>
                                          </p:stCondLst>
                                        </p:cTn>
                                        <p:tgtEl>
                                          <p:spTgt spid="49"/>
                                        </p:tgtEl>
                                        <p:attrNameLst>
                                          <p:attrName>r</p:attrName>
                                        </p:attrNameLst>
                                      </p:cBhvr>
                                    </p:animRot>
                                    <p:animRot by="120000">
                                      <p:cBhvr>
                                        <p:cTn id="68" dur="100" fill="hold">
                                          <p:stCondLst>
                                            <p:cond delay="400"/>
                                          </p:stCondLst>
                                        </p:cTn>
                                        <p:tgtEl>
                                          <p:spTgt spid="49"/>
                                        </p:tgtEl>
                                        <p:attrNameLst>
                                          <p:attrName>r</p:attrName>
                                        </p:attrNameLst>
                                      </p:cBhvr>
                                    </p:animRot>
                                  </p:childTnLst>
                                </p:cTn>
                              </p:par>
                            </p:childTnLst>
                          </p:cTn>
                        </p:par>
                        <p:par>
                          <p:cTn id="69" fill="hold">
                            <p:stCondLst>
                              <p:cond delay="5500"/>
                            </p:stCondLst>
                            <p:childTnLst>
                              <p:par>
                                <p:cTn id="70" presetID="18" presetClass="entr" presetSubtype="9"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strips(upLeft)">
                                      <p:cBhvr>
                                        <p:cTn id="72" dur="500"/>
                                        <p:tgtEl>
                                          <p:spTgt spid="51"/>
                                        </p:tgtEl>
                                      </p:cBhvr>
                                    </p:animEffect>
                                  </p:childTnLst>
                                </p:cTn>
                              </p:par>
                            </p:childTnLst>
                          </p:cTn>
                        </p:par>
                        <p:par>
                          <p:cTn id="73" fill="hold">
                            <p:stCondLst>
                              <p:cond delay="6000"/>
                            </p:stCondLst>
                            <p:childTnLst>
                              <p:par>
                                <p:cTn id="74" presetID="2" presetClass="entr" presetSubtype="1"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 calcmode="lin" valueType="num">
                                      <p:cBhvr additive="base">
                                        <p:cTn id="76" dur="500" fill="hold"/>
                                        <p:tgtEl>
                                          <p:spTgt spid="53"/>
                                        </p:tgtEl>
                                        <p:attrNameLst>
                                          <p:attrName>ppt_x</p:attrName>
                                        </p:attrNameLst>
                                      </p:cBhvr>
                                      <p:tavLst>
                                        <p:tav tm="0">
                                          <p:val>
                                            <p:strVal val="#ppt_x"/>
                                          </p:val>
                                        </p:tav>
                                        <p:tav tm="100000">
                                          <p:val>
                                            <p:strVal val="#ppt_x"/>
                                          </p:val>
                                        </p:tav>
                                      </p:tavLst>
                                    </p:anim>
                                    <p:anim calcmode="lin" valueType="num">
                                      <p:cBhvr additive="base">
                                        <p:cTn id="77" dur="500" fill="hold"/>
                                        <p:tgtEl>
                                          <p:spTgt spid="53"/>
                                        </p:tgtEl>
                                        <p:attrNameLst>
                                          <p:attrName>ppt_y</p:attrName>
                                        </p:attrNameLst>
                                      </p:cBhvr>
                                      <p:tavLst>
                                        <p:tav tm="0">
                                          <p:val>
                                            <p:strVal val="0-#ppt_h/2"/>
                                          </p:val>
                                        </p:tav>
                                        <p:tav tm="100000">
                                          <p:val>
                                            <p:strVal val="#ppt_y"/>
                                          </p:val>
                                        </p:tav>
                                      </p:tavLst>
                                    </p:anim>
                                  </p:childTnLst>
                                </p:cTn>
                              </p:par>
                            </p:childTnLst>
                          </p:cTn>
                        </p:par>
                        <p:par>
                          <p:cTn id="78" fill="hold">
                            <p:stCondLst>
                              <p:cond delay="6500"/>
                            </p:stCondLst>
                            <p:childTnLst>
                              <p:par>
                                <p:cTn id="79" presetID="32" presetClass="emph" presetSubtype="0" fill="hold" grpId="1" nodeType="afterEffect">
                                  <p:stCondLst>
                                    <p:cond delay="0"/>
                                  </p:stCondLst>
                                  <p:childTnLst>
                                    <p:animRot by="120000">
                                      <p:cBhvr>
                                        <p:cTn id="80" dur="50" fill="hold">
                                          <p:stCondLst>
                                            <p:cond delay="0"/>
                                          </p:stCondLst>
                                        </p:cTn>
                                        <p:tgtEl>
                                          <p:spTgt spid="53"/>
                                        </p:tgtEl>
                                        <p:attrNameLst>
                                          <p:attrName>r</p:attrName>
                                        </p:attrNameLst>
                                      </p:cBhvr>
                                    </p:animRot>
                                    <p:animRot by="-240000">
                                      <p:cBhvr>
                                        <p:cTn id="81" dur="100" fill="hold">
                                          <p:stCondLst>
                                            <p:cond delay="100"/>
                                          </p:stCondLst>
                                        </p:cTn>
                                        <p:tgtEl>
                                          <p:spTgt spid="53"/>
                                        </p:tgtEl>
                                        <p:attrNameLst>
                                          <p:attrName>r</p:attrName>
                                        </p:attrNameLst>
                                      </p:cBhvr>
                                    </p:animRot>
                                    <p:animRot by="240000">
                                      <p:cBhvr>
                                        <p:cTn id="82" dur="100" fill="hold">
                                          <p:stCondLst>
                                            <p:cond delay="200"/>
                                          </p:stCondLst>
                                        </p:cTn>
                                        <p:tgtEl>
                                          <p:spTgt spid="53"/>
                                        </p:tgtEl>
                                        <p:attrNameLst>
                                          <p:attrName>r</p:attrName>
                                        </p:attrNameLst>
                                      </p:cBhvr>
                                    </p:animRot>
                                    <p:animRot by="-240000">
                                      <p:cBhvr>
                                        <p:cTn id="83" dur="100" fill="hold">
                                          <p:stCondLst>
                                            <p:cond delay="300"/>
                                          </p:stCondLst>
                                        </p:cTn>
                                        <p:tgtEl>
                                          <p:spTgt spid="53"/>
                                        </p:tgtEl>
                                        <p:attrNameLst>
                                          <p:attrName>r</p:attrName>
                                        </p:attrNameLst>
                                      </p:cBhvr>
                                    </p:animRot>
                                    <p:animRot by="120000">
                                      <p:cBhvr>
                                        <p:cTn id="84" dur="100" fill="hold">
                                          <p:stCondLst>
                                            <p:cond delay="400"/>
                                          </p:stCondLst>
                                        </p:cTn>
                                        <p:tgtEl>
                                          <p:spTgt spid="53"/>
                                        </p:tgtEl>
                                        <p:attrNameLst>
                                          <p:attrName>r</p:attrName>
                                        </p:attrNameLst>
                                      </p:cBhvr>
                                    </p:animRot>
                                  </p:childTnLst>
                                </p:cTn>
                              </p:par>
                            </p:childTnLst>
                          </p:cTn>
                        </p:par>
                        <p:par>
                          <p:cTn id="85" fill="hold">
                            <p:stCondLst>
                              <p:cond delay="7000"/>
                            </p:stCondLst>
                            <p:childTnLst>
                              <p:par>
                                <p:cTn id="86" presetID="18" presetClass="entr" presetSubtype="9" fill="hold" grpId="0" nodeType="afterEffect">
                                  <p:stCondLst>
                                    <p:cond delay="0"/>
                                  </p:stCondLst>
                                  <p:childTnLst>
                                    <p:set>
                                      <p:cBhvr>
                                        <p:cTn id="87" dur="1" fill="hold">
                                          <p:stCondLst>
                                            <p:cond delay="0"/>
                                          </p:stCondLst>
                                        </p:cTn>
                                        <p:tgtEl>
                                          <p:spTgt spid="54"/>
                                        </p:tgtEl>
                                        <p:attrNameLst>
                                          <p:attrName>style.visibility</p:attrName>
                                        </p:attrNameLst>
                                      </p:cBhvr>
                                      <p:to>
                                        <p:strVal val="visible"/>
                                      </p:to>
                                    </p:set>
                                    <p:animEffect transition="in" filter="strips(upLeft)">
                                      <p:cBhvr>
                                        <p:cTn id="88" dur="500"/>
                                        <p:tgtEl>
                                          <p:spTgt spid="54"/>
                                        </p:tgtEl>
                                      </p:cBhvr>
                                    </p:animEffect>
                                  </p:childTnLst>
                                </p:cTn>
                              </p:par>
                            </p:childTnLst>
                          </p:cTn>
                        </p:par>
                        <p:par>
                          <p:cTn id="89" fill="hold">
                            <p:stCondLst>
                              <p:cond delay="7500"/>
                            </p:stCondLst>
                            <p:childTnLst>
                              <p:par>
                                <p:cTn id="90" presetID="2" presetClass="entr" presetSubtype="4" fill="hold" grpId="0" nodeType="afterEffect">
                                  <p:stCondLst>
                                    <p:cond delay="0"/>
                                  </p:stCondLst>
                                  <p:childTnLst>
                                    <p:set>
                                      <p:cBhvr>
                                        <p:cTn id="91" dur="1" fill="hold">
                                          <p:stCondLst>
                                            <p:cond delay="0"/>
                                          </p:stCondLst>
                                        </p:cTn>
                                        <p:tgtEl>
                                          <p:spTgt spid="55"/>
                                        </p:tgtEl>
                                        <p:attrNameLst>
                                          <p:attrName>style.visibility</p:attrName>
                                        </p:attrNameLst>
                                      </p:cBhvr>
                                      <p:to>
                                        <p:strVal val="visible"/>
                                      </p:to>
                                    </p:set>
                                    <p:anim calcmode="lin" valueType="num">
                                      <p:cBhvr additive="base">
                                        <p:cTn id="92" dur="500" fill="hold"/>
                                        <p:tgtEl>
                                          <p:spTgt spid="55"/>
                                        </p:tgtEl>
                                        <p:attrNameLst>
                                          <p:attrName>ppt_x</p:attrName>
                                        </p:attrNameLst>
                                      </p:cBhvr>
                                      <p:tavLst>
                                        <p:tav tm="0">
                                          <p:val>
                                            <p:strVal val="#ppt_x"/>
                                          </p:val>
                                        </p:tav>
                                        <p:tav tm="100000">
                                          <p:val>
                                            <p:strVal val="#ppt_x"/>
                                          </p:val>
                                        </p:tav>
                                      </p:tavLst>
                                    </p:anim>
                                    <p:anim calcmode="lin" valueType="num">
                                      <p:cBhvr additive="base">
                                        <p:cTn id="93" dur="500" fill="hold"/>
                                        <p:tgtEl>
                                          <p:spTgt spid="55"/>
                                        </p:tgtEl>
                                        <p:attrNameLst>
                                          <p:attrName>ppt_y</p:attrName>
                                        </p:attrNameLst>
                                      </p:cBhvr>
                                      <p:tavLst>
                                        <p:tav tm="0">
                                          <p:val>
                                            <p:strVal val="1+#ppt_h/2"/>
                                          </p:val>
                                        </p:tav>
                                        <p:tav tm="100000">
                                          <p:val>
                                            <p:strVal val="#ppt_y"/>
                                          </p:val>
                                        </p:tav>
                                      </p:tavLst>
                                    </p:anim>
                                  </p:childTnLst>
                                </p:cTn>
                              </p:par>
                            </p:childTnLst>
                          </p:cTn>
                        </p:par>
                        <p:par>
                          <p:cTn id="94" fill="hold">
                            <p:stCondLst>
                              <p:cond delay="8000"/>
                            </p:stCondLst>
                            <p:childTnLst>
                              <p:par>
                                <p:cTn id="95" presetID="32" presetClass="emph" presetSubtype="0" fill="hold" grpId="1" nodeType="afterEffect">
                                  <p:stCondLst>
                                    <p:cond delay="0"/>
                                  </p:stCondLst>
                                  <p:childTnLst>
                                    <p:animRot by="120000">
                                      <p:cBhvr>
                                        <p:cTn id="96" dur="50" fill="hold">
                                          <p:stCondLst>
                                            <p:cond delay="0"/>
                                          </p:stCondLst>
                                        </p:cTn>
                                        <p:tgtEl>
                                          <p:spTgt spid="55"/>
                                        </p:tgtEl>
                                        <p:attrNameLst>
                                          <p:attrName>r</p:attrName>
                                        </p:attrNameLst>
                                      </p:cBhvr>
                                    </p:animRot>
                                    <p:animRot by="-240000">
                                      <p:cBhvr>
                                        <p:cTn id="97" dur="100" fill="hold">
                                          <p:stCondLst>
                                            <p:cond delay="100"/>
                                          </p:stCondLst>
                                        </p:cTn>
                                        <p:tgtEl>
                                          <p:spTgt spid="55"/>
                                        </p:tgtEl>
                                        <p:attrNameLst>
                                          <p:attrName>r</p:attrName>
                                        </p:attrNameLst>
                                      </p:cBhvr>
                                    </p:animRot>
                                    <p:animRot by="240000">
                                      <p:cBhvr>
                                        <p:cTn id="98" dur="100" fill="hold">
                                          <p:stCondLst>
                                            <p:cond delay="200"/>
                                          </p:stCondLst>
                                        </p:cTn>
                                        <p:tgtEl>
                                          <p:spTgt spid="55"/>
                                        </p:tgtEl>
                                        <p:attrNameLst>
                                          <p:attrName>r</p:attrName>
                                        </p:attrNameLst>
                                      </p:cBhvr>
                                    </p:animRot>
                                    <p:animRot by="-240000">
                                      <p:cBhvr>
                                        <p:cTn id="99" dur="100" fill="hold">
                                          <p:stCondLst>
                                            <p:cond delay="300"/>
                                          </p:stCondLst>
                                        </p:cTn>
                                        <p:tgtEl>
                                          <p:spTgt spid="55"/>
                                        </p:tgtEl>
                                        <p:attrNameLst>
                                          <p:attrName>r</p:attrName>
                                        </p:attrNameLst>
                                      </p:cBhvr>
                                    </p:animRot>
                                    <p:animRot by="120000">
                                      <p:cBhvr>
                                        <p:cTn id="100" dur="100" fill="hold">
                                          <p:stCondLst>
                                            <p:cond delay="400"/>
                                          </p:stCondLst>
                                        </p:cTn>
                                        <p:tgtEl>
                                          <p:spTgt spid="55"/>
                                        </p:tgtEl>
                                        <p:attrNameLst>
                                          <p:attrName>r</p:attrName>
                                        </p:attrNameLst>
                                      </p:cBhvr>
                                    </p:animRot>
                                  </p:childTnLst>
                                </p:cTn>
                              </p:par>
                            </p:childTnLst>
                          </p:cTn>
                        </p:par>
                        <p:par>
                          <p:cTn id="101" fill="hold">
                            <p:stCondLst>
                              <p:cond delay="8500"/>
                            </p:stCondLst>
                            <p:childTnLst>
                              <p:par>
                                <p:cTn id="102" presetID="18" presetClass="entr" presetSubtype="9" fill="hold" grpId="0" nodeType="afterEffect">
                                  <p:stCondLst>
                                    <p:cond delay="0"/>
                                  </p:stCondLst>
                                  <p:childTnLst>
                                    <p:set>
                                      <p:cBhvr>
                                        <p:cTn id="103" dur="1" fill="hold">
                                          <p:stCondLst>
                                            <p:cond delay="0"/>
                                          </p:stCondLst>
                                        </p:cTn>
                                        <p:tgtEl>
                                          <p:spTgt spid="56"/>
                                        </p:tgtEl>
                                        <p:attrNameLst>
                                          <p:attrName>style.visibility</p:attrName>
                                        </p:attrNameLst>
                                      </p:cBhvr>
                                      <p:to>
                                        <p:strVal val="visible"/>
                                      </p:to>
                                    </p:set>
                                    <p:animEffect transition="in" filter="strips(upLeft)">
                                      <p:cBhvr>
                                        <p:cTn id="104" dur="500"/>
                                        <p:tgtEl>
                                          <p:spTgt spid="56"/>
                                        </p:tgtEl>
                                      </p:cBhvr>
                                    </p:animEffect>
                                  </p:childTnLst>
                                </p:cTn>
                              </p:par>
                            </p:childTnLst>
                          </p:cTn>
                        </p:par>
                        <p:par>
                          <p:cTn id="105" fill="hold">
                            <p:stCondLst>
                              <p:cond delay="9000"/>
                            </p:stCondLst>
                            <p:childTnLst>
                              <p:par>
                                <p:cTn id="106" presetID="2" presetClass="exit" presetSubtype="2" fill="hold" grpId="1" nodeType="afterEffect">
                                  <p:stCondLst>
                                    <p:cond delay="0"/>
                                  </p:stCondLst>
                                  <p:childTnLst>
                                    <p:anim calcmode="lin" valueType="num">
                                      <p:cBhvr additive="base">
                                        <p:cTn id="107" dur="500"/>
                                        <p:tgtEl>
                                          <p:spTgt spid="27"/>
                                        </p:tgtEl>
                                        <p:attrNameLst>
                                          <p:attrName>ppt_x</p:attrName>
                                        </p:attrNameLst>
                                      </p:cBhvr>
                                      <p:tavLst>
                                        <p:tav tm="0">
                                          <p:val>
                                            <p:strVal val="ppt_x"/>
                                          </p:val>
                                        </p:tav>
                                        <p:tav tm="100000">
                                          <p:val>
                                            <p:strVal val="1+ppt_w/2"/>
                                          </p:val>
                                        </p:tav>
                                      </p:tavLst>
                                    </p:anim>
                                    <p:anim calcmode="lin" valueType="num">
                                      <p:cBhvr additive="base">
                                        <p:cTn id="108" dur="500"/>
                                        <p:tgtEl>
                                          <p:spTgt spid="27"/>
                                        </p:tgtEl>
                                        <p:attrNameLst>
                                          <p:attrName>ppt_y</p:attrName>
                                        </p:attrNameLst>
                                      </p:cBhvr>
                                      <p:tavLst>
                                        <p:tav tm="0">
                                          <p:val>
                                            <p:strVal val="ppt_y"/>
                                          </p:val>
                                        </p:tav>
                                        <p:tav tm="100000">
                                          <p:val>
                                            <p:strVal val="ppt_y"/>
                                          </p:val>
                                        </p:tav>
                                      </p:tavLst>
                                    </p:anim>
                                    <p:set>
                                      <p:cBhvr>
                                        <p:cTn id="109" dur="1" fill="hold">
                                          <p:stCondLst>
                                            <p:cond delay="499"/>
                                          </p:stCondLst>
                                        </p:cTn>
                                        <p:tgtEl>
                                          <p:spTgt spid="27"/>
                                        </p:tgtEl>
                                        <p:attrNameLst>
                                          <p:attrName>style.visibility</p:attrName>
                                        </p:attrNameLst>
                                      </p:cBhvr>
                                      <p:to>
                                        <p:strVal val="hidden"/>
                                      </p:to>
                                    </p:set>
                                  </p:childTnLst>
                                </p:cTn>
                              </p:par>
                            </p:childTnLst>
                          </p:cTn>
                        </p:par>
                        <p:par>
                          <p:cTn id="110" fill="hold">
                            <p:stCondLst>
                              <p:cond delay="9500"/>
                            </p:stCondLst>
                            <p:childTnLst>
                              <p:par>
                                <p:cTn id="111" presetID="52" presetClass="exit" presetSubtype="0" fill="hold" nodeType="afterEffect">
                                  <p:stCondLst>
                                    <p:cond delay="0"/>
                                  </p:stCondLst>
                                  <p:childTnLst>
                                    <p:animScale>
                                      <p:cBhvr>
                                        <p:cTn id="112" dur="1000" accel="50000">
                                          <p:stCondLst>
                                            <p:cond delay="0"/>
                                          </p:stCondLst>
                                        </p:cTn>
                                        <p:tgtEl>
                                          <p:spTgt spid="4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3" dur="1000" accel="50000">
                                          <p:stCondLst>
                                            <p:cond delay="0"/>
                                          </p:stCondLst>
                                        </p:cTn>
                                        <p:tgtEl>
                                          <p:spTgt spid="44"/>
                                        </p:tgtEl>
                                        <p:attrNameLst>
                                          <p:attrName>ppt_x</p:attrName>
                                          <p:attrName>ppt_y</p:attrName>
                                        </p:attrNameLst>
                                      </p:cBhvr>
                                    </p:animMotion>
                                    <p:animEffect transition="out" filter="fade">
                                      <p:cBhvr>
                                        <p:cTn id="114" dur="1000"/>
                                        <p:tgtEl>
                                          <p:spTgt spid="44"/>
                                        </p:tgtEl>
                                      </p:cBhvr>
                                    </p:animEffect>
                                    <p:set>
                                      <p:cBhvr>
                                        <p:cTn id="115" dur="1" fill="hold">
                                          <p:stCondLst>
                                            <p:cond delay="999"/>
                                          </p:stCondLst>
                                        </p:cTn>
                                        <p:tgtEl>
                                          <p:spTgt spid="44"/>
                                        </p:tgtEl>
                                        <p:attrNameLst>
                                          <p:attrName>style.visibility</p:attrName>
                                        </p:attrNameLst>
                                      </p:cBhvr>
                                      <p:to>
                                        <p:strVal val="hidden"/>
                                      </p:to>
                                    </p:set>
                                  </p:childTnLst>
                                </p:cTn>
                              </p:par>
                              <p:par>
                                <p:cTn id="116" presetID="52" presetClass="exit" presetSubtype="0" fill="hold" nodeType="withEffect">
                                  <p:stCondLst>
                                    <p:cond delay="250"/>
                                  </p:stCondLst>
                                  <p:childTnLst>
                                    <p:animScale>
                                      <p:cBhvr>
                                        <p:cTn id="117" dur="1000" accel="50000">
                                          <p:stCondLst>
                                            <p:cond delay="0"/>
                                          </p:stCondLst>
                                        </p:cTn>
                                        <p:tgtEl>
                                          <p:spTgt spid="2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29"/>
                                        </p:tgtEl>
                                        <p:attrNameLst>
                                          <p:attrName>ppt_x</p:attrName>
                                          <p:attrName>ppt_y</p:attrName>
                                        </p:attrNameLst>
                                      </p:cBhvr>
                                    </p:animMotion>
                                    <p:animEffect transition="out" filter="fade">
                                      <p:cBhvr>
                                        <p:cTn id="119" dur="1000"/>
                                        <p:tgtEl>
                                          <p:spTgt spid="29"/>
                                        </p:tgtEl>
                                      </p:cBhvr>
                                    </p:animEffect>
                                    <p:set>
                                      <p:cBhvr>
                                        <p:cTn id="120" dur="1" fill="hold">
                                          <p:stCondLst>
                                            <p:cond delay="999"/>
                                          </p:stCondLst>
                                        </p:cTn>
                                        <p:tgtEl>
                                          <p:spTgt spid="29"/>
                                        </p:tgtEl>
                                        <p:attrNameLst>
                                          <p:attrName>style.visibility</p:attrName>
                                        </p:attrNameLst>
                                      </p:cBhvr>
                                      <p:to>
                                        <p:strVal val="hidden"/>
                                      </p:to>
                                    </p:set>
                                  </p:childTnLst>
                                </p:cTn>
                              </p:par>
                              <p:par>
                                <p:cTn id="121" presetID="52" presetClass="exit" presetSubtype="0" fill="hold" nodeType="withEffect">
                                  <p:stCondLst>
                                    <p:cond delay="500"/>
                                  </p:stCondLst>
                                  <p:childTnLst>
                                    <p:animScale>
                                      <p:cBhvr>
                                        <p:cTn id="122" dur="1000" accel="50000">
                                          <p:stCondLst>
                                            <p:cond delay="0"/>
                                          </p:stCondLst>
                                        </p:cTn>
                                        <p:tgtEl>
                                          <p:spTgt spid="3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34"/>
                                        </p:tgtEl>
                                        <p:attrNameLst>
                                          <p:attrName>ppt_x</p:attrName>
                                          <p:attrName>ppt_y</p:attrName>
                                        </p:attrNameLst>
                                      </p:cBhvr>
                                    </p:animMotion>
                                    <p:animEffect transition="out" filter="fade">
                                      <p:cBhvr>
                                        <p:cTn id="124" dur="1000"/>
                                        <p:tgtEl>
                                          <p:spTgt spid="34"/>
                                        </p:tgtEl>
                                      </p:cBhvr>
                                    </p:animEffect>
                                    <p:set>
                                      <p:cBhvr>
                                        <p:cTn id="125" dur="1" fill="hold">
                                          <p:stCondLst>
                                            <p:cond delay="999"/>
                                          </p:stCondLst>
                                        </p:cTn>
                                        <p:tgtEl>
                                          <p:spTgt spid="34"/>
                                        </p:tgtEl>
                                        <p:attrNameLst>
                                          <p:attrName>style.visibility</p:attrName>
                                        </p:attrNameLst>
                                      </p:cBhvr>
                                      <p:to>
                                        <p:strVal val="hidden"/>
                                      </p:to>
                                    </p:set>
                                  </p:childTnLst>
                                </p:cTn>
                              </p:par>
                              <p:par>
                                <p:cTn id="126" presetID="52" presetClass="exit" presetSubtype="0" fill="hold" nodeType="withEffect">
                                  <p:stCondLst>
                                    <p:cond delay="750"/>
                                  </p:stCondLst>
                                  <p:childTnLst>
                                    <p:animScale>
                                      <p:cBhvr>
                                        <p:cTn id="127" dur="1000" accel="50000">
                                          <p:stCondLst>
                                            <p:cond delay="0"/>
                                          </p:stCondLst>
                                        </p:cTn>
                                        <p:tgtEl>
                                          <p:spTgt spid="3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8" dur="1000" accel="50000">
                                          <p:stCondLst>
                                            <p:cond delay="0"/>
                                          </p:stCondLst>
                                        </p:cTn>
                                        <p:tgtEl>
                                          <p:spTgt spid="39"/>
                                        </p:tgtEl>
                                        <p:attrNameLst>
                                          <p:attrName>ppt_x</p:attrName>
                                          <p:attrName>ppt_y</p:attrName>
                                        </p:attrNameLst>
                                      </p:cBhvr>
                                    </p:animMotion>
                                    <p:animEffect transition="out" filter="fade">
                                      <p:cBhvr>
                                        <p:cTn id="129" dur="1000"/>
                                        <p:tgtEl>
                                          <p:spTgt spid="39"/>
                                        </p:tgtEl>
                                      </p:cBhvr>
                                    </p:animEffect>
                                    <p:set>
                                      <p:cBhvr>
                                        <p:cTn id="130" dur="1" fill="hold">
                                          <p:stCondLst>
                                            <p:cond delay="999"/>
                                          </p:stCondLst>
                                        </p:cTn>
                                        <p:tgtEl>
                                          <p:spTgt spid="39"/>
                                        </p:tgtEl>
                                        <p:attrNameLst>
                                          <p:attrName>style.visibility</p:attrName>
                                        </p:attrNameLst>
                                      </p:cBhvr>
                                      <p:to>
                                        <p:strVal val="hidden"/>
                                      </p:to>
                                    </p:set>
                                  </p:childTnLst>
                                </p:cTn>
                              </p:par>
                            </p:childTnLst>
                          </p:cTn>
                        </p:par>
                        <p:par>
                          <p:cTn id="131" fill="hold">
                            <p:stCondLst>
                              <p:cond delay="11250"/>
                            </p:stCondLst>
                            <p:childTnLst>
                              <p:par>
                                <p:cTn id="132" presetID="2" presetClass="exit" presetSubtype="4" fill="hold" grpId="2" nodeType="afterEffect">
                                  <p:stCondLst>
                                    <p:cond delay="0"/>
                                  </p:stCondLst>
                                  <p:childTnLst>
                                    <p:anim calcmode="lin" valueType="num">
                                      <p:cBhvr additive="base">
                                        <p:cTn id="133" dur="500"/>
                                        <p:tgtEl>
                                          <p:spTgt spid="50"/>
                                        </p:tgtEl>
                                        <p:attrNameLst>
                                          <p:attrName>ppt_x</p:attrName>
                                        </p:attrNameLst>
                                      </p:cBhvr>
                                      <p:tavLst>
                                        <p:tav tm="0">
                                          <p:val>
                                            <p:strVal val="ppt_x"/>
                                          </p:val>
                                        </p:tav>
                                        <p:tav tm="100000">
                                          <p:val>
                                            <p:strVal val="ppt_x"/>
                                          </p:val>
                                        </p:tav>
                                      </p:tavLst>
                                    </p:anim>
                                    <p:anim calcmode="lin" valueType="num">
                                      <p:cBhvr additive="base">
                                        <p:cTn id="134" dur="500"/>
                                        <p:tgtEl>
                                          <p:spTgt spid="50"/>
                                        </p:tgtEl>
                                        <p:attrNameLst>
                                          <p:attrName>ppt_y</p:attrName>
                                        </p:attrNameLst>
                                      </p:cBhvr>
                                      <p:tavLst>
                                        <p:tav tm="0">
                                          <p:val>
                                            <p:strVal val="ppt_y"/>
                                          </p:val>
                                        </p:tav>
                                        <p:tav tm="100000">
                                          <p:val>
                                            <p:strVal val="1+ppt_h/2"/>
                                          </p:val>
                                        </p:tav>
                                      </p:tavLst>
                                    </p:anim>
                                    <p:set>
                                      <p:cBhvr>
                                        <p:cTn id="135" dur="1" fill="hold">
                                          <p:stCondLst>
                                            <p:cond delay="499"/>
                                          </p:stCondLst>
                                        </p:cTn>
                                        <p:tgtEl>
                                          <p:spTgt spid="50"/>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52"/>
                                        </p:tgtEl>
                                        <p:attrNameLst>
                                          <p:attrName>ppt_x</p:attrName>
                                        </p:attrNameLst>
                                      </p:cBhvr>
                                      <p:tavLst>
                                        <p:tav tm="0">
                                          <p:val>
                                            <p:strVal val="ppt_x"/>
                                          </p:val>
                                        </p:tav>
                                        <p:tav tm="100000">
                                          <p:val>
                                            <p:strVal val="ppt_x"/>
                                          </p:val>
                                        </p:tav>
                                      </p:tavLst>
                                    </p:anim>
                                    <p:anim calcmode="lin" valueType="num">
                                      <p:cBhvr additive="base">
                                        <p:cTn id="138" dur="500"/>
                                        <p:tgtEl>
                                          <p:spTgt spid="52"/>
                                        </p:tgtEl>
                                        <p:attrNameLst>
                                          <p:attrName>ppt_y</p:attrName>
                                        </p:attrNameLst>
                                      </p:cBhvr>
                                      <p:tavLst>
                                        <p:tav tm="0">
                                          <p:val>
                                            <p:strVal val="ppt_y"/>
                                          </p:val>
                                        </p:tav>
                                        <p:tav tm="100000">
                                          <p:val>
                                            <p:strVal val="1+ppt_h/2"/>
                                          </p:val>
                                        </p:tav>
                                      </p:tavLst>
                                    </p:anim>
                                    <p:set>
                                      <p:cBhvr>
                                        <p:cTn id="139" dur="1" fill="hold">
                                          <p:stCondLst>
                                            <p:cond delay="499"/>
                                          </p:stCondLst>
                                        </p:cTn>
                                        <p:tgtEl>
                                          <p:spTgt spid="52"/>
                                        </p:tgtEl>
                                        <p:attrNameLst>
                                          <p:attrName>style.visibility</p:attrName>
                                        </p:attrNameLst>
                                      </p:cBhvr>
                                      <p:to>
                                        <p:strVal val="hidden"/>
                                      </p:to>
                                    </p:set>
                                  </p:childTnLst>
                                </p:cTn>
                              </p:par>
                              <p:par>
                                <p:cTn id="140" presetID="2" presetClass="exit" presetSubtype="4" fill="hold" grpId="2" nodeType="withEffect">
                                  <p:stCondLst>
                                    <p:cond delay="0"/>
                                  </p:stCondLst>
                                  <p:childTnLst>
                                    <p:anim calcmode="lin" valueType="num">
                                      <p:cBhvr additive="base">
                                        <p:cTn id="141" dur="500"/>
                                        <p:tgtEl>
                                          <p:spTgt spid="53"/>
                                        </p:tgtEl>
                                        <p:attrNameLst>
                                          <p:attrName>ppt_x</p:attrName>
                                        </p:attrNameLst>
                                      </p:cBhvr>
                                      <p:tavLst>
                                        <p:tav tm="0">
                                          <p:val>
                                            <p:strVal val="ppt_x"/>
                                          </p:val>
                                        </p:tav>
                                        <p:tav tm="100000">
                                          <p:val>
                                            <p:strVal val="ppt_x"/>
                                          </p:val>
                                        </p:tav>
                                      </p:tavLst>
                                    </p:anim>
                                    <p:anim calcmode="lin" valueType="num">
                                      <p:cBhvr additive="base">
                                        <p:cTn id="142" dur="500"/>
                                        <p:tgtEl>
                                          <p:spTgt spid="53"/>
                                        </p:tgtEl>
                                        <p:attrNameLst>
                                          <p:attrName>ppt_y</p:attrName>
                                        </p:attrNameLst>
                                      </p:cBhvr>
                                      <p:tavLst>
                                        <p:tav tm="0">
                                          <p:val>
                                            <p:strVal val="ppt_y"/>
                                          </p:val>
                                        </p:tav>
                                        <p:tav tm="100000">
                                          <p:val>
                                            <p:strVal val="1+ppt_h/2"/>
                                          </p:val>
                                        </p:tav>
                                      </p:tavLst>
                                    </p:anim>
                                    <p:set>
                                      <p:cBhvr>
                                        <p:cTn id="143" dur="1" fill="hold">
                                          <p:stCondLst>
                                            <p:cond delay="499"/>
                                          </p:stCondLst>
                                        </p:cTn>
                                        <p:tgtEl>
                                          <p:spTgt spid="53"/>
                                        </p:tgtEl>
                                        <p:attrNameLst>
                                          <p:attrName>style.visibility</p:attrName>
                                        </p:attrNameLst>
                                      </p:cBhvr>
                                      <p:to>
                                        <p:strVal val="hidden"/>
                                      </p:to>
                                    </p:set>
                                  </p:childTnLst>
                                </p:cTn>
                              </p:par>
                              <p:par>
                                <p:cTn id="144" presetID="2" presetClass="exit" presetSubtype="4" fill="hold" grpId="1" nodeType="withEffect">
                                  <p:stCondLst>
                                    <p:cond delay="0"/>
                                  </p:stCondLst>
                                  <p:childTnLst>
                                    <p:anim calcmode="lin" valueType="num">
                                      <p:cBhvr additive="base">
                                        <p:cTn id="145" dur="500"/>
                                        <p:tgtEl>
                                          <p:spTgt spid="54"/>
                                        </p:tgtEl>
                                        <p:attrNameLst>
                                          <p:attrName>ppt_x</p:attrName>
                                        </p:attrNameLst>
                                      </p:cBhvr>
                                      <p:tavLst>
                                        <p:tav tm="0">
                                          <p:val>
                                            <p:strVal val="ppt_x"/>
                                          </p:val>
                                        </p:tav>
                                        <p:tav tm="100000">
                                          <p:val>
                                            <p:strVal val="ppt_x"/>
                                          </p:val>
                                        </p:tav>
                                      </p:tavLst>
                                    </p:anim>
                                    <p:anim calcmode="lin" valueType="num">
                                      <p:cBhvr additive="base">
                                        <p:cTn id="146" dur="500"/>
                                        <p:tgtEl>
                                          <p:spTgt spid="54"/>
                                        </p:tgtEl>
                                        <p:attrNameLst>
                                          <p:attrName>ppt_y</p:attrName>
                                        </p:attrNameLst>
                                      </p:cBhvr>
                                      <p:tavLst>
                                        <p:tav tm="0">
                                          <p:val>
                                            <p:strVal val="ppt_y"/>
                                          </p:val>
                                        </p:tav>
                                        <p:tav tm="100000">
                                          <p:val>
                                            <p:strVal val="1+ppt_h/2"/>
                                          </p:val>
                                        </p:tav>
                                      </p:tavLst>
                                    </p:anim>
                                    <p:set>
                                      <p:cBhvr>
                                        <p:cTn id="147" dur="1" fill="hold">
                                          <p:stCondLst>
                                            <p:cond delay="499"/>
                                          </p:stCondLst>
                                        </p:cTn>
                                        <p:tgtEl>
                                          <p:spTgt spid="54"/>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49"/>
                                        </p:tgtEl>
                                        <p:attrNameLst>
                                          <p:attrName>ppt_x</p:attrName>
                                        </p:attrNameLst>
                                      </p:cBhvr>
                                      <p:tavLst>
                                        <p:tav tm="0">
                                          <p:val>
                                            <p:strVal val="ppt_x"/>
                                          </p:val>
                                        </p:tav>
                                        <p:tav tm="100000">
                                          <p:val>
                                            <p:strVal val="ppt_x"/>
                                          </p:val>
                                        </p:tav>
                                      </p:tavLst>
                                    </p:anim>
                                    <p:anim calcmode="lin" valueType="num">
                                      <p:cBhvr additive="base">
                                        <p:cTn id="150" dur="500"/>
                                        <p:tgtEl>
                                          <p:spTgt spid="49"/>
                                        </p:tgtEl>
                                        <p:attrNameLst>
                                          <p:attrName>ppt_y</p:attrName>
                                        </p:attrNameLst>
                                      </p:cBhvr>
                                      <p:tavLst>
                                        <p:tav tm="0">
                                          <p:val>
                                            <p:strVal val="ppt_y"/>
                                          </p:val>
                                        </p:tav>
                                        <p:tav tm="100000">
                                          <p:val>
                                            <p:strVal val="0-ppt_h/2"/>
                                          </p:val>
                                        </p:tav>
                                      </p:tavLst>
                                    </p:anim>
                                    <p:set>
                                      <p:cBhvr>
                                        <p:cTn id="151" dur="1" fill="hold">
                                          <p:stCondLst>
                                            <p:cond delay="499"/>
                                          </p:stCondLst>
                                        </p:cTn>
                                        <p:tgtEl>
                                          <p:spTgt spid="49"/>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51"/>
                                        </p:tgtEl>
                                        <p:attrNameLst>
                                          <p:attrName>ppt_x</p:attrName>
                                        </p:attrNameLst>
                                      </p:cBhvr>
                                      <p:tavLst>
                                        <p:tav tm="0">
                                          <p:val>
                                            <p:strVal val="ppt_x"/>
                                          </p:val>
                                        </p:tav>
                                        <p:tav tm="100000">
                                          <p:val>
                                            <p:strVal val="ppt_x"/>
                                          </p:val>
                                        </p:tav>
                                      </p:tavLst>
                                    </p:anim>
                                    <p:anim calcmode="lin" valueType="num">
                                      <p:cBhvr additive="base">
                                        <p:cTn id="154" dur="500"/>
                                        <p:tgtEl>
                                          <p:spTgt spid="51"/>
                                        </p:tgtEl>
                                        <p:attrNameLst>
                                          <p:attrName>ppt_y</p:attrName>
                                        </p:attrNameLst>
                                      </p:cBhvr>
                                      <p:tavLst>
                                        <p:tav tm="0">
                                          <p:val>
                                            <p:strVal val="ppt_y"/>
                                          </p:val>
                                        </p:tav>
                                        <p:tav tm="100000">
                                          <p:val>
                                            <p:strVal val="0-ppt_h/2"/>
                                          </p:val>
                                        </p:tav>
                                      </p:tavLst>
                                    </p:anim>
                                    <p:set>
                                      <p:cBhvr>
                                        <p:cTn id="155" dur="1" fill="hold">
                                          <p:stCondLst>
                                            <p:cond delay="499"/>
                                          </p:stCondLst>
                                        </p:cTn>
                                        <p:tgtEl>
                                          <p:spTgt spid="51"/>
                                        </p:tgtEl>
                                        <p:attrNameLst>
                                          <p:attrName>style.visibility</p:attrName>
                                        </p:attrNameLst>
                                      </p:cBhvr>
                                      <p:to>
                                        <p:strVal val="hidden"/>
                                      </p:to>
                                    </p:set>
                                  </p:childTnLst>
                                </p:cTn>
                              </p:par>
                              <p:par>
                                <p:cTn id="156" presetID="2" presetClass="exit" presetSubtype="1" fill="hold" grpId="2" nodeType="withEffect">
                                  <p:stCondLst>
                                    <p:cond delay="0"/>
                                  </p:stCondLst>
                                  <p:childTnLst>
                                    <p:anim calcmode="lin" valueType="num">
                                      <p:cBhvr additive="base">
                                        <p:cTn id="157" dur="500"/>
                                        <p:tgtEl>
                                          <p:spTgt spid="55"/>
                                        </p:tgtEl>
                                        <p:attrNameLst>
                                          <p:attrName>ppt_x</p:attrName>
                                        </p:attrNameLst>
                                      </p:cBhvr>
                                      <p:tavLst>
                                        <p:tav tm="0">
                                          <p:val>
                                            <p:strVal val="ppt_x"/>
                                          </p:val>
                                        </p:tav>
                                        <p:tav tm="100000">
                                          <p:val>
                                            <p:strVal val="ppt_x"/>
                                          </p:val>
                                        </p:tav>
                                      </p:tavLst>
                                    </p:anim>
                                    <p:anim calcmode="lin" valueType="num">
                                      <p:cBhvr additive="base">
                                        <p:cTn id="158" dur="500"/>
                                        <p:tgtEl>
                                          <p:spTgt spid="55"/>
                                        </p:tgtEl>
                                        <p:attrNameLst>
                                          <p:attrName>ppt_y</p:attrName>
                                        </p:attrNameLst>
                                      </p:cBhvr>
                                      <p:tavLst>
                                        <p:tav tm="0">
                                          <p:val>
                                            <p:strVal val="ppt_y"/>
                                          </p:val>
                                        </p:tav>
                                        <p:tav tm="100000">
                                          <p:val>
                                            <p:strVal val="0-ppt_h/2"/>
                                          </p:val>
                                        </p:tav>
                                      </p:tavLst>
                                    </p:anim>
                                    <p:set>
                                      <p:cBhvr>
                                        <p:cTn id="159" dur="1" fill="hold">
                                          <p:stCondLst>
                                            <p:cond delay="499"/>
                                          </p:stCondLst>
                                        </p:cTn>
                                        <p:tgtEl>
                                          <p:spTgt spid="55"/>
                                        </p:tgtEl>
                                        <p:attrNameLst>
                                          <p:attrName>style.visibility</p:attrName>
                                        </p:attrNameLst>
                                      </p:cBhvr>
                                      <p:to>
                                        <p:strVal val="hidden"/>
                                      </p:to>
                                    </p:set>
                                  </p:childTnLst>
                                </p:cTn>
                              </p:par>
                              <p:par>
                                <p:cTn id="160" presetID="2" presetClass="exit" presetSubtype="1" fill="hold" grpId="1" nodeType="withEffect">
                                  <p:stCondLst>
                                    <p:cond delay="0"/>
                                  </p:stCondLst>
                                  <p:childTnLst>
                                    <p:anim calcmode="lin" valueType="num">
                                      <p:cBhvr additive="base">
                                        <p:cTn id="161" dur="500"/>
                                        <p:tgtEl>
                                          <p:spTgt spid="56"/>
                                        </p:tgtEl>
                                        <p:attrNameLst>
                                          <p:attrName>ppt_x</p:attrName>
                                        </p:attrNameLst>
                                      </p:cBhvr>
                                      <p:tavLst>
                                        <p:tav tm="0">
                                          <p:val>
                                            <p:strVal val="ppt_x"/>
                                          </p:val>
                                        </p:tav>
                                        <p:tav tm="100000">
                                          <p:val>
                                            <p:strVal val="ppt_x"/>
                                          </p:val>
                                        </p:tav>
                                      </p:tavLst>
                                    </p:anim>
                                    <p:anim calcmode="lin" valueType="num">
                                      <p:cBhvr additive="base">
                                        <p:cTn id="162" dur="500"/>
                                        <p:tgtEl>
                                          <p:spTgt spid="56"/>
                                        </p:tgtEl>
                                        <p:attrNameLst>
                                          <p:attrName>ppt_y</p:attrName>
                                        </p:attrNameLst>
                                      </p:cBhvr>
                                      <p:tavLst>
                                        <p:tav tm="0">
                                          <p:val>
                                            <p:strVal val="ppt_y"/>
                                          </p:val>
                                        </p:tav>
                                        <p:tav tm="100000">
                                          <p:val>
                                            <p:strVal val="0-ppt_h/2"/>
                                          </p:val>
                                        </p:tav>
                                      </p:tavLst>
                                    </p:anim>
                                    <p:set>
                                      <p:cBhvr>
                                        <p:cTn id="163" dur="1" fill="hold">
                                          <p:stCondLst>
                                            <p:cond delay="499"/>
                                          </p:stCondLst>
                                        </p:cTn>
                                        <p:tgtEl>
                                          <p:spTgt spid="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7" grpId="0" animBg="1"/>
      <p:bldP spid="27" grpId="1" animBg="1"/>
      <p:bldP spid="49" grpId="0" animBg="1"/>
      <p:bldP spid="49" grpId="1" animBg="1"/>
      <p:bldP spid="49" grpId="2" animBg="1"/>
      <p:bldP spid="50" grpId="0" animBg="1"/>
      <p:bldP spid="50" grpId="1" animBg="1"/>
      <p:bldP spid="50" grpId="2" animBg="1"/>
      <p:bldP spid="51" grpId="0"/>
      <p:bldP spid="51" grpId="1"/>
      <p:bldP spid="52" grpId="0"/>
      <p:bldP spid="52" grpId="1"/>
      <p:bldP spid="53" grpId="0" animBg="1"/>
      <p:bldP spid="53" grpId="1" animBg="1"/>
      <p:bldP spid="53" grpId="2" animBg="1"/>
      <p:bldP spid="54" grpId="0"/>
      <p:bldP spid="54" grpId="1"/>
      <p:bldP spid="55" grpId="0" animBg="1"/>
      <p:bldP spid="55" grpId="1" animBg="1"/>
      <p:bldP spid="55" grpId="2" animBg="1"/>
      <p:bldP spid="56" grpId="0"/>
      <p:bldP spid="56"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2488857"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smtClean="0">
                <a:latin typeface="微软雅黑" panose="020B0503020204020204" pitchFamily="34" charset="-122"/>
                <a:ea typeface="微软雅黑" panose="020B0503020204020204" pitchFamily="34" charset="-122"/>
              </a:rPr>
              <a:t>点击添加标题</a:t>
            </a:r>
            <a:endParaRPr lang="zh-CN" altLang="en-US" sz="2800" i="0" dirty="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995837" y="2630770"/>
            <a:ext cx="4464595" cy="792525"/>
            <a:chOff x="5519357" y="2845462"/>
            <a:chExt cx="4464595" cy="792525"/>
          </a:xfrm>
        </p:grpSpPr>
        <p:sp>
          <p:nvSpPr>
            <p:cNvPr id="13" name="Rectangle 14"/>
            <p:cNvSpPr/>
            <p:nvPr/>
          </p:nvSpPr>
          <p:spPr>
            <a:xfrm>
              <a:off x="6215443" y="2845462"/>
              <a:ext cx="3768509" cy="792525"/>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519357" y="2866804"/>
              <a:ext cx="652843" cy="630942"/>
              <a:chOff x="5519357" y="2866804"/>
              <a:chExt cx="652843" cy="630942"/>
            </a:xfrm>
          </p:grpSpPr>
          <p:sp>
            <p:nvSpPr>
              <p:cNvPr id="15" name="Rounded Rectangle 23"/>
              <p:cNvSpPr/>
              <p:nvPr/>
            </p:nvSpPr>
            <p:spPr>
              <a:xfrm>
                <a:off x="5519357" y="2866804"/>
                <a:ext cx="652843" cy="630942"/>
              </a:xfrm>
              <a:prstGeom prst="round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Freeform 11"/>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3995837" y="1835254"/>
            <a:ext cx="4464595" cy="826041"/>
            <a:chOff x="5519357" y="2049946"/>
            <a:chExt cx="4464595" cy="826041"/>
          </a:xfrm>
        </p:grpSpPr>
        <p:sp>
          <p:nvSpPr>
            <p:cNvPr id="18" name="Rectangle 13"/>
            <p:cNvSpPr/>
            <p:nvPr/>
          </p:nvSpPr>
          <p:spPr>
            <a:xfrm>
              <a:off x="6215443" y="2083462"/>
              <a:ext cx="3768509" cy="792525"/>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519357" y="2049946"/>
              <a:ext cx="652843" cy="630942"/>
              <a:chOff x="5519357" y="2049946"/>
              <a:chExt cx="652843" cy="630942"/>
            </a:xfrm>
          </p:grpSpPr>
          <p:sp>
            <p:nvSpPr>
              <p:cNvPr id="30" name="Rounded Rectangle 22"/>
              <p:cNvSpPr/>
              <p:nvPr/>
            </p:nvSpPr>
            <p:spPr>
              <a:xfrm>
                <a:off x="5519357" y="2049946"/>
                <a:ext cx="652843" cy="630942"/>
              </a:xfrm>
              <a:prstGeom prst="round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Freeform 10"/>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2" name="组合 31"/>
          <p:cNvGrpSpPr/>
          <p:nvPr/>
        </p:nvGrpSpPr>
        <p:grpSpPr>
          <a:xfrm>
            <a:off x="3995837" y="997054"/>
            <a:ext cx="4464595" cy="792525"/>
            <a:chOff x="5519357" y="1211746"/>
            <a:chExt cx="4464595" cy="792525"/>
          </a:xfrm>
        </p:grpSpPr>
        <p:sp>
          <p:nvSpPr>
            <p:cNvPr id="33" name="Rectangle 12"/>
            <p:cNvSpPr/>
            <p:nvPr/>
          </p:nvSpPr>
          <p:spPr>
            <a:xfrm>
              <a:off x="6215443" y="1211746"/>
              <a:ext cx="3768509" cy="792525"/>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519357" y="1211746"/>
              <a:ext cx="652843" cy="630942"/>
              <a:chOff x="5519357" y="1211746"/>
              <a:chExt cx="652843" cy="630942"/>
            </a:xfrm>
          </p:grpSpPr>
          <p:sp>
            <p:nvSpPr>
              <p:cNvPr id="35" name="Rounded Rectangle 2"/>
              <p:cNvSpPr/>
              <p:nvPr/>
            </p:nvSpPr>
            <p:spPr>
              <a:xfrm>
                <a:off x="5519357" y="1211746"/>
                <a:ext cx="652843" cy="630942"/>
              </a:xfrm>
              <a:prstGeom prst="round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Freeform 33"/>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7" name="组合 36"/>
          <p:cNvGrpSpPr/>
          <p:nvPr/>
        </p:nvGrpSpPr>
        <p:grpSpPr>
          <a:xfrm>
            <a:off x="3995837" y="3468970"/>
            <a:ext cx="4464595" cy="792525"/>
            <a:chOff x="5519357" y="3683662"/>
            <a:chExt cx="4464595" cy="792525"/>
          </a:xfrm>
        </p:grpSpPr>
        <p:sp>
          <p:nvSpPr>
            <p:cNvPr id="38" name="Rectangle 15"/>
            <p:cNvSpPr/>
            <p:nvPr/>
          </p:nvSpPr>
          <p:spPr>
            <a:xfrm>
              <a:off x="6215443" y="3683662"/>
              <a:ext cx="3768509" cy="792525"/>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5519357" y="3705004"/>
              <a:ext cx="652843" cy="630942"/>
              <a:chOff x="5519357" y="3705004"/>
              <a:chExt cx="652843" cy="630942"/>
            </a:xfrm>
          </p:grpSpPr>
          <p:sp>
            <p:nvSpPr>
              <p:cNvPr id="40" name="Rounded Rectangle 24"/>
              <p:cNvSpPr/>
              <p:nvPr/>
            </p:nvSpPr>
            <p:spPr>
              <a:xfrm>
                <a:off x="5519357" y="3705004"/>
                <a:ext cx="652843" cy="630942"/>
              </a:xfrm>
              <a:prstGeom prst="round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1" name="Group 28"/>
              <p:cNvGrpSpPr/>
              <p:nvPr/>
            </p:nvGrpSpPr>
            <p:grpSpPr>
              <a:xfrm>
                <a:off x="5678148" y="3810936"/>
                <a:ext cx="335260" cy="419077"/>
                <a:chOff x="6751638" y="2265363"/>
                <a:chExt cx="158750" cy="198438"/>
              </a:xfrm>
              <a:solidFill>
                <a:schemeClr val="bg1"/>
              </a:solidFill>
            </p:grpSpPr>
            <p:sp>
              <p:nvSpPr>
                <p:cNvPr id="42"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pic>
        <p:nvPicPr>
          <p:cNvPr id="46"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71600" y="1033112"/>
            <a:ext cx="2628901" cy="3066800"/>
          </a:xfrm>
          <a:prstGeom prst="rect">
            <a:avLst/>
          </a:prstGeom>
          <a:noFill/>
          <a:ln w="9525">
            <a:solidFill>
              <a:srgbClr val="FF000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54223764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750"/>
                            </p:stCondLst>
                            <p:childTnLst>
                              <p:par>
                                <p:cTn id="13" presetID="2" presetClass="entr" presetSubtype="4"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 presetClass="entr" presetSubtype="2"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1+#ppt_w/2"/>
                                          </p:val>
                                        </p:tav>
                                        <p:tav tm="100000">
                                          <p:val>
                                            <p:strVal val="#ppt_x"/>
                                          </p:val>
                                        </p:tav>
                                      </p:tavLst>
                                    </p:anim>
                                    <p:anim calcmode="lin" valueType="num">
                                      <p:cBhvr additive="base">
                                        <p:cTn id="21" dur="500" fill="hold"/>
                                        <p:tgtEl>
                                          <p:spTgt spid="32"/>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5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5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75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1+#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55"/>
          <p:cNvSpPr txBox="1">
            <a:spLocks noChangeArrowheads="1"/>
          </p:cNvSpPr>
          <p:nvPr/>
        </p:nvSpPr>
        <p:spPr bwMode="auto">
          <a:xfrm>
            <a:off x="952843" y="139511"/>
            <a:ext cx="2395021"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smtClean="0">
                <a:latin typeface="微软雅黑" panose="020B0503020204020204" pitchFamily="34" charset="-122"/>
                <a:ea typeface="微软雅黑" panose="020B0503020204020204" pitchFamily="34" charset="-122"/>
              </a:rPr>
              <a:t>点击添加标题</a:t>
            </a:r>
            <a:endParaRPr lang="zh-CN" altLang="en-US" sz="2800" i="0" dirty="0">
              <a:latin typeface="微软雅黑" panose="020B0503020204020204" pitchFamily="34" charset="-122"/>
              <a:ea typeface="微软雅黑" panose="020B0503020204020204" pitchFamily="34" charset="-122"/>
            </a:endParaRPr>
          </a:p>
        </p:txBody>
      </p:sp>
      <p:sp>
        <p:nvSpPr>
          <p:cNvPr id="22" name="齿轮1"/>
          <p:cNvSpPr/>
          <p:nvPr/>
        </p:nvSpPr>
        <p:spPr>
          <a:xfrm>
            <a:off x="3507196" y="2287924"/>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AC0000"/>
          </a:solidFill>
          <a:ln w="25400" cap="flat" cmpd="sng" algn="ctr">
            <a:no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sz="2800" b="1" kern="0" dirty="0" smtClean="0">
                <a:solidFill>
                  <a:sysClr val="window" lastClr="FFFFFF"/>
                </a:solidFill>
                <a:latin typeface="Calibri"/>
                <a:ea typeface="微软雅黑" pitchFamily="34" charset="-122"/>
              </a:rPr>
              <a:t>文字一</a:t>
            </a:r>
            <a:endParaRPr lang="zh-CN" altLang="en-US" sz="2800" b="1" kern="0" dirty="0">
              <a:solidFill>
                <a:sysClr val="window" lastClr="FFFFFF"/>
              </a:solidFill>
              <a:latin typeface="Calibri"/>
              <a:ea typeface="微软雅黑" pitchFamily="34" charset="-122"/>
            </a:endParaRPr>
          </a:p>
        </p:txBody>
      </p:sp>
      <p:sp>
        <p:nvSpPr>
          <p:cNvPr id="23" name="齿轮2"/>
          <p:cNvSpPr/>
          <p:nvPr/>
        </p:nvSpPr>
        <p:spPr>
          <a:xfrm>
            <a:off x="2267602" y="1772434"/>
            <a:ext cx="1625600" cy="16256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b="1" kern="0" dirty="0" smtClean="0">
                <a:solidFill>
                  <a:srgbClr val="4D4D4D"/>
                </a:solidFill>
                <a:latin typeface="微软雅黑" pitchFamily="34" charset="-122"/>
                <a:ea typeface="微软雅黑" pitchFamily="34" charset="-122"/>
              </a:rPr>
              <a:t>文字二</a:t>
            </a:r>
            <a:endParaRPr lang="zh-CN" altLang="en-US" b="1" kern="0" dirty="0">
              <a:solidFill>
                <a:srgbClr val="4D4D4D"/>
              </a:solidFill>
              <a:latin typeface="微软雅黑" pitchFamily="34" charset="-122"/>
              <a:ea typeface="微软雅黑" pitchFamily="34" charset="-122"/>
            </a:endParaRPr>
          </a:p>
        </p:txBody>
      </p:sp>
      <p:sp>
        <p:nvSpPr>
          <p:cNvPr id="24" name="齿轮3"/>
          <p:cNvSpPr/>
          <p:nvPr/>
        </p:nvSpPr>
        <p:spPr>
          <a:xfrm>
            <a:off x="2999122" y="471954"/>
            <a:ext cx="1950720" cy="1950720"/>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b="1" kern="0" dirty="0" smtClean="0">
                <a:solidFill>
                  <a:srgbClr val="4D4D4D"/>
                </a:solidFill>
                <a:latin typeface="微软雅黑" pitchFamily="34" charset="-122"/>
                <a:ea typeface="微软雅黑" pitchFamily="34" charset="-122"/>
              </a:rPr>
              <a:t>文字三</a:t>
            </a:r>
            <a:endParaRPr lang="zh-CN" altLang="en-US" b="1" kern="0" dirty="0">
              <a:solidFill>
                <a:srgbClr val="4D4D4D"/>
              </a:solidFill>
              <a:latin typeface="微软雅黑" pitchFamily="34" charset="-122"/>
              <a:ea typeface="微软雅黑" pitchFamily="34" charset="-122"/>
            </a:endParaRPr>
          </a:p>
        </p:txBody>
      </p:sp>
      <p:sp>
        <p:nvSpPr>
          <p:cNvPr id="25" name="箭头1"/>
          <p:cNvSpPr/>
          <p:nvPr/>
        </p:nvSpPr>
        <p:spPr>
          <a:xfrm>
            <a:off x="3394787" y="1964274"/>
            <a:ext cx="2861057" cy="2861056"/>
          </a:xfrm>
          <a:prstGeom prst="circularArrow">
            <a:avLst>
              <a:gd name="adj1" fmla="val 4687"/>
              <a:gd name="adj2" fmla="val 299029"/>
              <a:gd name="adj3" fmla="val 2513083"/>
              <a:gd name="adj4" fmla="val 15867933"/>
              <a:gd name="adj5" fmla="val 5469"/>
            </a:avLst>
          </a:pr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sp>
      <p:sp>
        <p:nvSpPr>
          <p:cNvPr id="26" name="箭头2"/>
          <p:cNvSpPr/>
          <p:nvPr/>
        </p:nvSpPr>
        <p:spPr>
          <a:xfrm>
            <a:off x="1979712" y="1413309"/>
            <a:ext cx="2078737" cy="2078736"/>
          </a:xfrm>
          <a:prstGeom prst="leftCircularArrow">
            <a:avLst>
              <a:gd name="adj1" fmla="val 6452"/>
              <a:gd name="adj2" fmla="val 429999"/>
              <a:gd name="adj3" fmla="val 10489124"/>
              <a:gd name="adj4" fmla="val 14837806"/>
              <a:gd name="adj5" fmla="val 7527"/>
            </a:avLst>
          </a:prstGeom>
          <a:solidFill>
            <a:srgbClr val="AC0000"/>
          </a:solidFill>
          <a:ln w="25400" cap="flat" cmpd="sng" algn="ctr">
            <a:noFill/>
            <a:prstDash val="solid"/>
          </a:ln>
          <a:effectLst>
            <a:outerShdw blurRad="50800" dist="38100" algn="l" rotWithShape="0">
              <a:prstClr val="black">
                <a:alpha val="40000"/>
              </a:prstClr>
            </a:outerShdw>
          </a:effectLst>
        </p:spPr>
      </p:sp>
      <p:sp>
        <p:nvSpPr>
          <p:cNvPr id="27" name="Text Box 40"/>
          <p:cNvSpPr txBox="1">
            <a:spLocks noChangeArrowheads="1"/>
          </p:cNvSpPr>
          <p:nvPr/>
        </p:nvSpPr>
        <p:spPr bwMode="gray">
          <a:xfrm>
            <a:off x="6249639" y="3123331"/>
            <a:ext cx="3255336" cy="535523"/>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p:txBody>
      </p:sp>
      <p:sp>
        <p:nvSpPr>
          <p:cNvPr id="28" name="Rectangle 11"/>
          <p:cNvSpPr>
            <a:spLocks noChangeArrowheads="1"/>
          </p:cNvSpPr>
          <p:nvPr/>
        </p:nvSpPr>
        <p:spPr bwMode="gray">
          <a:xfrm>
            <a:off x="6323657" y="2746462"/>
            <a:ext cx="1250165" cy="358775"/>
          </a:xfrm>
          <a:prstGeom prst="rect">
            <a:avLst/>
          </a:prstGeom>
          <a:noFill/>
          <a:ln>
            <a:noFill/>
          </a:ln>
          <a:extLst/>
        </p:spPr>
        <p:txBody>
          <a:bodyPr lIns="0" tIns="0" rIns="0" bIns="0" anchor="ctr"/>
          <a:lstStyle/>
          <a:p>
            <a:pPr lvl="0">
              <a:lnSpc>
                <a:spcPct val="120000"/>
              </a:lnSpc>
              <a:defRPr/>
            </a:pPr>
            <a:r>
              <a:rPr lang="zh-CN" altLang="en-US" sz="1600" b="1" kern="0" dirty="0" smtClean="0">
                <a:solidFill>
                  <a:srgbClr val="AC0000"/>
                </a:solidFill>
                <a:latin typeface="微软雅黑" pitchFamily="34" charset="-122"/>
                <a:ea typeface="微软雅黑" pitchFamily="34" charset="-122"/>
              </a:rPr>
              <a:t>添加小标题</a:t>
            </a:r>
            <a:endParaRPr lang="zh-CN" altLang="en-US" sz="1600" b="1" kern="0" dirty="0">
              <a:solidFill>
                <a:srgbClr val="AC0000"/>
              </a:solidFill>
              <a:latin typeface="微软雅黑" pitchFamily="34" charset="-122"/>
              <a:ea typeface="微软雅黑" pitchFamily="34" charset="-122"/>
            </a:endParaRPr>
          </a:p>
        </p:txBody>
      </p:sp>
      <p:sp>
        <p:nvSpPr>
          <p:cNvPr id="29" name="Text Box 40"/>
          <p:cNvSpPr txBox="1">
            <a:spLocks noChangeArrowheads="1"/>
          </p:cNvSpPr>
          <p:nvPr/>
        </p:nvSpPr>
        <p:spPr bwMode="gray">
          <a:xfrm>
            <a:off x="5421120" y="1174470"/>
            <a:ext cx="3255336" cy="535523"/>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p:txBody>
      </p:sp>
      <p:sp>
        <p:nvSpPr>
          <p:cNvPr id="30" name="Rectangle 11"/>
          <p:cNvSpPr>
            <a:spLocks noChangeArrowheads="1"/>
          </p:cNvSpPr>
          <p:nvPr/>
        </p:nvSpPr>
        <p:spPr bwMode="gray">
          <a:xfrm>
            <a:off x="5495139" y="797601"/>
            <a:ext cx="1165093" cy="358775"/>
          </a:xfrm>
          <a:prstGeom prst="rect">
            <a:avLst/>
          </a:prstGeom>
          <a:noFill/>
          <a:ln>
            <a:noFill/>
          </a:ln>
          <a:extLst/>
        </p:spPr>
        <p:txBody>
          <a:bodyPr lIns="0" tIns="0" rIns="0" bIns="0" anchor="ctr"/>
          <a:lstStyle/>
          <a:p>
            <a:pPr lvl="0">
              <a:lnSpc>
                <a:spcPct val="120000"/>
              </a:lnSpc>
              <a:defRPr/>
            </a:pPr>
            <a:r>
              <a:rPr lang="zh-CN" altLang="en-US" sz="1600" kern="0" dirty="0" smtClean="0">
                <a:solidFill>
                  <a:srgbClr val="AC0000"/>
                </a:solidFill>
                <a:latin typeface="微软雅黑" pitchFamily="34" charset="-122"/>
                <a:ea typeface="微软雅黑" pitchFamily="34" charset="-122"/>
              </a:rPr>
              <a:t>添加</a:t>
            </a:r>
            <a:r>
              <a:rPr lang="zh-CN" altLang="en-US" sz="1600" b="1" kern="0" dirty="0" smtClean="0">
                <a:solidFill>
                  <a:srgbClr val="AC0000"/>
                </a:solidFill>
                <a:latin typeface="微软雅黑" pitchFamily="34" charset="-122"/>
                <a:ea typeface="微软雅黑" pitchFamily="34" charset="-122"/>
              </a:rPr>
              <a:t>小标题</a:t>
            </a:r>
            <a:endParaRPr lang="zh-CN" altLang="en-US" sz="1600" b="1" kern="0" dirty="0">
              <a:solidFill>
                <a:srgbClr val="AC0000"/>
              </a:solidFill>
              <a:latin typeface="微软雅黑" pitchFamily="34" charset="-122"/>
              <a:ea typeface="微软雅黑" pitchFamily="34" charset="-122"/>
            </a:endParaRPr>
          </a:p>
        </p:txBody>
      </p:sp>
      <p:sp>
        <p:nvSpPr>
          <p:cNvPr id="12" name="Text Box 40"/>
          <p:cNvSpPr txBox="1">
            <a:spLocks noChangeArrowheads="1"/>
          </p:cNvSpPr>
          <p:nvPr/>
        </p:nvSpPr>
        <p:spPr bwMode="gray">
          <a:xfrm>
            <a:off x="668018" y="2694481"/>
            <a:ext cx="1887758" cy="978721"/>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a:t>
            </a:r>
            <a:r>
              <a:rPr lang="zh-CN" altLang="en-US" sz="1200" kern="0" dirty="0" smtClean="0">
                <a:solidFill>
                  <a:schemeClr val="tx1">
                    <a:lumMod val="75000"/>
                    <a:lumOff val="25000"/>
                  </a:schemeClr>
                </a:solidFill>
                <a:latin typeface="微软雅黑" pitchFamily="34" charset="-122"/>
                <a:ea typeface="微软雅黑" pitchFamily="34" charset="-122"/>
              </a:rPr>
              <a:t>文字</a:t>
            </a:r>
            <a:endParaRPr lang="en-US" altLang="zh-CN" sz="1200" kern="0" dirty="0" smtClean="0">
              <a:solidFill>
                <a:schemeClr val="tx1">
                  <a:lumMod val="75000"/>
                  <a:lumOff val="25000"/>
                </a:schemeClr>
              </a:solidFill>
              <a:latin typeface="微软雅黑" pitchFamily="34" charset="-122"/>
              <a:ea typeface="微软雅黑" pitchFamily="34" charset="-122"/>
            </a:endParaRPr>
          </a:p>
          <a:p>
            <a:pPr lvl="0">
              <a:lnSpc>
                <a:spcPct val="120000"/>
              </a:lnSpc>
              <a:defRPr/>
            </a:pPr>
            <a:r>
              <a:rPr lang="zh-CN" altLang="en-US" sz="1200" kern="0" dirty="0" smtClean="0">
                <a:solidFill>
                  <a:schemeClr val="tx1">
                    <a:lumMod val="75000"/>
                    <a:lumOff val="25000"/>
                  </a:schemeClr>
                </a:solidFill>
                <a:latin typeface="微软雅黑" pitchFamily="34" charset="-122"/>
                <a:ea typeface="微软雅黑" pitchFamily="34" charset="-122"/>
              </a:rPr>
              <a:t>单击</a:t>
            </a:r>
            <a:r>
              <a:rPr lang="zh-CN" altLang="en-US" sz="1200" kern="0" dirty="0">
                <a:solidFill>
                  <a:schemeClr val="tx1">
                    <a:lumMod val="75000"/>
                    <a:lumOff val="25000"/>
                  </a:schemeClr>
                </a:solidFill>
                <a:latin typeface="微软雅黑" pitchFamily="34" charset="-122"/>
                <a:ea typeface="微软雅黑" pitchFamily="34" charset="-122"/>
              </a:rPr>
              <a:t>此处输入文字</a:t>
            </a:r>
          </a:p>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a:t>
            </a:r>
            <a:r>
              <a:rPr lang="zh-CN" altLang="en-US" sz="1200" kern="0" dirty="0" smtClean="0">
                <a:solidFill>
                  <a:schemeClr val="tx1">
                    <a:lumMod val="75000"/>
                    <a:lumOff val="25000"/>
                  </a:schemeClr>
                </a:solidFill>
                <a:latin typeface="微软雅黑" pitchFamily="34" charset="-122"/>
                <a:ea typeface="微软雅黑" pitchFamily="34" charset="-122"/>
              </a:rPr>
              <a:t>文字</a:t>
            </a:r>
            <a:endParaRPr lang="en-US" altLang="zh-CN" sz="1200" kern="0" dirty="0" smtClean="0">
              <a:solidFill>
                <a:schemeClr val="tx1">
                  <a:lumMod val="75000"/>
                  <a:lumOff val="25000"/>
                </a:schemeClr>
              </a:solidFill>
              <a:latin typeface="微软雅黑" pitchFamily="34" charset="-122"/>
              <a:ea typeface="微软雅黑" pitchFamily="34" charset="-122"/>
            </a:endParaRPr>
          </a:p>
          <a:p>
            <a:pPr lvl="0">
              <a:lnSpc>
                <a:spcPct val="120000"/>
              </a:lnSpc>
              <a:defRPr/>
            </a:pPr>
            <a:r>
              <a:rPr lang="zh-CN" altLang="en-US" sz="1200" kern="0" dirty="0" smtClean="0">
                <a:solidFill>
                  <a:schemeClr val="tx1">
                    <a:lumMod val="75000"/>
                    <a:lumOff val="25000"/>
                  </a:schemeClr>
                </a:solidFill>
                <a:latin typeface="微软雅黑" pitchFamily="34" charset="-122"/>
                <a:ea typeface="微软雅黑" pitchFamily="34" charset="-122"/>
              </a:rPr>
              <a:t>单击</a:t>
            </a:r>
            <a:r>
              <a:rPr lang="zh-CN" altLang="en-US" sz="1200" kern="0" dirty="0">
                <a:solidFill>
                  <a:schemeClr val="tx1">
                    <a:lumMod val="75000"/>
                    <a:lumOff val="25000"/>
                  </a:schemeClr>
                </a:solidFill>
                <a:latin typeface="微软雅黑" pitchFamily="34" charset="-122"/>
                <a:ea typeface="微软雅黑" pitchFamily="34" charset="-122"/>
              </a:rPr>
              <a:t>此处输入文字</a:t>
            </a:r>
          </a:p>
        </p:txBody>
      </p:sp>
      <p:sp>
        <p:nvSpPr>
          <p:cNvPr id="13" name="Rectangle 11"/>
          <p:cNvSpPr>
            <a:spLocks noChangeArrowheads="1"/>
          </p:cNvSpPr>
          <p:nvPr/>
        </p:nvSpPr>
        <p:spPr bwMode="gray">
          <a:xfrm>
            <a:off x="742036" y="2317612"/>
            <a:ext cx="1510255" cy="358775"/>
          </a:xfrm>
          <a:prstGeom prst="rect">
            <a:avLst/>
          </a:prstGeom>
          <a:noFill/>
          <a:ln>
            <a:noFill/>
          </a:ln>
          <a:extLst/>
        </p:spPr>
        <p:txBody>
          <a:bodyPr lIns="0" tIns="0" rIns="0" bIns="0" anchor="ctr"/>
          <a:lstStyle/>
          <a:p>
            <a:pPr lvl="0">
              <a:lnSpc>
                <a:spcPct val="120000"/>
              </a:lnSpc>
              <a:defRPr/>
            </a:pPr>
            <a:r>
              <a:rPr lang="zh-CN" altLang="en-US" sz="1600" kern="0" dirty="0">
                <a:solidFill>
                  <a:srgbClr val="AC0000"/>
                </a:solidFill>
                <a:latin typeface="微软雅黑" pitchFamily="34" charset="-122"/>
                <a:ea typeface="微软雅黑" pitchFamily="34" charset="-122"/>
              </a:rPr>
              <a:t>添加</a:t>
            </a:r>
            <a:r>
              <a:rPr lang="zh-CN" altLang="en-US" sz="1600" b="1" kern="0" dirty="0" smtClean="0">
                <a:solidFill>
                  <a:srgbClr val="AC0000"/>
                </a:solidFill>
                <a:latin typeface="微软雅黑" pitchFamily="34" charset="-122"/>
                <a:ea typeface="微软雅黑" pitchFamily="34" charset="-122"/>
              </a:rPr>
              <a:t>小标题</a:t>
            </a:r>
            <a:endParaRPr lang="zh-CN" altLang="en-US" sz="1600" b="1" kern="0" dirty="0">
              <a:solidFill>
                <a:srgbClr val="AC0000"/>
              </a:solidFill>
              <a:latin typeface="微软雅黑" pitchFamily="34" charset="-122"/>
              <a:ea typeface="微软雅黑" pitchFamily="34" charset="-122"/>
            </a:endParaRPr>
          </a:p>
        </p:txBody>
      </p:sp>
    </p:spTree>
    <p:extLst>
      <p:ext uri="{BB962C8B-B14F-4D97-AF65-F5344CB8AC3E}">
        <p14:creationId xmlns:p14="http://schemas.microsoft.com/office/powerpoint/2010/main" val="414158227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
                                        </p:tgtEl>
                                        <p:attrNameLst>
                                          <p:attrName>ppt_y</p:attrName>
                                        </p:attrNameLst>
                                      </p:cBhvr>
                                      <p:tavLst>
                                        <p:tav tm="0">
                                          <p:val>
                                            <p:strVal val="#ppt_y"/>
                                          </p:val>
                                        </p:tav>
                                        <p:tav tm="100000">
                                          <p:val>
                                            <p:strVal val="#ppt_y"/>
                                          </p:val>
                                        </p:tav>
                                      </p:tavLst>
                                    </p:anim>
                                    <p:anim calcmode="lin" valueType="num">
                                      <p:cBhvr>
                                        <p:cTn id="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250"/>
                            </p:stCondLst>
                            <p:childTnLst>
                              <p:par>
                                <p:cTn id="17" presetID="22" presetClass="entr" presetSubtype="1"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up)">
                                      <p:cBhvr>
                                        <p:cTn id="19" dur="500"/>
                                        <p:tgtEl>
                                          <p:spTgt spid="25"/>
                                        </p:tgtEl>
                                      </p:cBhvr>
                                    </p:animEffect>
                                  </p:childTnLst>
                                </p:cTn>
                              </p:par>
                            </p:childTnLst>
                          </p:cTn>
                        </p:par>
                        <p:par>
                          <p:cTn id="20" fill="hold">
                            <p:stCondLst>
                              <p:cond delay="175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250"/>
                            </p:stCondLst>
                            <p:childTnLst>
                              <p:par>
                                <p:cTn id="25" presetID="22" presetClass="entr" presetSubtype="1"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up)">
                                      <p:cBhvr>
                                        <p:cTn id="27" dur="500"/>
                                        <p:tgtEl>
                                          <p:spTgt spid="26"/>
                                        </p:tgtEl>
                                      </p:cBhvr>
                                    </p:animEffect>
                                  </p:childTnLst>
                                </p:cTn>
                              </p:par>
                            </p:childTnLst>
                          </p:cTn>
                        </p:par>
                        <p:par>
                          <p:cTn id="28" fill="hold">
                            <p:stCondLst>
                              <p:cond delay="275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250"/>
                            </p:stCondLst>
                            <p:childTnLst>
                              <p:par>
                                <p:cTn id="33" presetID="8" presetClass="emph" presetSubtype="0" repeatCount="indefinite" fill="hold" grpId="1" nodeType="afterEffect">
                                  <p:stCondLst>
                                    <p:cond delay="0"/>
                                  </p:stCondLst>
                                  <p:childTnLst>
                                    <p:animRot by="21600000">
                                      <p:cBhvr>
                                        <p:cTn id="34" dur="3000" fill="hold"/>
                                        <p:tgtEl>
                                          <p:spTgt spid="22"/>
                                        </p:tgtEl>
                                        <p:attrNameLst>
                                          <p:attrName>r</p:attrName>
                                        </p:attrNameLst>
                                      </p:cBhvr>
                                    </p:animRot>
                                  </p:childTnLst>
                                </p:cTn>
                              </p:par>
                              <p:par>
                                <p:cTn id="35" presetID="8" presetClass="emph" presetSubtype="0" repeatCount="indefinite" fill="hold" grpId="1" nodeType="withEffect">
                                  <p:stCondLst>
                                    <p:cond delay="0"/>
                                  </p:stCondLst>
                                  <p:childTnLst>
                                    <p:animRot by="-21600000">
                                      <p:cBhvr>
                                        <p:cTn id="36" dur="2000" fill="hold"/>
                                        <p:tgtEl>
                                          <p:spTgt spid="23"/>
                                        </p:tgtEl>
                                        <p:attrNameLst>
                                          <p:attrName>r</p:attrName>
                                        </p:attrNameLst>
                                      </p:cBhvr>
                                    </p:animRot>
                                  </p:childTnLst>
                                </p:cTn>
                              </p:par>
                              <p:par>
                                <p:cTn id="37" presetID="8" presetClass="emph" presetSubtype="0" repeatCount="indefinite" fill="hold" grpId="1" nodeType="withEffect">
                                  <p:stCondLst>
                                    <p:cond delay="0"/>
                                  </p:stCondLst>
                                  <p:childTnLst>
                                    <p:animRot by="21600000">
                                      <p:cBhvr>
                                        <p:cTn id="38" dur="2000" fill="hold"/>
                                        <p:tgtEl>
                                          <p:spTgt spid="24"/>
                                        </p:tgtEl>
                                        <p:attrNameLst>
                                          <p:attrName>r</p:attrName>
                                        </p:attrNameLst>
                                      </p:cBhvr>
                                    </p:animRot>
                                  </p:childTnLst>
                                </p:cTn>
                              </p:par>
                            </p:childTnLst>
                          </p:cTn>
                        </p:par>
                        <p:par>
                          <p:cTn id="39" fill="hold">
                            <p:stCondLst>
                              <p:cond delay="625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8"/>
                                        </p:tgtEl>
                                        <p:attrNameLst>
                                          <p:attrName>ppt_y</p:attrName>
                                        </p:attrNameLst>
                                      </p:cBhvr>
                                      <p:tavLst>
                                        <p:tav tm="0">
                                          <p:val>
                                            <p:strVal val="#ppt_y"/>
                                          </p:val>
                                        </p:tav>
                                        <p:tav tm="100000">
                                          <p:val>
                                            <p:strVal val="#ppt_y"/>
                                          </p:val>
                                        </p:tav>
                                      </p:tavLst>
                                    </p:anim>
                                    <p:anim calcmode="lin" valueType="num">
                                      <p:cBhvr>
                                        <p:cTn id="4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8"/>
                                        </p:tgtEl>
                                      </p:cBhvr>
                                    </p:animEffect>
                                  </p:childTnLst>
                                </p:cTn>
                              </p:par>
                            </p:childTnLst>
                          </p:cTn>
                        </p:par>
                        <p:par>
                          <p:cTn id="47" fill="hold">
                            <p:stCondLst>
                              <p:cond delay="6950"/>
                            </p:stCondLst>
                            <p:childTnLst>
                              <p:par>
                                <p:cTn id="48" presetID="42"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750"/>
                                        <p:tgtEl>
                                          <p:spTgt spid="27"/>
                                        </p:tgtEl>
                                      </p:cBhvr>
                                    </p:animEffect>
                                    <p:anim calcmode="lin" valueType="num">
                                      <p:cBhvr>
                                        <p:cTn id="51" dur="750" fill="hold"/>
                                        <p:tgtEl>
                                          <p:spTgt spid="27"/>
                                        </p:tgtEl>
                                        <p:attrNameLst>
                                          <p:attrName>ppt_x</p:attrName>
                                        </p:attrNameLst>
                                      </p:cBhvr>
                                      <p:tavLst>
                                        <p:tav tm="0">
                                          <p:val>
                                            <p:strVal val="#ppt_x"/>
                                          </p:val>
                                        </p:tav>
                                        <p:tav tm="100000">
                                          <p:val>
                                            <p:strVal val="#ppt_x"/>
                                          </p:val>
                                        </p:tav>
                                      </p:tavLst>
                                    </p:anim>
                                    <p:anim calcmode="lin" valueType="num">
                                      <p:cBhvr>
                                        <p:cTn id="52" dur="750" fill="hold"/>
                                        <p:tgtEl>
                                          <p:spTgt spid="27"/>
                                        </p:tgtEl>
                                        <p:attrNameLst>
                                          <p:attrName>ppt_y</p:attrName>
                                        </p:attrNameLst>
                                      </p:cBhvr>
                                      <p:tavLst>
                                        <p:tav tm="0">
                                          <p:val>
                                            <p:strVal val="#ppt_y+.1"/>
                                          </p:val>
                                        </p:tav>
                                        <p:tav tm="100000">
                                          <p:val>
                                            <p:strVal val="#ppt_y"/>
                                          </p:val>
                                        </p:tav>
                                      </p:tavLst>
                                    </p:anim>
                                  </p:childTnLst>
                                </p:cTn>
                              </p:par>
                            </p:childTnLst>
                          </p:cTn>
                        </p:par>
                        <p:par>
                          <p:cTn id="53" fill="hold">
                            <p:stCondLst>
                              <p:cond delay="77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30"/>
                                        </p:tgtEl>
                                        <p:attrNameLst>
                                          <p:attrName>style.visibility</p:attrName>
                                        </p:attrNameLst>
                                      </p:cBhvr>
                                      <p:to>
                                        <p:strVal val="visible"/>
                                      </p:to>
                                    </p:set>
                                    <p:anim calcmode="lin" valueType="num">
                                      <p:cBhvr>
                                        <p:cTn id="56"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30"/>
                                        </p:tgtEl>
                                        <p:attrNameLst>
                                          <p:attrName>ppt_y</p:attrName>
                                        </p:attrNameLst>
                                      </p:cBhvr>
                                      <p:tavLst>
                                        <p:tav tm="0">
                                          <p:val>
                                            <p:strVal val="#ppt_y"/>
                                          </p:val>
                                        </p:tav>
                                        <p:tav tm="100000">
                                          <p:val>
                                            <p:strVal val="#ppt_y"/>
                                          </p:val>
                                        </p:tav>
                                      </p:tavLst>
                                    </p:anim>
                                    <p:anim calcmode="lin" valueType="num">
                                      <p:cBhvr>
                                        <p:cTn id="58"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30"/>
                                        </p:tgtEl>
                                      </p:cBhvr>
                                    </p:animEffect>
                                  </p:childTnLst>
                                </p:cTn>
                              </p:par>
                            </p:childTnLst>
                          </p:cTn>
                        </p:par>
                        <p:par>
                          <p:cTn id="61" fill="hold">
                            <p:stCondLst>
                              <p:cond delay="8400"/>
                            </p:stCondLst>
                            <p:childTnLst>
                              <p:par>
                                <p:cTn id="62" presetID="42" presetClass="entr" presetSubtype="0"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750"/>
                                        <p:tgtEl>
                                          <p:spTgt spid="29"/>
                                        </p:tgtEl>
                                      </p:cBhvr>
                                    </p:animEffect>
                                    <p:anim calcmode="lin" valueType="num">
                                      <p:cBhvr>
                                        <p:cTn id="65" dur="750" fill="hold"/>
                                        <p:tgtEl>
                                          <p:spTgt spid="29"/>
                                        </p:tgtEl>
                                        <p:attrNameLst>
                                          <p:attrName>ppt_x</p:attrName>
                                        </p:attrNameLst>
                                      </p:cBhvr>
                                      <p:tavLst>
                                        <p:tav tm="0">
                                          <p:val>
                                            <p:strVal val="#ppt_x"/>
                                          </p:val>
                                        </p:tav>
                                        <p:tav tm="100000">
                                          <p:val>
                                            <p:strVal val="#ppt_x"/>
                                          </p:val>
                                        </p:tav>
                                      </p:tavLst>
                                    </p:anim>
                                    <p:anim calcmode="lin" valueType="num">
                                      <p:cBhvr>
                                        <p:cTn id="66" dur="750" fill="hold"/>
                                        <p:tgtEl>
                                          <p:spTgt spid="29"/>
                                        </p:tgtEl>
                                        <p:attrNameLst>
                                          <p:attrName>ppt_y</p:attrName>
                                        </p:attrNameLst>
                                      </p:cBhvr>
                                      <p:tavLst>
                                        <p:tav tm="0">
                                          <p:val>
                                            <p:strVal val="#ppt_y+.1"/>
                                          </p:val>
                                        </p:tav>
                                        <p:tav tm="100000">
                                          <p:val>
                                            <p:strVal val="#ppt_y"/>
                                          </p:val>
                                        </p:tav>
                                      </p:tavLst>
                                    </p:anim>
                                  </p:childTnLst>
                                </p:cTn>
                              </p:par>
                            </p:childTnLst>
                          </p:cTn>
                        </p:par>
                        <p:par>
                          <p:cTn id="67" fill="hold">
                            <p:stCondLst>
                              <p:cond delay="915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3"/>
                                        </p:tgtEl>
                                        <p:attrNameLst>
                                          <p:attrName>ppt_y</p:attrName>
                                        </p:attrNameLst>
                                      </p:cBhvr>
                                      <p:tavLst>
                                        <p:tav tm="0">
                                          <p:val>
                                            <p:strVal val="#ppt_y"/>
                                          </p:val>
                                        </p:tav>
                                        <p:tav tm="100000">
                                          <p:val>
                                            <p:strVal val="#ppt_y"/>
                                          </p:val>
                                        </p:tav>
                                      </p:tavLst>
                                    </p:anim>
                                    <p:anim calcmode="lin" valueType="num">
                                      <p:cBhvr>
                                        <p:cTn id="7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3"/>
                                        </p:tgtEl>
                                      </p:cBhvr>
                                    </p:animEffect>
                                  </p:childTnLst>
                                </p:cTn>
                              </p:par>
                            </p:childTnLst>
                          </p:cTn>
                        </p:par>
                        <p:par>
                          <p:cTn id="75" fill="hold">
                            <p:stCondLst>
                              <p:cond delay="9850"/>
                            </p:stCondLst>
                            <p:childTnLst>
                              <p:par>
                                <p:cTn id="76" presetID="42" presetClass="entr" presetSubtype="0"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fade">
                                      <p:cBhvr>
                                        <p:cTn id="78" dur="750"/>
                                        <p:tgtEl>
                                          <p:spTgt spid="12"/>
                                        </p:tgtEl>
                                      </p:cBhvr>
                                    </p:animEffect>
                                    <p:anim calcmode="lin" valueType="num">
                                      <p:cBhvr>
                                        <p:cTn id="79" dur="750" fill="hold"/>
                                        <p:tgtEl>
                                          <p:spTgt spid="12"/>
                                        </p:tgtEl>
                                        <p:attrNameLst>
                                          <p:attrName>ppt_x</p:attrName>
                                        </p:attrNameLst>
                                      </p:cBhvr>
                                      <p:tavLst>
                                        <p:tav tm="0">
                                          <p:val>
                                            <p:strVal val="#ppt_x"/>
                                          </p:val>
                                        </p:tav>
                                        <p:tav tm="100000">
                                          <p:val>
                                            <p:strVal val="#ppt_x"/>
                                          </p:val>
                                        </p:tav>
                                      </p:tavLst>
                                    </p:anim>
                                    <p:anim calcmode="lin" valueType="num">
                                      <p:cBhvr>
                                        <p:cTn id="80"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22" grpId="0" animBg="1"/>
      <p:bldP spid="22" grpId="1" animBg="1"/>
      <p:bldP spid="23" grpId="0" animBg="1"/>
      <p:bldP spid="23" grpId="1" animBg="1"/>
      <p:bldP spid="24" grpId="0" animBg="1"/>
      <p:bldP spid="24" grpId="1" animBg="1"/>
      <p:bldP spid="27" grpId="0"/>
      <p:bldP spid="28" grpId="0"/>
      <p:bldP spid="29" grpId="0"/>
      <p:bldP spid="30"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260131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smtClean="0">
                <a:latin typeface="微软雅黑" panose="020B0503020204020204" pitchFamily="34" charset="-122"/>
                <a:ea typeface="微软雅黑" panose="020B0503020204020204" pitchFamily="34" charset="-122"/>
              </a:rPr>
              <a:t>点击添加标题</a:t>
            </a:r>
            <a:endParaRPr lang="zh-CN" altLang="en-US" sz="2800" i="0" dirty="0">
              <a:latin typeface="微软雅黑" panose="020B0503020204020204" pitchFamily="34" charset="-122"/>
              <a:ea typeface="微软雅黑" panose="020B0503020204020204" pitchFamily="34" charset="-122"/>
            </a:endParaRPr>
          </a:p>
        </p:txBody>
      </p:sp>
      <p:grpSp>
        <p:nvGrpSpPr>
          <p:cNvPr id="43" name="组合 42"/>
          <p:cNvGrpSpPr/>
          <p:nvPr/>
        </p:nvGrpSpPr>
        <p:grpSpPr>
          <a:xfrm>
            <a:off x="90771" y="3795886"/>
            <a:ext cx="8506057" cy="720080"/>
            <a:chOff x="-10829" y="3621878"/>
            <a:chExt cx="8506057" cy="720080"/>
          </a:xfrm>
        </p:grpSpPr>
        <p:sp>
          <p:nvSpPr>
            <p:cNvPr id="44" name="矩形 43"/>
            <p:cNvSpPr/>
            <p:nvPr/>
          </p:nvSpPr>
          <p:spPr>
            <a:xfrm>
              <a:off x="-10829" y="3621878"/>
              <a:ext cx="8460000" cy="720080"/>
            </a:xfrm>
            <a:prstGeom prst="rect">
              <a:avLst/>
            </a:prstGeom>
            <a:solidFill>
              <a:srgbClr val="AC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TextBox 6"/>
            <p:cNvSpPr txBox="1">
              <a:spLocks noChangeArrowheads="1"/>
            </p:cNvSpPr>
            <p:nvPr/>
          </p:nvSpPr>
          <p:spPr bwMode="auto">
            <a:xfrm>
              <a:off x="7092280" y="3668277"/>
              <a:ext cx="1402948"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20XX</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86" name="圆角矩形 42"/>
            <p:cNvSpPr/>
            <p:nvPr/>
          </p:nvSpPr>
          <p:spPr>
            <a:xfrm>
              <a:off x="209842" y="3868960"/>
              <a:ext cx="273162" cy="208861"/>
            </a:xfrm>
            <a:custGeom>
              <a:avLst/>
              <a:gdLst/>
              <a:ahLst/>
              <a:cxnLst/>
              <a:rect l="l" t="t" r="r" b="b"/>
              <a:pathLst>
                <a:path w="698387" h="533991">
                  <a:moveTo>
                    <a:pt x="141918" y="342270"/>
                  </a:moveTo>
                  <a:cubicBezTo>
                    <a:pt x="137383" y="342270"/>
                    <a:pt x="133706" y="345946"/>
                    <a:pt x="133706" y="350481"/>
                  </a:cubicBezTo>
                  <a:lnTo>
                    <a:pt x="133706" y="383326"/>
                  </a:lnTo>
                  <a:cubicBezTo>
                    <a:pt x="133706" y="387861"/>
                    <a:pt x="137383" y="391538"/>
                    <a:pt x="141918" y="391538"/>
                  </a:cubicBezTo>
                  <a:lnTo>
                    <a:pt x="348961" y="391538"/>
                  </a:lnTo>
                  <a:cubicBezTo>
                    <a:pt x="353496" y="391538"/>
                    <a:pt x="357172" y="387861"/>
                    <a:pt x="357172" y="383326"/>
                  </a:cubicBezTo>
                  <a:lnTo>
                    <a:pt x="357172" y="350481"/>
                  </a:lnTo>
                  <a:cubicBezTo>
                    <a:pt x="357172" y="345946"/>
                    <a:pt x="353496" y="342270"/>
                    <a:pt x="348961" y="342270"/>
                  </a:cubicBezTo>
                  <a:close/>
                  <a:moveTo>
                    <a:pt x="141918" y="269758"/>
                  </a:moveTo>
                  <a:cubicBezTo>
                    <a:pt x="137383" y="269758"/>
                    <a:pt x="133706" y="273435"/>
                    <a:pt x="133706" y="277970"/>
                  </a:cubicBezTo>
                  <a:lnTo>
                    <a:pt x="133706" y="310815"/>
                  </a:lnTo>
                  <a:cubicBezTo>
                    <a:pt x="133706" y="315350"/>
                    <a:pt x="137383" y="319027"/>
                    <a:pt x="141918" y="319027"/>
                  </a:cubicBezTo>
                  <a:lnTo>
                    <a:pt x="563847" y="319027"/>
                  </a:lnTo>
                  <a:cubicBezTo>
                    <a:pt x="568382" y="319027"/>
                    <a:pt x="572059" y="315350"/>
                    <a:pt x="572059" y="310815"/>
                  </a:cubicBezTo>
                  <a:lnTo>
                    <a:pt x="572059" y="277970"/>
                  </a:lnTo>
                  <a:cubicBezTo>
                    <a:pt x="572059" y="273435"/>
                    <a:pt x="568382" y="269758"/>
                    <a:pt x="563847" y="269758"/>
                  </a:cubicBezTo>
                  <a:close/>
                  <a:moveTo>
                    <a:pt x="141918" y="194750"/>
                  </a:moveTo>
                  <a:cubicBezTo>
                    <a:pt x="137383" y="194750"/>
                    <a:pt x="133706" y="198427"/>
                    <a:pt x="133706" y="202962"/>
                  </a:cubicBezTo>
                  <a:lnTo>
                    <a:pt x="133706" y="235806"/>
                  </a:lnTo>
                  <a:cubicBezTo>
                    <a:pt x="133706" y="240341"/>
                    <a:pt x="137383" y="244018"/>
                    <a:pt x="141918" y="244018"/>
                  </a:cubicBezTo>
                  <a:lnTo>
                    <a:pt x="563847" y="244018"/>
                  </a:lnTo>
                  <a:cubicBezTo>
                    <a:pt x="568382" y="244018"/>
                    <a:pt x="572059" y="240341"/>
                    <a:pt x="572059" y="235806"/>
                  </a:cubicBezTo>
                  <a:lnTo>
                    <a:pt x="572059" y="202962"/>
                  </a:lnTo>
                  <a:cubicBezTo>
                    <a:pt x="572059" y="198427"/>
                    <a:pt x="568382" y="194750"/>
                    <a:pt x="563847" y="194750"/>
                  </a:cubicBezTo>
                  <a:close/>
                  <a:moveTo>
                    <a:pt x="150580" y="0"/>
                  </a:moveTo>
                  <a:lnTo>
                    <a:pt x="183426" y="0"/>
                  </a:lnTo>
                  <a:cubicBezTo>
                    <a:pt x="187961" y="0"/>
                    <a:pt x="191637" y="3676"/>
                    <a:pt x="191637" y="8211"/>
                  </a:cubicBezTo>
                  <a:lnTo>
                    <a:pt x="191637" y="54795"/>
                  </a:lnTo>
                  <a:lnTo>
                    <a:pt x="221956" y="54795"/>
                  </a:lnTo>
                  <a:lnTo>
                    <a:pt x="221956" y="8213"/>
                  </a:lnTo>
                  <a:cubicBezTo>
                    <a:pt x="221956" y="3678"/>
                    <a:pt x="225632" y="2"/>
                    <a:pt x="230167" y="2"/>
                  </a:cubicBezTo>
                  <a:lnTo>
                    <a:pt x="263013" y="2"/>
                  </a:lnTo>
                  <a:cubicBezTo>
                    <a:pt x="267548" y="2"/>
                    <a:pt x="271224" y="3678"/>
                    <a:pt x="271224" y="8213"/>
                  </a:cubicBezTo>
                  <a:lnTo>
                    <a:pt x="271224" y="54795"/>
                  </a:lnTo>
                  <a:lnTo>
                    <a:pt x="443202" y="54795"/>
                  </a:lnTo>
                  <a:lnTo>
                    <a:pt x="443202" y="8213"/>
                  </a:lnTo>
                  <a:cubicBezTo>
                    <a:pt x="443202" y="3678"/>
                    <a:pt x="446878" y="2"/>
                    <a:pt x="451413" y="2"/>
                  </a:cubicBezTo>
                  <a:lnTo>
                    <a:pt x="484259" y="2"/>
                  </a:lnTo>
                  <a:cubicBezTo>
                    <a:pt x="488794" y="2"/>
                    <a:pt x="492470" y="3678"/>
                    <a:pt x="492470" y="8213"/>
                  </a:cubicBezTo>
                  <a:lnTo>
                    <a:pt x="492470" y="54795"/>
                  </a:lnTo>
                  <a:lnTo>
                    <a:pt x="522791" y="54795"/>
                  </a:lnTo>
                  <a:lnTo>
                    <a:pt x="522791" y="8214"/>
                  </a:lnTo>
                  <a:cubicBezTo>
                    <a:pt x="522791" y="3679"/>
                    <a:pt x="526467" y="3"/>
                    <a:pt x="531002" y="3"/>
                  </a:cubicBezTo>
                  <a:lnTo>
                    <a:pt x="563848" y="3"/>
                  </a:lnTo>
                  <a:cubicBezTo>
                    <a:pt x="568383" y="3"/>
                    <a:pt x="572059" y="3679"/>
                    <a:pt x="572059" y="8214"/>
                  </a:cubicBezTo>
                  <a:lnTo>
                    <a:pt x="572059" y="54795"/>
                  </a:lnTo>
                  <a:lnTo>
                    <a:pt x="618520" y="54795"/>
                  </a:lnTo>
                  <a:cubicBezTo>
                    <a:pt x="662629" y="54795"/>
                    <a:pt x="698387" y="90553"/>
                    <a:pt x="698387" y="134663"/>
                  </a:cubicBezTo>
                  <a:lnTo>
                    <a:pt x="698387" y="454124"/>
                  </a:lnTo>
                  <a:cubicBezTo>
                    <a:pt x="698387" y="498233"/>
                    <a:pt x="662629" y="533991"/>
                    <a:pt x="618520" y="533991"/>
                  </a:cubicBezTo>
                  <a:lnTo>
                    <a:pt x="79868" y="533991"/>
                  </a:lnTo>
                  <a:cubicBezTo>
                    <a:pt x="35758" y="533991"/>
                    <a:pt x="0" y="498233"/>
                    <a:pt x="0" y="454124"/>
                  </a:cubicBezTo>
                  <a:lnTo>
                    <a:pt x="0" y="134663"/>
                  </a:lnTo>
                  <a:cubicBezTo>
                    <a:pt x="0" y="90553"/>
                    <a:pt x="35758" y="54795"/>
                    <a:pt x="79868" y="54795"/>
                  </a:cubicBezTo>
                  <a:lnTo>
                    <a:pt x="142369" y="54795"/>
                  </a:lnTo>
                  <a:lnTo>
                    <a:pt x="142369" y="8211"/>
                  </a:lnTo>
                  <a:cubicBezTo>
                    <a:pt x="142369" y="3676"/>
                    <a:pt x="146045" y="0"/>
                    <a:pt x="150580"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7" name="TextBox 77"/>
          <p:cNvSpPr txBox="1">
            <a:spLocks noChangeArrowheads="1"/>
          </p:cNvSpPr>
          <p:nvPr/>
        </p:nvSpPr>
        <p:spPr bwMode="auto">
          <a:xfrm>
            <a:off x="2459718" y="1376727"/>
            <a:ext cx="29339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8" name="TextBox 77"/>
          <p:cNvSpPr txBox="1">
            <a:spLocks noChangeArrowheads="1"/>
          </p:cNvSpPr>
          <p:nvPr/>
        </p:nvSpPr>
        <p:spPr bwMode="auto">
          <a:xfrm>
            <a:off x="3714945" y="2204713"/>
            <a:ext cx="297487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9" name="TextBox 77"/>
          <p:cNvSpPr txBox="1">
            <a:spLocks noChangeArrowheads="1"/>
          </p:cNvSpPr>
          <p:nvPr/>
        </p:nvSpPr>
        <p:spPr bwMode="auto">
          <a:xfrm>
            <a:off x="4961599" y="3055856"/>
            <a:ext cx="283397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0" name="TextBox 77"/>
          <p:cNvSpPr txBox="1">
            <a:spLocks noChangeArrowheads="1"/>
          </p:cNvSpPr>
          <p:nvPr/>
        </p:nvSpPr>
        <p:spPr bwMode="auto">
          <a:xfrm>
            <a:off x="857176" y="3897886"/>
            <a:ext cx="61206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  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a:t>
            </a:r>
            <a:r>
              <a:rPr lang="en-US" altLang="zh-CN" sz="1000" kern="3000" spc="23" dirty="0" smtClean="0">
                <a:solidFill>
                  <a:schemeClr val="bg1"/>
                </a:solidFill>
                <a:latin typeface="微软雅黑" panose="020B0503020204020204" pitchFamily="34" charset="-122"/>
                <a:ea typeface="微软雅黑" panose="020B0503020204020204" pitchFamily="34" charset="-122"/>
              </a:rPr>
              <a:t>  </a:t>
            </a:r>
            <a:r>
              <a:rPr lang="zh-CN" altLang="en-US" sz="1000" kern="3000" spc="23" dirty="0" smtClean="0">
                <a:solidFill>
                  <a:schemeClr val="bg1"/>
                </a:solidFill>
                <a:latin typeface="微软雅黑" panose="020B0503020204020204" pitchFamily="34" charset="-122"/>
                <a:ea typeface="微软雅黑" panose="020B0503020204020204" pitchFamily="34" charset="-122"/>
              </a:rPr>
              <a:t>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p:txBody>
      </p:sp>
      <p:grpSp>
        <p:nvGrpSpPr>
          <p:cNvPr id="91" name="组合 90"/>
          <p:cNvGrpSpPr/>
          <p:nvPr/>
        </p:nvGrpSpPr>
        <p:grpSpPr>
          <a:xfrm>
            <a:off x="101600" y="2961782"/>
            <a:ext cx="4865727" cy="720080"/>
            <a:chOff x="0" y="2787774"/>
            <a:chExt cx="4865727" cy="720080"/>
          </a:xfrm>
        </p:grpSpPr>
        <p:sp>
          <p:nvSpPr>
            <p:cNvPr id="92" name="矩形 91"/>
            <p:cNvSpPr/>
            <p:nvPr/>
          </p:nvSpPr>
          <p:spPr>
            <a:xfrm>
              <a:off x="0" y="2787774"/>
              <a:ext cx="486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93" name="TextBox 26"/>
            <p:cNvSpPr txBox="1">
              <a:spLocks noChangeArrowheads="1"/>
            </p:cNvSpPr>
            <p:nvPr/>
          </p:nvSpPr>
          <p:spPr bwMode="auto">
            <a:xfrm>
              <a:off x="3539723" y="2824648"/>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2015</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94" name="椭圆 7"/>
            <p:cNvSpPr/>
            <p:nvPr/>
          </p:nvSpPr>
          <p:spPr>
            <a:xfrm>
              <a:off x="237497" y="3029658"/>
              <a:ext cx="250268" cy="260697"/>
            </a:xfrm>
            <a:custGeom>
              <a:avLst/>
              <a:gdLst/>
              <a:ahLst/>
              <a:cxnLst/>
              <a:rect l="l" t="t" r="r" b="b"/>
              <a:pathLst>
                <a:path w="1206381" h="1257672">
                  <a:moveTo>
                    <a:pt x="960331" y="249421"/>
                  </a:moveTo>
                  <a:cubicBezTo>
                    <a:pt x="944358" y="390709"/>
                    <a:pt x="912152" y="517316"/>
                    <a:pt x="868979" y="619820"/>
                  </a:cubicBezTo>
                  <a:cubicBezTo>
                    <a:pt x="985575" y="533648"/>
                    <a:pt x="1055535" y="396536"/>
                    <a:pt x="1055535" y="249421"/>
                  </a:cubicBezTo>
                  <a:close/>
                  <a:moveTo>
                    <a:pt x="131720" y="244400"/>
                  </a:moveTo>
                  <a:cubicBezTo>
                    <a:pt x="130081" y="395188"/>
                    <a:pt x="202059" y="536267"/>
                    <a:pt x="323248" y="622932"/>
                  </a:cubicBezTo>
                  <a:cubicBezTo>
                    <a:pt x="277881" y="519309"/>
                    <a:pt x="244918" y="389985"/>
                    <a:pt x="228822" y="245455"/>
                  </a:cubicBezTo>
                  <a:close/>
                  <a:moveTo>
                    <a:pt x="594628" y="214114"/>
                  </a:moveTo>
                  <a:lnTo>
                    <a:pt x="550782" y="356005"/>
                  </a:lnTo>
                  <a:lnTo>
                    <a:pt x="408890" y="356004"/>
                  </a:lnTo>
                  <a:lnTo>
                    <a:pt x="523683" y="443697"/>
                  </a:lnTo>
                  <a:lnTo>
                    <a:pt x="479836" y="585588"/>
                  </a:lnTo>
                  <a:lnTo>
                    <a:pt x="594628" y="497894"/>
                  </a:lnTo>
                  <a:lnTo>
                    <a:pt x="709419" y="585588"/>
                  </a:lnTo>
                  <a:lnTo>
                    <a:pt x="665572" y="443697"/>
                  </a:lnTo>
                  <a:lnTo>
                    <a:pt x="780365" y="356004"/>
                  </a:lnTo>
                  <a:lnTo>
                    <a:pt x="638473" y="356005"/>
                  </a:lnTo>
                  <a:close/>
                  <a:moveTo>
                    <a:pt x="212469" y="0"/>
                  </a:moveTo>
                  <a:lnTo>
                    <a:pt x="977202" y="0"/>
                  </a:lnTo>
                  <a:cubicBezTo>
                    <a:pt x="977202" y="61965"/>
                    <a:pt x="974487" y="122452"/>
                    <a:pt x="968811" y="180806"/>
                  </a:cubicBezTo>
                  <a:lnTo>
                    <a:pt x="1206381" y="180806"/>
                  </a:lnTo>
                  <a:cubicBezTo>
                    <a:pt x="1206381" y="397086"/>
                    <a:pt x="1090586" y="596812"/>
                    <a:pt x="902891" y="704273"/>
                  </a:cubicBezTo>
                  <a:cubicBezTo>
                    <a:pt x="870476" y="722833"/>
                    <a:pt x="836773" y="738149"/>
                    <a:pt x="801825" y="749059"/>
                  </a:cubicBezTo>
                  <a:cubicBezTo>
                    <a:pt x="753613" y="821567"/>
                    <a:pt x="697900" y="869416"/>
                    <a:pt x="637991" y="885002"/>
                  </a:cubicBezTo>
                  <a:cubicBezTo>
                    <a:pt x="643656" y="968225"/>
                    <a:pt x="680726" y="1046254"/>
                    <a:pt x="740956" y="1105050"/>
                  </a:cubicBezTo>
                  <a:cubicBezTo>
                    <a:pt x="793454" y="1156298"/>
                    <a:pt x="860135" y="1189604"/>
                    <a:pt x="931588" y="1200759"/>
                  </a:cubicBezTo>
                  <a:cubicBezTo>
                    <a:pt x="927443" y="1233164"/>
                    <a:pt x="899430" y="1257672"/>
                    <a:pt x="865694" y="1257672"/>
                  </a:cubicBezTo>
                  <a:lnTo>
                    <a:pt x="319497" y="1257672"/>
                  </a:lnTo>
                  <a:cubicBezTo>
                    <a:pt x="285740" y="1257672"/>
                    <a:pt x="257715" y="1233135"/>
                    <a:pt x="253592" y="1200703"/>
                  </a:cubicBezTo>
                  <a:cubicBezTo>
                    <a:pt x="324761" y="1189376"/>
                    <a:pt x="391165" y="1156123"/>
                    <a:pt x="443483" y="1105050"/>
                  </a:cubicBezTo>
                  <a:cubicBezTo>
                    <a:pt x="504147" y="1045831"/>
                    <a:pt x="541316" y="967102"/>
                    <a:pt x="546675" y="883221"/>
                  </a:cubicBezTo>
                  <a:cubicBezTo>
                    <a:pt x="486717" y="865840"/>
                    <a:pt x="431097" y="816104"/>
                    <a:pt x="383268" y="741656"/>
                  </a:cubicBezTo>
                  <a:cubicBezTo>
                    <a:pt x="353818" y="730937"/>
                    <a:pt x="325336" y="717139"/>
                    <a:pt x="297818" y="700985"/>
                  </a:cubicBezTo>
                  <a:cubicBezTo>
                    <a:pt x="111302" y="591490"/>
                    <a:pt x="-2316" y="390517"/>
                    <a:pt x="36" y="174249"/>
                  </a:cubicBezTo>
                  <a:lnTo>
                    <a:pt x="220395" y="176645"/>
                  </a:lnTo>
                  <a:cubicBezTo>
                    <a:pt x="215056" y="119574"/>
                    <a:pt x="212469" y="60491"/>
                    <a:pt x="212469"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101600" y="1286548"/>
            <a:ext cx="2369612" cy="720080"/>
            <a:chOff x="0" y="1112540"/>
            <a:chExt cx="2369612" cy="720080"/>
          </a:xfrm>
        </p:grpSpPr>
        <p:sp>
          <p:nvSpPr>
            <p:cNvPr id="96" name="矩形 95"/>
            <p:cNvSpPr/>
            <p:nvPr/>
          </p:nvSpPr>
          <p:spPr>
            <a:xfrm>
              <a:off x="0" y="1112540"/>
              <a:ext cx="2339752"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97" name="TextBox 6"/>
            <p:cNvSpPr txBox="1">
              <a:spLocks noChangeArrowheads="1"/>
            </p:cNvSpPr>
            <p:nvPr/>
          </p:nvSpPr>
          <p:spPr bwMode="auto">
            <a:xfrm>
              <a:off x="1043608" y="1149414"/>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2013</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98" name="饼形 4"/>
            <p:cNvSpPr/>
            <p:nvPr/>
          </p:nvSpPr>
          <p:spPr bwMode="auto">
            <a:xfrm>
              <a:off x="247691" y="1356864"/>
              <a:ext cx="256047" cy="231429"/>
            </a:xfrm>
            <a:custGeom>
              <a:avLst/>
              <a:gdLst/>
              <a:ahLst/>
              <a:cxnLst/>
              <a:rect l="l" t="t" r="r" b="b"/>
              <a:pathLst>
                <a:path w="1114203" h="1007073">
                  <a:moveTo>
                    <a:pt x="739568" y="487469"/>
                  </a:moveTo>
                  <a:cubicBezTo>
                    <a:pt x="958572" y="557910"/>
                    <a:pt x="1114203" y="764338"/>
                    <a:pt x="1114203" y="1007073"/>
                  </a:cubicBezTo>
                  <a:lnTo>
                    <a:pt x="586886" y="1007073"/>
                  </a:lnTo>
                  <a:lnTo>
                    <a:pt x="633226" y="863408"/>
                  </a:lnTo>
                  <a:lnTo>
                    <a:pt x="568797" y="663671"/>
                  </a:lnTo>
                  <a:lnTo>
                    <a:pt x="629867" y="597818"/>
                  </a:lnTo>
                  <a:lnTo>
                    <a:pt x="586115" y="550637"/>
                  </a:lnTo>
                  <a:cubicBezTo>
                    <a:pt x="645084" y="548519"/>
                    <a:pt x="698385" y="525309"/>
                    <a:pt x="739568" y="487469"/>
                  </a:cubicBezTo>
                  <a:close/>
                  <a:moveTo>
                    <a:pt x="374639" y="487469"/>
                  </a:moveTo>
                  <a:cubicBezTo>
                    <a:pt x="413944" y="523583"/>
                    <a:pt x="464282" y="546371"/>
                    <a:pt x="520269" y="549252"/>
                  </a:cubicBezTo>
                  <a:lnTo>
                    <a:pt x="475234" y="597818"/>
                  </a:lnTo>
                  <a:lnTo>
                    <a:pt x="534532" y="661763"/>
                  </a:lnTo>
                  <a:lnTo>
                    <a:pt x="469484" y="863408"/>
                  </a:lnTo>
                  <a:lnTo>
                    <a:pt x="515828" y="1007073"/>
                  </a:lnTo>
                  <a:lnTo>
                    <a:pt x="0" y="1007073"/>
                  </a:lnTo>
                  <a:cubicBezTo>
                    <a:pt x="0" y="764338"/>
                    <a:pt x="155635" y="557910"/>
                    <a:pt x="374639" y="487469"/>
                  </a:cubicBezTo>
                  <a:close/>
                  <a:moveTo>
                    <a:pt x="549066" y="0"/>
                  </a:moveTo>
                  <a:cubicBezTo>
                    <a:pt x="689592" y="0"/>
                    <a:pt x="803510" y="113920"/>
                    <a:pt x="803510" y="254447"/>
                  </a:cubicBezTo>
                  <a:cubicBezTo>
                    <a:pt x="803510" y="394974"/>
                    <a:pt x="689592" y="508894"/>
                    <a:pt x="549066" y="508894"/>
                  </a:cubicBezTo>
                  <a:cubicBezTo>
                    <a:pt x="408540" y="508894"/>
                    <a:pt x="294622" y="394974"/>
                    <a:pt x="294622" y="254447"/>
                  </a:cubicBezTo>
                  <a:cubicBezTo>
                    <a:pt x="294622" y="113920"/>
                    <a:pt x="408540" y="0"/>
                    <a:pt x="549066"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101600" y="2116736"/>
            <a:ext cx="3629677" cy="720080"/>
            <a:chOff x="0" y="1942728"/>
            <a:chExt cx="3629677" cy="720080"/>
          </a:xfrm>
        </p:grpSpPr>
        <p:sp>
          <p:nvSpPr>
            <p:cNvPr id="100" name="矩形 99"/>
            <p:cNvSpPr/>
            <p:nvPr/>
          </p:nvSpPr>
          <p:spPr>
            <a:xfrm>
              <a:off x="0" y="1942728"/>
              <a:ext cx="360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101" name="TextBox 6"/>
            <p:cNvSpPr txBox="1">
              <a:spLocks noChangeArrowheads="1"/>
            </p:cNvSpPr>
            <p:nvPr/>
          </p:nvSpPr>
          <p:spPr bwMode="auto">
            <a:xfrm>
              <a:off x="2303673" y="1979602"/>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2014</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102" name="椭圆 32"/>
            <p:cNvSpPr/>
            <p:nvPr/>
          </p:nvSpPr>
          <p:spPr>
            <a:xfrm>
              <a:off x="237497" y="2223287"/>
              <a:ext cx="288152" cy="168833"/>
            </a:xfrm>
            <a:custGeom>
              <a:avLst/>
              <a:gdLst/>
              <a:ahLst/>
              <a:cxnLst/>
              <a:rect l="l" t="t" r="r" b="b"/>
              <a:pathLst>
                <a:path w="1163981" h="682000">
                  <a:moveTo>
                    <a:pt x="739288" y="0"/>
                  </a:moveTo>
                  <a:cubicBezTo>
                    <a:pt x="875831" y="0"/>
                    <a:pt x="986521" y="110690"/>
                    <a:pt x="986521" y="247233"/>
                  </a:cubicBezTo>
                  <a:lnTo>
                    <a:pt x="982682" y="285311"/>
                  </a:lnTo>
                  <a:cubicBezTo>
                    <a:pt x="1084361" y="293424"/>
                    <a:pt x="1163981" y="378790"/>
                    <a:pt x="1163981" y="482751"/>
                  </a:cubicBezTo>
                  <a:lnTo>
                    <a:pt x="1163981" y="482751"/>
                  </a:lnTo>
                  <a:cubicBezTo>
                    <a:pt x="1163981" y="592793"/>
                    <a:pt x="1074774" y="682000"/>
                    <a:pt x="964732" y="682000"/>
                  </a:cubicBezTo>
                  <a:lnTo>
                    <a:pt x="679234" y="682000"/>
                  </a:lnTo>
                  <a:lnTo>
                    <a:pt x="679234" y="563726"/>
                  </a:lnTo>
                  <a:lnTo>
                    <a:pt x="775233" y="563726"/>
                  </a:lnTo>
                  <a:lnTo>
                    <a:pt x="583234" y="371728"/>
                  </a:lnTo>
                  <a:lnTo>
                    <a:pt x="391236" y="563726"/>
                  </a:lnTo>
                  <a:lnTo>
                    <a:pt x="487235" y="563726"/>
                  </a:lnTo>
                  <a:lnTo>
                    <a:pt x="487235" y="682000"/>
                  </a:lnTo>
                  <a:lnTo>
                    <a:pt x="199249" y="682000"/>
                  </a:lnTo>
                  <a:cubicBezTo>
                    <a:pt x="89207" y="682000"/>
                    <a:pt x="0" y="592793"/>
                    <a:pt x="0" y="482751"/>
                  </a:cubicBezTo>
                  <a:cubicBezTo>
                    <a:pt x="0" y="373375"/>
                    <a:pt x="88129" y="284584"/>
                    <a:pt x="197254" y="283703"/>
                  </a:cubicBezTo>
                  <a:cubicBezTo>
                    <a:pt x="205573" y="185523"/>
                    <a:pt x="288174" y="108790"/>
                    <a:pt x="388695" y="108790"/>
                  </a:cubicBezTo>
                  <a:cubicBezTo>
                    <a:pt x="435247" y="108790"/>
                    <a:pt x="477955" y="125246"/>
                    <a:pt x="510756" y="153344"/>
                  </a:cubicBezTo>
                  <a:cubicBezTo>
                    <a:pt x="547531" y="63321"/>
                    <a:pt x="636015" y="0"/>
                    <a:pt x="739288"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03" name="圆角矩形 2"/>
          <p:cNvSpPr/>
          <p:nvPr/>
        </p:nvSpPr>
        <p:spPr>
          <a:xfrm>
            <a:off x="7157446" y="2208613"/>
            <a:ext cx="1289868" cy="1538426"/>
          </a:xfrm>
          <a:custGeom>
            <a:avLst/>
            <a:gdLst/>
            <a:ahLst/>
            <a:cxnLst/>
            <a:rect l="l" t="t" r="r" b="b"/>
            <a:pathLst>
              <a:path w="1060946" h="1265390">
                <a:moveTo>
                  <a:pt x="1014114" y="8144"/>
                </a:moveTo>
                <a:cubicBezTo>
                  <a:pt x="1028176" y="10400"/>
                  <a:pt x="1041376" y="18021"/>
                  <a:pt x="1050382" y="30471"/>
                </a:cubicBezTo>
                <a:cubicBezTo>
                  <a:pt x="1068395" y="55370"/>
                  <a:pt x="1062812" y="90159"/>
                  <a:pt x="1037913" y="108172"/>
                </a:cubicBezTo>
                <a:lnTo>
                  <a:pt x="676412" y="369690"/>
                </a:lnTo>
                <a:lnTo>
                  <a:pt x="676412" y="800537"/>
                </a:lnTo>
                <a:lnTo>
                  <a:pt x="676412" y="833215"/>
                </a:lnTo>
                <a:lnTo>
                  <a:pt x="676412" y="1209744"/>
                </a:lnTo>
                <a:cubicBezTo>
                  <a:pt x="676412" y="1240476"/>
                  <a:pt x="651498" y="1265390"/>
                  <a:pt x="620766" y="1265390"/>
                </a:cubicBezTo>
                <a:cubicBezTo>
                  <a:pt x="590034" y="1265390"/>
                  <a:pt x="565120" y="1240476"/>
                  <a:pt x="565120" y="1209744"/>
                </a:cubicBezTo>
                <a:lnTo>
                  <a:pt x="565120" y="880238"/>
                </a:lnTo>
                <a:lnTo>
                  <a:pt x="505573" y="880238"/>
                </a:lnTo>
                <a:lnTo>
                  <a:pt x="505573" y="1209744"/>
                </a:lnTo>
                <a:cubicBezTo>
                  <a:pt x="505573" y="1240476"/>
                  <a:pt x="480659" y="1265390"/>
                  <a:pt x="449927" y="1265390"/>
                </a:cubicBezTo>
                <a:cubicBezTo>
                  <a:pt x="419195" y="1265390"/>
                  <a:pt x="394281" y="1240476"/>
                  <a:pt x="394281" y="1209744"/>
                </a:cubicBezTo>
                <a:lnTo>
                  <a:pt x="394281" y="833215"/>
                </a:lnTo>
                <a:lnTo>
                  <a:pt x="394281" y="800537"/>
                </a:lnTo>
                <a:lnTo>
                  <a:pt x="394281" y="378851"/>
                </a:lnTo>
                <a:lnTo>
                  <a:pt x="23033" y="110282"/>
                </a:lnTo>
                <a:cubicBezTo>
                  <a:pt x="-1866" y="92269"/>
                  <a:pt x="-7449" y="57480"/>
                  <a:pt x="10564" y="32581"/>
                </a:cubicBezTo>
                <a:cubicBezTo>
                  <a:pt x="19570" y="20131"/>
                  <a:pt x="32770" y="12510"/>
                  <a:pt x="46832" y="10254"/>
                </a:cubicBezTo>
                <a:cubicBezTo>
                  <a:pt x="60893" y="7997"/>
                  <a:pt x="75815" y="11105"/>
                  <a:pt x="88265" y="20111"/>
                </a:cubicBezTo>
                <a:lnTo>
                  <a:pt x="468961" y="295515"/>
                </a:lnTo>
                <a:lnTo>
                  <a:pt x="589079" y="295515"/>
                </a:lnTo>
                <a:lnTo>
                  <a:pt x="589099" y="295493"/>
                </a:lnTo>
                <a:lnTo>
                  <a:pt x="972681" y="18001"/>
                </a:lnTo>
                <a:cubicBezTo>
                  <a:pt x="985131" y="8995"/>
                  <a:pt x="1000053" y="5887"/>
                  <a:pt x="1014114" y="8144"/>
                </a:cubicBezTo>
                <a:close/>
                <a:moveTo>
                  <a:pt x="530473" y="0"/>
                </a:moveTo>
                <a:cubicBezTo>
                  <a:pt x="598860" y="0"/>
                  <a:pt x="654298" y="55438"/>
                  <a:pt x="654298" y="123825"/>
                </a:cubicBezTo>
                <a:cubicBezTo>
                  <a:pt x="654298" y="192212"/>
                  <a:pt x="598860" y="247650"/>
                  <a:pt x="530473" y="247650"/>
                </a:cubicBezTo>
                <a:cubicBezTo>
                  <a:pt x="462086" y="247650"/>
                  <a:pt x="406648" y="192212"/>
                  <a:pt x="406648" y="123825"/>
                </a:cubicBezTo>
                <a:cubicBezTo>
                  <a:pt x="406648" y="55438"/>
                  <a:pt x="462086" y="0"/>
                  <a:pt x="530473" y="0"/>
                </a:cubicBezTo>
                <a:close/>
              </a:path>
            </a:pathLst>
          </a:custGeom>
          <a:solidFill>
            <a:srgbClr val="AC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04" name="组合 103"/>
          <p:cNvGrpSpPr/>
          <p:nvPr/>
        </p:nvGrpSpPr>
        <p:grpSpPr>
          <a:xfrm>
            <a:off x="7193884" y="915566"/>
            <a:ext cx="1603529" cy="1189510"/>
            <a:chOff x="7134225" y="1194073"/>
            <a:chExt cx="1251358" cy="928267"/>
          </a:xfrm>
          <a:solidFill>
            <a:srgbClr val="0070C0"/>
          </a:solidFill>
        </p:grpSpPr>
        <p:sp>
          <p:nvSpPr>
            <p:cNvPr id="105" name="圆角矩形 4"/>
            <p:cNvSpPr/>
            <p:nvPr/>
          </p:nvSpPr>
          <p:spPr>
            <a:xfrm>
              <a:off x="7134225" y="1194073"/>
              <a:ext cx="1129233" cy="928267"/>
            </a:xfrm>
            <a:custGeom>
              <a:avLst/>
              <a:gdLst/>
              <a:ahLst/>
              <a:cxnLst/>
              <a:rect l="l" t="t" r="r" b="b"/>
              <a:pathLst>
                <a:path w="1060946" h="872133">
                  <a:moveTo>
                    <a:pt x="123337" y="0"/>
                  </a:moveTo>
                  <a:lnTo>
                    <a:pt x="937609" y="0"/>
                  </a:lnTo>
                  <a:cubicBezTo>
                    <a:pt x="1005726" y="0"/>
                    <a:pt x="1060946" y="55220"/>
                    <a:pt x="1060946" y="123337"/>
                  </a:cubicBezTo>
                  <a:lnTo>
                    <a:pt x="1060946" y="616672"/>
                  </a:lnTo>
                  <a:cubicBezTo>
                    <a:pt x="1060946" y="684789"/>
                    <a:pt x="1005726" y="740009"/>
                    <a:pt x="937609" y="740009"/>
                  </a:cubicBezTo>
                  <a:lnTo>
                    <a:pt x="593129" y="740009"/>
                  </a:lnTo>
                  <a:lnTo>
                    <a:pt x="516497" y="872133"/>
                  </a:lnTo>
                  <a:lnTo>
                    <a:pt x="439865" y="740009"/>
                  </a:lnTo>
                  <a:lnTo>
                    <a:pt x="123337" y="740009"/>
                  </a:lnTo>
                  <a:cubicBezTo>
                    <a:pt x="55220" y="740009"/>
                    <a:pt x="0" y="684789"/>
                    <a:pt x="0" y="616672"/>
                  </a:cubicBezTo>
                  <a:lnTo>
                    <a:pt x="0" y="123337"/>
                  </a:lnTo>
                  <a:cubicBezTo>
                    <a:pt x="0" y="55220"/>
                    <a:pt x="55220" y="0"/>
                    <a:pt x="123337" y="0"/>
                  </a:cubicBezTo>
                  <a:close/>
                </a:path>
              </a:pathLst>
            </a:custGeom>
            <a:solidFill>
              <a:srgbClr val="AC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106" name="TextBox 77"/>
            <p:cNvSpPr txBox="1">
              <a:spLocks noChangeArrowheads="1"/>
            </p:cNvSpPr>
            <p:nvPr/>
          </p:nvSpPr>
          <p:spPr bwMode="auto">
            <a:xfrm>
              <a:off x="7246610" y="1208840"/>
              <a:ext cx="1138973" cy="7277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2400" kern="3000" spc="23" dirty="0" smtClean="0">
                  <a:solidFill>
                    <a:schemeClr val="bg1"/>
                  </a:solidFill>
                  <a:latin typeface="微软雅黑" panose="020B0503020204020204" pitchFamily="34" charset="-122"/>
                  <a:ea typeface="微软雅黑" panose="020B0503020204020204" pitchFamily="34" charset="-122"/>
                </a:rPr>
                <a:t> 加油！</a:t>
              </a:r>
              <a:endParaRPr lang="en-US" altLang="zh-CN" sz="2400" kern="3000" spc="23"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kern="3000" spc="23" dirty="0">
                  <a:solidFill>
                    <a:schemeClr val="bg1"/>
                  </a:solidFill>
                  <a:latin typeface="微软雅黑" panose="020B0503020204020204" pitchFamily="34" charset="-122"/>
                  <a:ea typeface="微软雅黑" panose="020B0503020204020204" pitchFamily="34" charset="-122"/>
                </a:rPr>
                <a:t>共</a:t>
              </a:r>
              <a:r>
                <a:rPr lang="zh-CN" altLang="en-US" kern="3000" spc="23" dirty="0" smtClean="0">
                  <a:solidFill>
                    <a:schemeClr val="bg1"/>
                  </a:solidFill>
                  <a:latin typeface="微软雅黑" panose="020B0503020204020204" pitchFamily="34" charset="-122"/>
                  <a:ea typeface="微软雅黑" panose="020B0503020204020204" pitchFamily="34" charset="-122"/>
                </a:rPr>
                <a:t>创辉煌</a:t>
              </a:r>
              <a:endParaRPr lang="en-US" altLang="zh-CN" kern="3000" spc="23"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83725829"/>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750"/>
                            </p:stCondLst>
                            <p:childTnLst>
                              <p:par>
                                <p:cTn id="13" presetID="22" presetClass="entr" presetSubtype="8" fill="hold" nodeType="afterEffect">
                                  <p:stCondLst>
                                    <p:cond delay="0"/>
                                  </p:stCondLst>
                                  <p:childTnLst>
                                    <p:set>
                                      <p:cBhvr>
                                        <p:cTn id="14" dur="1" fill="hold">
                                          <p:stCondLst>
                                            <p:cond delay="0"/>
                                          </p:stCondLst>
                                        </p:cTn>
                                        <p:tgtEl>
                                          <p:spTgt spid="95"/>
                                        </p:tgtEl>
                                        <p:attrNameLst>
                                          <p:attrName>style.visibility</p:attrName>
                                        </p:attrNameLst>
                                      </p:cBhvr>
                                      <p:to>
                                        <p:strVal val="visible"/>
                                      </p:to>
                                    </p:set>
                                    <p:animEffect transition="in" filter="wipe(left)">
                                      <p:cBhvr>
                                        <p:cTn id="15" dur="500"/>
                                        <p:tgtEl>
                                          <p:spTgt spid="95"/>
                                        </p:tgtEl>
                                      </p:cBhvr>
                                    </p:animEffect>
                                  </p:childTnLst>
                                </p:cTn>
                              </p:par>
                            </p:childTnLst>
                          </p:cTn>
                        </p:par>
                        <p:par>
                          <p:cTn id="16" fill="hold">
                            <p:stCondLst>
                              <p:cond delay="1250"/>
                            </p:stCondLst>
                            <p:childTnLst>
                              <p:par>
                                <p:cTn id="17" presetID="22" presetClass="entr" presetSubtype="8" fill="hold" nodeType="afterEffect">
                                  <p:stCondLst>
                                    <p:cond delay="0"/>
                                  </p:stCondLst>
                                  <p:childTnLst>
                                    <p:set>
                                      <p:cBhvr>
                                        <p:cTn id="18" dur="1" fill="hold">
                                          <p:stCondLst>
                                            <p:cond delay="0"/>
                                          </p:stCondLst>
                                        </p:cTn>
                                        <p:tgtEl>
                                          <p:spTgt spid="99"/>
                                        </p:tgtEl>
                                        <p:attrNameLst>
                                          <p:attrName>style.visibility</p:attrName>
                                        </p:attrNameLst>
                                      </p:cBhvr>
                                      <p:to>
                                        <p:strVal val="visible"/>
                                      </p:to>
                                    </p:set>
                                    <p:animEffect transition="in" filter="wipe(left)">
                                      <p:cBhvr>
                                        <p:cTn id="19" dur="500"/>
                                        <p:tgtEl>
                                          <p:spTgt spid="99"/>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wipe(left)">
                                      <p:cBhvr>
                                        <p:cTn id="23" dur="500"/>
                                        <p:tgtEl>
                                          <p:spTgt spid="91"/>
                                        </p:tgtEl>
                                      </p:cBhvr>
                                    </p:animEffect>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par>
                          <p:cTn id="28" fill="hold">
                            <p:stCondLst>
                              <p:cond delay="2750"/>
                            </p:stCondLst>
                            <p:childTnLst>
                              <p:par>
                                <p:cTn id="29" presetID="22" presetClass="entr" presetSubtype="8"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wipe(left)">
                                      <p:cBhvr>
                                        <p:cTn id="31" dur="500"/>
                                        <p:tgtEl>
                                          <p:spTgt spid="87"/>
                                        </p:tgtEl>
                                      </p:cBhvr>
                                    </p:animEffect>
                                  </p:childTnLst>
                                </p:cTn>
                              </p:par>
                            </p:childTnLst>
                          </p:cTn>
                        </p:par>
                        <p:par>
                          <p:cTn id="32" fill="hold">
                            <p:stCondLst>
                              <p:cond delay="3250"/>
                            </p:stCondLst>
                            <p:childTnLst>
                              <p:par>
                                <p:cTn id="33" presetID="22" presetClass="entr" presetSubtype="8"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wipe(left)">
                                      <p:cBhvr>
                                        <p:cTn id="35" dur="500"/>
                                        <p:tgtEl>
                                          <p:spTgt spid="88"/>
                                        </p:tgtEl>
                                      </p:cBhvr>
                                    </p:animEffect>
                                  </p:childTnLst>
                                </p:cTn>
                              </p:par>
                            </p:childTnLst>
                          </p:cTn>
                        </p:par>
                        <p:par>
                          <p:cTn id="36" fill="hold">
                            <p:stCondLst>
                              <p:cond delay="3750"/>
                            </p:stCondLst>
                            <p:childTnLst>
                              <p:par>
                                <p:cTn id="37" presetID="22" presetClass="entr" presetSubtype="8" fill="hold" grpId="0" nodeType="after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wipe(left)">
                                      <p:cBhvr>
                                        <p:cTn id="39" dur="500"/>
                                        <p:tgtEl>
                                          <p:spTgt spid="89"/>
                                        </p:tgtEl>
                                      </p:cBhvr>
                                    </p:animEffect>
                                  </p:childTnLst>
                                </p:cTn>
                              </p:par>
                            </p:childTnLst>
                          </p:cTn>
                        </p:par>
                        <p:par>
                          <p:cTn id="40" fill="hold">
                            <p:stCondLst>
                              <p:cond delay="4250"/>
                            </p:stCondLst>
                            <p:childTnLst>
                              <p:par>
                                <p:cTn id="41" presetID="22" presetClass="entr" presetSubtype="8" fill="hold" grpId="0" nodeType="after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wipe(left)">
                                      <p:cBhvr>
                                        <p:cTn id="43" dur="500"/>
                                        <p:tgtEl>
                                          <p:spTgt spid="90"/>
                                        </p:tgtEl>
                                      </p:cBhvr>
                                    </p:animEffect>
                                  </p:childTnLst>
                                </p:cTn>
                              </p:par>
                            </p:childTnLst>
                          </p:cTn>
                        </p:par>
                        <p:par>
                          <p:cTn id="44" fill="hold">
                            <p:stCondLst>
                              <p:cond delay="4750"/>
                            </p:stCondLst>
                            <p:childTnLst>
                              <p:par>
                                <p:cTn id="45" presetID="42" presetClass="entr" presetSubtype="0" fill="hold" grpId="0" nodeType="after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500"/>
                                        <p:tgtEl>
                                          <p:spTgt spid="103"/>
                                        </p:tgtEl>
                                      </p:cBhvr>
                                    </p:animEffect>
                                    <p:anim calcmode="lin" valueType="num">
                                      <p:cBhvr>
                                        <p:cTn id="48" dur="500" fill="hold"/>
                                        <p:tgtEl>
                                          <p:spTgt spid="103"/>
                                        </p:tgtEl>
                                        <p:attrNameLst>
                                          <p:attrName>ppt_x</p:attrName>
                                        </p:attrNameLst>
                                      </p:cBhvr>
                                      <p:tavLst>
                                        <p:tav tm="0">
                                          <p:val>
                                            <p:strVal val="#ppt_x"/>
                                          </p:val>
                                        </p:tav>
                                        <p:tav tm="100000">
                                          <p:val>
                                            <p:strVal val="#ppt_x"/>
                                          </p:val>
                                        </p:tav>
                                      </p:tavLst>
                                    </p:anim>
                                    <p:anim calcmode="lin" valueType="num">
                                      <p:cBhvr>
                                        <p:cTn id="49" dur="500" fill="hold"/>
                                        <p:tgtEl>
                                          <p:spTgt spid="103"/>
                                        </p:tgtEl>
                                        <p:attrNameLst>
                                          <p:attrName>ppt_y</p:attrName>
                                        </p:attrNameLst>
                                      </p:cBhvr>
                                      <p:tavLst>
                                        <p:tav tm="0">
                                          <p:val>
                                            <p:strVal val="#ppt_y+.1"/>
                                          </p:val>
                                        </p:tav>
                                        <p:tav tm="100000">
                                          <p:val>
                                            <p:strVal val="#ppt_y"/>
                                          </p:val>
                                        </p:tav>
                                      </p:tavLst>
                                    </p:anim>
                                  </p:childTnLst>
                                </p:cTn>
                              </p:par>
                            </p:childTnLst>
                          </p:cTn>
                        </p:par>
                        <p:par>
                          <p:cTn id="50" fill="hold">
                            <p:stCondLst>
                              <p:cond delay="5250"/>
                            </p:stCondLst>
                            <p:childTnLst>
                              <p:par>
                                <p:cTn id="51" presetID="2" presetClass="entr" presetSubtype="1" decel="100000" fill="hold" nodeType="afterEffect">
                                  <p:stCondLst>
                                    <p:cond delay="0"/>
                                  </p:stCondLst>
                                  <p:childTnLst>
                                    <p:set>
                                      <p:cBhvr>
                                        <p:cTn id="52" dur="1" fill="hold">
                                          <p:stCondLst>
                                            <p:cond delay="0"/>
                                          </p:stCondLst>
                                        </p:cTn>
                                        <p:tgtEl>
                                          <p:spTgt spid="104"/>
                                        </p:tgtEl>
                                        <p:attrNameLst>
                                          <p:attrName>style.visibility</p:attrName>
                                        </p:attrNameLst>
                                      </p:cBhvr>
                                      <p:to>
                                        <p:strVal val="visible"/>
                                      </p:to>
                                    </p:set>
                                    <p:anim calcmode="lin" valueType="num">
                                      <p:cBhvr additive="base">
                                        <p:cTn id="53" dur="500" fill="hold"/>
                                        <p:tgtEl>
                                          <p:spTgt spid="104"/>
                                        </p:tgtEl>
                                        <p:attrNameLst>
                                          <p:attrName>ppt_x</p:attrName>
                                        </p:attrNameLst>
                                      </p:cBhvr>
                                      <p:tavLst>
                                        <p:tav tm="0">
                                          <p:val>
                                            <p:strVal val="#ppt_x"/>
                                          </p:val>
                                        </p:tav>
                                        <p:tav tm="100000">
                                          <p:val>
                                            <p:strVal val="#ppt_x"/>
                                          </p:val>
                                        </p:tav>
                                      </p:tavLst>
                                    </p:anim>
                                    <p:anim calcmode="lin" valueType="num">
                                      <p:cBhvr additive="base">
                                        <p:cTn id="54" dur="500" fill="hold"/>
                                        <p:tgtEl>
                                          <p:spTgt spid="10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7" grpId="0"/>
      <p:bldP spid="88" grpId="0"/>
      <p:bldP spid="89" grpId="0"/>
      <p:bldP spid="90" grpId="0"/>
      <p:bldP spid="10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55"/>
          <p:cNvSpPr txBox="1">
            <a:spLocks noChangeArrowheads="1"/>
          </p:cNvSpPr>
          <p:nvPr/>
        </p:nvSpPr>
        <p:spPr bwMode="auto">
          <a:xfrm>
            <a:off x="952843" y="139511"/>
            <a:ext cx="240991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smtClean="0">
                <a:latin typeface="微软雅黑" panose="020B0503020204020204" pitchFamily="34" charset="-122"/>
                <a:ea typeface="微软雅黑" panose="020B0503020204020204" pitchFamily="34" charset="-122"/>
              </a:rPr>
              <a:t>点击添加标题</a:t>
            </a:r>
            <a:endParaRPr lang="zh-CN" altLang="en-US" sz="2800" i="0" dirty="0">
              <a:latin typeface="微软雅黑" panose="020B0503020204020204" pitchFamily="34" charset="-122"/>
              <a:ea typeface="微软雅黑" panose="020B0503020204020204" pitchFamily="34" charset="-122"/>
            </a:endParaRPr>
          </a:p>
        </p:txBody>
      </p:sp>
      <p:sp>
        <p:nvSpPr>
          <p:cNvPr id="42" name="Freeform 12"/>
          <p:cNvSpPr>
            <a:spLocks/>
          </p:cNvSpPr>
          <p:nvPr/>
        </p:nvSpPr>
        <p:spPr bwMode="auto">
          <a:xfrm>
            <a:off x="4609582" y="2637534"/>
            <a:ext cx="1417305" cy="1423494"/>
          </a:xfrm>
          <a:custGeom>
            <a:avLst/>
            <a:gdLst>
              <a:gd name="T0" fmla="*/ 0 w 2320"/>
              <a:gd name="T1" fmla="*/ 1620 h 2320"/>
              <a:gd name="T2" fmla="*/ 700 w 2320"/>
              <a:gd name="T3" fmla="*/ 2320 h 2320"/>
              <a:gd name="T4" fmla="*/ 2320 w 2320"/>
              <a:gd name="T5" fmla="*/ 2320 h 2320"/>
              <a:gd name="T6" fmla="*/ 2320 w 2320"/>
              <a:gd name="T7" fmla="*/ 700 h 2320"/>
              <a:gd name="T8" fmla="*/ 1620 w 2320"/>
              <a:gd name="T9" fmla="*/ 0 h 2320"/>
              <a:gd name="T10" fmla="*/ 0 w 2320"/>
              <a:gd name="T11" fmla="*/ 0 h 2320"/>
              <a:gd name="T12" fmla="*/ 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3" name="Freeform 13"/>
          <p:cNvSpPr>
            <a:spLocks/>
          </p:cNvSpPr>
          <p:nvPr/>
        </p:nvSpPr>
        <p:spPr bwMode="auto">
          <a:xfrm>
            <a:off x="3103185" y="2637534"/>
            <a:ext cx="1417305" cy="1423494"/>
          </a:xfrm>
          <a:custGeom>
            <a:avLst/>
            <a:gdLst>
              <a:gd name="T0" fmla="*/ 2320 w 2320"/>
              <a:gd name="T1" fmla="*/ 1620 h 2320"/>
              <a:gd name="T2" fmla="*/ 1620 w 2320"/>
              <a:gd name="T3" fmla="*/ 2320 h 2320"/>
              <a:gd name="T4" fmla="*/ 0 w 2320"/>
              <a:gd name="T5" fmla="*/ 2320 h 2320"/>
              <a:gd name="T6" fmla="*/ 0 w 2320"/>
              <a:gd name="T7" fmla="*/ 700 h 2320"/>
              <a:gd name="T8" fmla="*/ 700 w 2320"/>
              <a:gd name="T9" fmla="*/ 0 h 2320"/>
              <a:gd name="T10" fmla="*/ 2320 w 2320"/>
              <a:gd name="T11" fmla="*/ 0 h 2320"/>
              <a:gd name="T12" fmla="*/ 232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4"/>
          <p:cNvSpPr>
            <a:spLocks/>
          </p:cNvSpPr>
          <p:nvPr/>
        </p:nvSpPr>
        <p:spPr bwMode="auto">
          <a:xfrm>
            <a:off x="4609582" y="1130826"/>
            <a:ext cx="1417305" cy="1420401"/>
          </a:xfrm>
          <a:custGeom>
            <a:avLst/>
            <a:gdLst>
              <a:gd name="T0" fmla="*/ 0 w 2320"/>
              <a:gd name="T1" fmla="*/ 700 h 2320"/>
              <a:gd name="T2" fmla="*/ 700 w 2320"/>
              <a:gd name="T3" fmla="*/ 0 h 2320"/>
              <a:gd name="T4" fmla="*/ 2320 w 2320"/>
              <a:gd name="T5" fmla="*/ 0 h 2320"/>
              <a:gd name="T6" fmla="*/ 2320 w 2320"/>
              <a:gd name="T7" fmla="*/ 1620 h 2320"/>
              <a:gd name="T8" fmla="*/ 1620 w 2320"/>
              <a:gd name="T9" fmla="*/ 2320 h 2320"/>
              <a:gd name="T10" fmla="*/ 0 w 2320"/>
              <a:gd name="T11" fmla="*/ 2320 h 2320"/>
              <a:gd name="T12" fmla="*/ 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5"/>
          <p:cNvSpPr>
            <a:spLocks/>
          </p:cNvSpPr>
          <p:nvPr/>
        </p:nvSpPr>
        <p:spPr bwMode="auto">
          <a:xfrm>
            <a:off x="3103185" y="1130826"/>
            <a:ext cx="1417305" cy="1420401"/>
          </a:xfrm>
          <a:custGeom>
            <a:avLst/>
            <a:gdLst>
              <a:gd name="T0" fmla="*/ 2320 w 2320"/>
              <a:gd name="T1" fmla="*/ 700 h 2320"/>
              <a:gd name="T2" fmla="*/ 1620 w 2320"/>
              <a:gd name="T3" fmla="*/ 0 h 2320"/>
              <a:gd name="T4" fmla="*/ 0 w 2320"/>
              <a:gd name="T5" fmla="*/ 0 h 2320"/>
              <a:gd name="T6" fmla="*/ 0 w 2320"/>
              <a:gd name="T7" fmla="*/ 1620 h 2320"/>
              <a:gd name="T8" fmla="*/ 700 w 2320"/>
              <a:gd name="T9" fmla="*/ 2320 h 2320"/>
              <a:gd name="T10" fmla="*/ 2320 w 2320"/>
              <a:gd name="T11" fmla="*/ 2320 h 2320"/>
              <a:gd name="T12" fmla="*/ 232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16"/>
          <p:cNvSpPr>
            <a:spLocks/>
          </p:cNvSpPr>
          <p:nvPr/>
        </p:nvSpPr>
        <p:spPr bwMode="auto">
          <a:xfrm>
            <a:off x="4180089" y="2207730"/>
            <a:ext cx="340401" cy="343497"/>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algn="r"/>
            <a:endParaRPr lang="zh-CN" altLang="en-US" dirty="0">
              <a:latin typeface="微软雅黑" pitchFamily="34" charset="-122"/>
              <a:ea typeface="微软雅黑" pitchFamily="34" charset="-122"/>
            </a:endParaRPr>
          </a:p>
        </p:txBody>
      </p:sp>
      <p:sp>
        <p:nvSpPr>
          <p:cNvPr id="76" name="Freeform 17"/>
          <p:cNvSpPr>
            <a:spLocks/>
          </p:cNvSpPr>
          <p:nvPr/>
        </p:nvSpPr>
        <p:spPr bwMode="auto">
          <a:xfrm>
            <a:off x="4609581" y="2207730"/>
            <a:ext cx="340401" cy="343497"/>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18"/>
          <p:cNvSpPr>
            <a:spLocks/>
          </p:cNvSpPr>
          <p:nvPr/>
        </p:nvSpPr>
        <p:spPr bwMode="auto">
          <a:xfrm>
            <a:off x="4180089" y="2637534"/>
            <a:ext cx="340401" cy="343497"/>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19"/>
          <p:cNvSpPr>
            <a:spLocks/>
          </p:cNvSpPr>
          <p:nvPr/>
        </p:nvSpPr>
        <p:spPr bwMode="auto">
          <a:xfrm>
            <a:off x="4609581" y="2637534"/>
            <a:ext cx="340401" cy="343497"/>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矩形 78"/>
          <p:cNvSpPr/>
          <p:nvPr/>
        </p:nvSpPr>
        <p:spPr>
          <a:xfrm>
            <a:off x="4341281" y="2300478"/>
            <a:ext cx="117593" cy="215444"/>
          </a:xfrm>
          <a:prstGeom prst="rect">
            <a:avLst/>
          </a:prstGeom>
        </p:spPr>
        <p:txBody>
          <a:bodyPr wrap="square" lIns="0" tIns="0" rIns="0" bIns="0">
            <a:spAutoFit/>
          </a:bodyPr>
          <a:lstStyle/>
          <a:p>
            <a:pPr algn="r"/>
            <a:r>
              <a:rPr lang="en-US" altLang="zh-CN" sz="1400" dirty="0">
                <a:solidFill>
                  <a:srgbClr val="AC0000"/>
                </a:solidFill>
                <a:latin typeface="微软雅黑" pitchFamily="34" charset="-122"/>
                <a:ea typeface="微软雅黑" pitchFamily="34" charset="-122"/>
              </a:rPr>
              <a:t>1</a:t>
            </a:r>
            <a:endParaRPr lang="zh-CN" altLang="en-US" sz="1400" dirty="0">
              <a:solidFill>
                <a:srgbClr val="AC0000"/>
              </a:solidFill>
              <a:latin typeface="微软雅黑" pitchFamily="34" charset="-122"/>
              <a:ea typeface="微软雅黑" pitchFamily="34" charset="-122"/>
            </a:endParaRPr>
          </a:p>
        </p:txBody>
      </p:sp>
      <p:sp>
        <p:nvSpPr>
          <p:cNvPr id="80" name="矩形 79"/>
          <p:cNvSpPr/>
          <p:nvPr/>
        </p:nvSpPr>
        <p:spPr>
          <a:xfrm>
            <a:off x="4662668" y="2300478"/>
            <a:ext cx="117593" cy="215444"/>
          </a:xfrm>
          <a:prstGeom prst="rect">
            <a:avLst/>
          </a:prstGeom>
        </p:spPr>
        <p:txBody>
          <a:bodyPr wrap="square" lIns="0" tIns="0" rIns="0" bIns="0">
            <a:spAutoFit/>
          </a:bodyPr>
          <a:lstStyle/>
          <a:p>
            <a:pPr algn="r"/>
            <a:r>
              <a:rPr lang="en-US" altLang="zh-CN" sz="1400" dirty="0" smtClean="0">
                <a:solidFill>
                  <a:srgbClr val="AC0000"/>
                </a:solidFill>
                <a:latin typeface="微软雅黑" pitchFamily="34" charset="-122"/>
                <a:ea typeface="微软雅黑" pitchFamily="34" charset="-122"/>
              </a:rPr>
              <a:t>2</a:t>
            </a:r>
            <a:endParaRPr lang="zh-CN" altLang="en-US" sz="1400" dirty="0">
              <a:solidFill>
                <a:srgbClr val="AC0000"/>
              </a:solidFill>
              <a:latin typeface="微软雅黑" pitchFamily="34" charset="-122"/>
              <a:ea typeface="微软雅黑" pitchFamily="34" charset="-122"/>
            </a:endParaRPr>
          </a:p>
        </p:txBody>
      </p:sp>
      <p:sp>
        <p:nvSpPr>
          <p:cNvPr id="81" name="矩形 80"/>
          <p:cNvSpPr/>
          <p:nvPr/>
        </p:nvSpPr>
        <p:spPr>
          <a:xfrm>
            <a:off x="4341280" y="2654770"/>
            <a:ext cx="117594" cy="215444"/>
          </a:xfrm>
          <a:prstGeom prst="rect">
            <a:avLst/>
          </a:prstGeom>
        </p:spPr>
        <p:txBody>
          <a:bodyPr wrap="square" lIns="0" tIns="0" rIns="0" bIns="0">
            <a:spAutoFit/>
          </a:bodyPr>
          <a:lstStyle/>
          <a:p>
            <a:pPr algn="r"/>
            <a:r>
              <a:rPr lang="en-US" altLang="zh-CN" sz="1400" dirty="0" smtClean="0">
                <a:solidFill>
                  <a:srgbClr val="AC0000"/>
                </a:solidFill>
                <a:latin typeface="微软雅黑" pitchFamily="34" charset="-122"/>
                <a:ea typeface="微软雅黑" pitchFamily="34" charset="-122"/>
              </a:rPr>
              <a:t>3</a:t>
            </a:r>
            <a:endParaRPr lang="zh-CN" altLang="en-US" sz="1400" dirty="0">
              <a:solidFill>
                <a:srgbClr val="AC0000"/>
              </a:solidFill>
              <a:latin typeface="微软雅黑" pitchFamily="34" charset="-122"/>
              <a:ea typeface="微软雅黑" pitchFamily="34" charset="-122"/>
            </a:endParaRPr>
          </a:p>
        </p:txBody>
      </p:sp>
      <p:sp>
        <p:nvSpPr>
          <p:cNvPr id="82" name="矩形 81"/>
          <p:cNvSpPr/>
          <p:nvPr/>
        </p:nvSpPr>
        <p:spPr>
          <a:xfrm>
            <a:off x="4662668" y="2654771"/>
            <a:ext cx="117593" cy="215444"/>
          </a:xfrm>
          <a:prstGeom prst="rect">
            <a:avLst/>
          </a:prstGeom>
        </p:spPr>
        <p:txBody>
          <a:bodyPr wrap="square" lIns="0" tIns="0" rIns="0" bIns="0">
            <a:spAutoFit/>
          </a:bodyPr>
          <a:lstStyle/>
          <a:p>
            <a:pPr algn="r"/>
            <a:r>
              <a:rPr lang="en-US" altLang="zh-CN" sz="1400" dirty="0" smtClean="0">
                <a:solidFill>
                  <a:srgbClr val="AC0000"/>
                </a:solidFill>
                <a:latin typeface="微软雅黑" pitchFamily="34" charset="-122"/>
                <a:ea typeface="微软雅黑" pitchFamily="34" charset="-122"/>
              </a:rPr>
              <a:t>4</a:t>
            </a:r>
            <a:endParaRPr lang="zh-CN" altLang="en-US" sz="1400" dirty="0">
              <a:solidFill>
                <a:srgbClr val="AC0000"/>
              </a:solidFill>
              <a:latin typeface="微软雅黑" pitchFamily="34" charset="-122"/>
              <a:ea typeface="微软雅黑" pitchFamily="34" charset="-122"/>
            </a:endParaRPr>
          </a:p>
        </p:txBody>
      </p:sp>
      <p:sp>
        <p:nvSpPr>
          <p:cNvPr id="83" name="TextBox 82"/>
          <p:cNvSpPr txBox="1"/>
          <p:nvPr/>
        </p:nvSpPr>
        <p:spPr>
          <a:xfrm>
            <a:off x="730604" y="1058818"/>
            <a:ext cx="2161176"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a:t>
            </a:r>
            <a:r>
              <a:rPr lang="zh-CN" altLang="en-US" sz="1200" dirty="0" smtClean="0">
                <a:solidFill>
                  <a:schemeClr val="tx1"/>
                </a:solidFill>
              </a:rPr>
              <a:t>，</a:t>
            </a:r>
            <a:endParaRPr lang="en-US" altLang="zh-CN" sz="1200" dirty="0" smtClean="0">
              <a:solidFill>
                <a:schemeClr val="tx1"/>
              </a:solidFill>
            </a:endParaRPr>
          </a:p>
          <a:p>
            <a:r>
              <a:rPr lang="zh-CN" altLang="en-US" sz="1200" dirty="0" smtClean="0">
                <a:solidFill>
                  <a:schemeClr val="tx1"/>
                </a:solidFill>
              </a:rPr>
              <a:t>文字</a:t>
            </a:r>
            <a:r>
              <a:rPr lang="zh-CN" altLang="en-US" sz="1200" dirty="0">
                <a:solidFill>
                  <a:schemeClr val="tx1"/>
                </a:solidFill>
              </a:rPr>
              <a:t>内容需概括精炼</a:t>
            </a:r>
            <a:r>
              <a:rPr lang="zh-CN" altLang="en-US" sz="1200" dirty="0" smtClean="0">
                <a:solidFill>
                  <a:schemeClr val="tx1"/>
                </a:solidFill>
              </a:rPr>
              <a:t>，</a:t>
            </a:r>
            <a:endParaRPr lang="en-US" altLang="zh-CN" sz="1200" dirty="0" smtClean="0">
              <a:solidFill>
                <a:schemeClr val="tx1"/>
              </a:solidFill>
            </a:endParaRPr>
          </a:p>
          <a:p>
            <a:r>
              <a:rPr lang="zh-CN" altLang="en-US" sz="1200" dirty="0" smtClean="0">
                <a:solidFill>
                  <a:schemeClr val="tx1"/>
                </a:solidFill>
              </a:rPr>
              <a:t>不用</a:t>
            </a:r>
            <a:r>
              <a:rPr lang="zh-CN" altLang="en-US" sz="1200" dirty="0">
                <a:solidFill>
                  <a:schemeClr val="tx1"/>
                </a:solidFill>
              </a:rPr>
              <a:t>多余的文字修饰</a:t>
            </a:r>
            <a:r>
              <a:rPr lang="zh-CN" altLang="en-US" sz="1200" dirty="0" smtClean="0">
                <a:solidFill>
                  <a:schemeClr val="tx1"/>
                </a:solidFill>
              </a:rPr>
              <a:t>，</a:t>
            </a:r>
            <a:endParaRPr lang="en-US" altLang="zh-CN" sz="1200" dirty="0" smtClean="0">
              <a:solidFill>
                <a:schemeClr val="tx1"/>
              </a:solidFill>
            </a:endParaRPr>
          </a:p>
          <a:p>
            <a:r>
              <a:rPr lang="zh-CN" altLang="en-US" sz="1200" dirty="0" smtClean="0">
                <a:solidFill>
                  <a:schemeClr val="tx1"/>
                </a:solidFill>
              </a:rPr>
              <a:t>言简意赅</a:t>
            </a:r>
            <a:r>
              <a:rPr lang="zh-CN" altLang="en-US" sz="1200" dirty="0">
                <a:solidFill>
                  <a:schemeClr val="tx1"/>
                </a:solidFill>
              </a:rPr>
              <a:t>的说明分项内容</a:t>
            </a:r>
            <a:r>
              <a:rPr lang="en-US" altLang="zh-CN" sz="1200" dirty="0">
                <a:solidFill>
                  <a:schemeClr val="tx1"/>
                </a:solidFill>
              </a:rPr>
              <a:t>……</a:t>
            </a:r>
          </a:p>
        </p:txBody>
      </p:sp>
      <p:sp>
        <p:nvSpPr>
          <p:cNvPr id="84" name="TextBox 83"/>
          <p:cNvSpPr txBox="1"/>
          <p:nvPr/>
        </p:nvSpPr>
        <p:spPr>
          <a:xfrm>
            <a:off x="3362759" y="1448611"/>
            <a:ext cx="898156" cy="661720"/>
          </a:xfrm>
          <a:prstGeom prst="rect">
            <a:avLst/>
          </a:prstGeom>
          <a:noFill/>
        </p:spPr>
        <p:txBody>
          <a:bodyPr wrap="square" lIns="0" rIns="0" bIns="0" rtlCol="0">
            <a:spAutoFit/>
          </a:bodyPr>
          <a:lstStyle/>
          <a:p>
            <a:pPr algn="ctr"/>
            <a:r>
              <a:rPr lang="zh-CN" altLang="en-US" sz="2000" b="1" dirty="0" smtClean="0">
                <a:solidFill>
                  <a:schemeClr val="bg1"/>
                </a:solidFill>
                <a:latin typeface="微软雅黑" pitchFamily="34" charset="-122"/>
                <a:ea typeface="微软雅黑" pitchFamily="34" charset="-122"/>
              </a:rPr>
              <a:t>添 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 题</a:t>
            </a:r>
            <a:endParaRPr lang="zh-CN" altLang="en-US" sz="2000" b="1" dirty="0">
              <a:solidFill>
                <a:schemeClr val="bg1"/>
              </a:solidFill>
              <a:latin typeface="微软雅黑" pitchFamily="34" charset="-122"/>
              <a:ea typeface="微软雅黑" pitchFamily="34" charset="-122"/>
            </a:endParaRPr>
          </a:p>
        </p:txBody>
      </p:sp>
      <p:sp>
        <p:nvSpPr>
          <p:cNvPr id="85" name="TextBox 84"/>
          <p:cNvSpPr txBox="1"/>
          <p:nvPr/>
        </p:nvSpPr>
        <p:spPr>
          <a:xfrm>
            <a:off x="4884825" y="1448611"/>
            <a:ext cx="866818" cy="661720"/>
          </a:xfrm>
          <a:prstGeom prst="rect">
            <a:avLst/>
          </a:prstGeom>
          <a:noFill/>
        </p:spPr>
        <p:txBody>
          <a:bodyPr wrap="square" lIns="0" rIns="0" bIns="0" rtlCol="0">
            <a:spAutoFit/>
          </a:bodyPr>
          <a:lstStyle/>
          <a:p>
            <a:pPr algn="ctr"/>
            <a:r>
              <a:rPr lang="zh-CN" altLang="en-US" sz="2000" b="1" dirty="0" smtClean="0">
                <a:solidFill>
                  <a:schemeClr val="bg1"/>
                </a:solidFill>
                <a:latin typeface="微软雅黑" pitchFamily="34" charset="-122"/>
                <a:ea typeface="微软雅黑" pitchFamily="34" charset="-122"/>
              </a:rPr>
              <a:t>添 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 题</a:t>
            </a:r>
            <a:endParaRPr lang="zh-CN" altLang="en-US" sz="2000" b="1" dirty="0">
              <a:solidFill>
                <a:schemeClr val="bg1"/>
              </a:solidFill>
              <a:latin typeface="微软雅黑" pitchFamily="34" charset="-122"/>
              <a:ea typeface="微软雅黑" pitchFamily="34" charset="-122"/>
            </a:endParaRPr>
          </a:p>
        </p:txBody>
      </p:sp>
      <p:sp>
        <p:nvSpPr>
          <p:cNvPr id="86" name="TextBox 85"/>
          <p:cNvSpPr txBox="1"/>
          <p:nvPr/>
        </p:nvSpPr>
        <p:spPr>
          <a:xfrm>
            <a:off x="3373874" y="2956866"/>
            <a:ext cx="875926" cy="661720"/>
          </a:xfrm>
          <a:prstGeom prst="rect">
            <a:avLst/>
          </a:prstGeom>
          <a:noFill/>
        </p:spPr>
        <p:txBody>
          <a:bodyPr wrap="square" lIns="0" rIns="0" bIns="0" rtlCol="0">
            <a:spAutoFit/>
          </a:bodyPr>
          <a:lstStyle/>
          <a:p>
            <a:pPr algn="ctr"/>
            <a:r>
              <a:rPr lang="zh-CN" altLang="en-US" sz="2000" b="1" dirty="0" smtClean="0">
                <a:solidFill>
                  <a:schemeClr val="bg1"/>
                </a:solidFill>
                <a:latin typeface="微软雅黑" pitchFamily="34" charset="-122"/>
                <a:ea typeface="微软雅黑" pitchFamily="34" charset="-122"/>
              </a:rPr>
              <a:t>添 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 题</a:t>
            </a:r>
            <a:endParaRPr lang="zh-CN" altLang="en-US" sz="2000" b="1" dirty="0">
              <a:solidFill>
                <a:schemeClr val="bg1"/>
              </a:solidFill>
              <a:latin typeface="微软雅黑" pitchFamily="34" charset="-122"/>
              <a:ea typeface="微软雅黑" pitchFamily="34" charset="-122"/>
            </a:endParaRPr>
          </a:p>
        </p:txBody>
      </p:sp>
      <p:sp>
        <p:nvSpPr>
          <p:cNvPr id="87" name="TextBox 86"/>
          <p:cNvSpPr txBox="1"/>
          <p:nvPr/>
        </p:nvSpPr>
        <p:spPr>
          <a:xfrm>
            <a:off x="4884825" y="2956866"/>
            <a:ext cx="866818" cy="661720"/>
          </a:xfrm>
          <a:prstGeom prst="rect">
            <a:avLst/>
          </a:prstGeom>
          <a:noFill/>
        </p:spPr>
        <p:txBody>
          <a:bodyPr wrap="square" lIns="0" rIns="0" bIns="0" rtlCol="0">
            <a:spAutoFit/>
          </a:bodyPr>
          <a:lstStyle/>
          <a:p>
            <a:pPr algn="ctr"/>
            <a:r>
              <a:rPr lang="zh-CN" altLang="en-US" sz="2000" b="1" dirty="0" smtClean="0">
                <a:solidFill>
                  <a:schemeClr val="bg1"/>
                </a:solidFill>
                <a:latin typeface="微软雅黑" pitchFamily="34" charset="-122"/>
                <a:ea typeface="微软雅黑" pitchFamily="34" charset="-122"/>
              </a:rPr>
              <a:t>添 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 题</a:t>
            </a:r>
            <a:endParaRPr lang="zh-CN" altLang="en-US" sz="2000" b="1" dirty="0">
              <a:solidFill>
                <a:schemeClr val="bg1"/>
              </a:solidFill>
              <a:latin typeface="微软雅黑" pitchFamily="34" charset="-122"/>
              <a:ea typeface="微软雅黑" pitchFamily="34" charset="-122"/>
            </a:endParaRPr>
          </a:p>
        </p:txBody>
      </p:sp>
      <p:sp>
        <p:nvSpPr>
          <p:cNvPr id="88" name="TextBox 87"/>
          <p:cNvSpPr txBox="1"/>
          <p:nvPr/>
        </p:nvSpPr>
        <p:spPr>
          <a:xfrm>
            <a:off x="6265248" y="1058818"/>
            <a:ext cx="2411208"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a:t>
            </a:r>
            <a:r>
              <a:rPr lang="zh-CN" altLang="en-US" sz="1200" dirty="0" smtClean="0">
                <a:solidFill>
                  <a:schemeClr val="tx1"/>
                </a:solidFill>
              </a:rPr>
              <a:t>，</a:t>
            </a:r>
            <a:endParaRPr lang="en-US" altLang="zh-CN" sz="1200" dirty="0" smtClean="0">
              <a:solidFill>
                <a:schemeClr val="tx1"/>
              </a:solidFill>
            </a:endParaRPr>
          </a:p>
          <a:p>
            <a:r>
              <a:rPr lang="zh-CN" altLang="en-US" sz="1200" dirty="0" smtClean="0">
                <a:solidFill>
                  <a:schemeClr val="tx1"/>
                </a:solidFill>
              </a:rPr>
              <a:t>文字</a:t>
            </a:r>
            <a:r>
              <a:rPr lang="zh-CN" altLang="en-US" sz="1200" dirty="0">
                <a:solidFill>
                  <a:schemeClr val="tx1"/>
                </a:solidFill>
              </a:rPr>
              <a:t>内容需概括精炼</a:t>
            </a:r>
            <a:r>
              <a:rPr lang="zh-CN" altLang="en-US" sz="1200" dirty="0" smtClean="0">
                <a:solidFill>
                  <a:schemeClr val="tx1"/>
                </a:solidFill>
              </a:rPr>
              <a:t>，</a:t>
            </a:r>
            <a:endParaRPr lang="en-US" altLang="zh-CN" sz="1200" dirty="0" smtClean="0">
              <a:solidFill>
                <a:schemeClr val="tx1"/>
              </a:solidFill>
            </a:endParaRPr>
          </a:p>
          <a:p>
            <a:r>
              <a:rPr lang="zh-CN" altLang="en-US" sz="1200" dirty="0" smtClean="0">
                <a:solidFill>
                  <a:schemeClr val="tx1"/>
                </a:solidFill>
              </a:rPr>
              <a:t>不用</a:t>
            </a:r>
            <a:r>
              <a:rPr lang="zh-CN" altLang="en-US" sz="1200" dirty="0">
                <a:solidFill>
                  <a:schemeClr val="tx1"/>
                </a:solidFill>
              </a:rPr>
              <a:t>多余的文字修饰</a:t>
            </a:r>
            <a:r>
              <a:rPr lang="zh-CN" altLang="en-US" sz="1200" dirty="0" smtClean="0">
                <a:solidFill>
                  <a:schemeClr val="tx1"/>
                </a:solidFill>
              </a:rPr>
              <a:t>，</a:t>
            </a:r>
            <a:endParaRPr lang="en-US" altLang="zh-CN" sz="1200" dirty="0" smtClean="0">
              <a:solidFill>
                <a:schemeClr val="tx1"/>
              </a:solidFill>
            </a:endParaRPr>
          </a:p>
          <a:p>
            <a:r>
              <a:rPr lang="zh-CN" altLang="en-US" sz="1200" dirty="0" smtClean="0">
                <a:solidFill>
                  <a:schemeClr val="tx1"/>
                </a:solidFill>
              </a:rPr>
              <a:t>言简意赅</a:t>
            </a:r>
            <a:r>
              <a:rPr lang="zh-CN" altLang="en-US" sz="1200" dirty="0">
                <a:solidFill>
                  <a:schemeClr val="tx1"/>
                </a:solidFill>
              </a:rPr>
              <a:t>的说明分项内容</a:t>
            </a:r>
            <a:r>
              <a:rPr lang="en-US" altLang="zh-CN" sz="1200" dirty="0">
                <a:solidFill>
                  <a:schemeClr val="tx1"/>
                </a:solidFill>
              </a:rPr>
              <a:t>……</a:t>
            </a:r>
          </a:p>
        </p:txBody>
      </p:sp>
      <p:sp>
        <p:nvSpPr>
          <p:cNvPr id="89" name="TextBox 88"/>
          <p:cNvSpPr txBox="1"/>
          <p:nvPr/>
        </p:nvSpPr>
        <p:spPr>
          <a:xfrm>
            <a:off x="730604" y="2787010"/>
            <a:ext cx="2185212"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a:t>
            </a:r>
            <a:r>
              <a:rPr lang="zh-CN" altLang="en-US" sz="1200" dirty="0" smtClean="0">
                <a:solidFill>
                  <a:schemeClr val="tx1"/>
                </a:solidFill>
              </a:rPr>
              <a:t>，</a:t>
            </a:r>
            <a:endParaRPr lang="en-US" altLang="zh-CN" sz="1200" dirty="0" smtClean="0">
              <a:solidFill>
                <a:schemeClr val="tx1"/>
              </a:solidFill>
            </a:endParaRPr>
          </a:p>
          <a:p>
            <a:r>
              <a:rPr lang="zh-CN" altLang="en-US" sz="1200" dirty="0" smtClean="0">
                <a:solidFill>
                  <a:schemeClr val="tx1"/>
                </a:solidFill>
              </a:rPr>
              <a:t>文字</a:t>
            </a:r>
            <a:r>
              <a:rPr lang="zh-CN" altLang="en-US" sz="1200" dirty="0">
                <a:solidFill>
                  <a:schemeClr val="tx1"/>
                </a:solidFill>
              </a:rPr>
              <a:t>内容需概括精炼</a:t>
            </a:r>
            <a:r>
              <a:rPr lang="zh-CN" altLang="en-US" sz="1200" dirty="0" smtClean="0">
                <a:solidFill>
                  <a:schemeClr val="tx1"/>
                </a:solidFill>
              </a:rPr>
              <a:t>，</a:t>
            </a:r>
            <a:endParaRPr lang="en-US" altLang="zh-CN" sz="1200" dirty="0" smtClean="0">
              <a:solidFill>
                <a:schemeClr val="tx1"/>
              </a:solidFill>
            </a:endParaRPr>
          </a:p>
          <a:p>
            <a:r>
              <a:rPr lang="zh-CN" altLang="en-US" sz="1200" dirty="0" smtClean="0">
                <a:solidFill>
                  <a:schemeClr val="tx1"/>
                </a:solidFill>
              </a:rPr>
              <a:t>不用</a:t>
            </a:r>
            <a:r>
              <a:rPr lang="zh-CN" altLang="en-US" sz="1200" dirty="0">
                <a:solidFill>
                  <a:schemeClr val="tx1"/>
                </a:solidFill>
              </a:rPr>
              <a:t>多余的文字修饰</a:t>
            </a:r>
            <a:r>
              <a:rPr lang="zh-CN" altLang="en-US" sz="1200" dirty="0" smtClean="0">
                <a:solidFill>
                  <a:schemeClr val="tx1"/>
                </a:solidFill>
              </a:rPr>
              <a:t>，</a:t>
            </a:r>
            <a:endParaRPr lang="en-US" altLang="zh-CN" sz="1200" dirty="0" smtClean="0">
              <a:solidFill>
                <a:schemeClr val="tx1"/>
              </a:solidFill>
            </a:endParaRPr>
          </a:p>
          <a:p>
            <a:r>
              <a:rPr lang="zh-CN" altLang="en-US" sz="1200" dirty="0" smtClean="0">
                <a:solidFill>
                  <a:schemeClr val="tx1"/>
                </a:solidFill>
              </a:rPr>
              <a:t>言简意赅</a:t>
            </a:r>
            <a:r>
              <a:rPr lang="zh-CN" altLang="en-US" sz="1200" dirty="0">
                <a:solidFill>
                  <a:schemeClr val="tx1"/>
                </a:solidFill>
              </a:rPr>
              <a:t>的说明分项内容</a:t>
            </a:r>
            <a:r>
              <a:rPr lang="en-US" altLang="zh-CN" sz="1200" dirty="0">
                <a:solidFill>
                  <a:schemeClr val="tx1"/>
                </a:solidFill>
              </a:rPr>
              <a:t>……</a:t>
            </a:r>
          </a:p>
        </p:txBody>
      </p:sp>
      <p:sp>
        <p:nvSpPr>
          <p:cNvPr id="90" name="TextBox 89"/>
          <p:cNvSpPr txBox="1"/>
          <p:nvPr/>
        </p:nvSpPr>
        <p:spPr>
          <a:xfrm>
            <a:off x="6293228" y="2787010"/>
            <a:ext cx="2167204"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a:t>
            </a:r>
            <a:r>
              <a:rPr lang="zh-CN" altLang="en-US" sz="1200" dirty="0" smtClean="0">
                <a:solidFill>
                  <a:schemeClr val="tx1"/>
                </a:solidFill>
              </a:rPr>
              <a:t>，</a:t>
            </a:r>
            <a:endParaRPr lang="en-US" altLang="zh-CN" sz="1200" dirty="0" smtClean="0">
              <a:solidFill>
                <a:schemeClr val="tx1"/>
              </a:solidFill>
            </a:endParaRPr>
          </a:p>
          <a:p>
            <a:r>
              <a:rPr lang="zh-CN" altLang="en-US" sz="1200" dirty="0" smtClean="0">
                <a:solidFill>
                  <a:schemeClr val="tx1"/>
                </a:solidFill>
              </a:rPr>
              <a:t>文字</a:t>
            </a:r>
            <a:r>
              <a:rPr lang="zh-CN" altLang="en-US" sz="1200" dirty="0">
                <a:solidFill>
                  <a:schemeClr val="tx1"/>
                </a:solidFill>
              </a:rPr>
              <a:t>内容需概括精炼</a:t>
            </a:r>
            <a:r>
              <a:rPr lang="zh-CN" altLang="en-US" sz="1200" dirty="0" smtClean="0">
                <a:solidFill>
                  <a:schemeClr val="tx1"/>
                </a:solidFill>
              </a:rPr>
              <a:t>，</a:t>
            </a:r>
            <a:endParaRPr lang="en-US" altLang="zh-CN" sz="1200" dirty="0" smtClean="0">
              <a:solidFill>
                <a:schemeClr val="tx1"/>
              </a:solidFill>
            </a:endParaRPr>
          </a:p>
          <a:p>
            <a:r>
              <a:rPr lang="zh-CN" altLang="en-US" sz="1200" dirty="0" smtClean="0">
                <a:solidFill>
                  <a:schemeClr val="tx1"/>
                </a:solidFill>
              </a:rPr>
              <a:t>不用</a:t>
            </a:r>
            <a:r>
              <a:rPr lang="zh-CN" altLang="en-US" sz="1200" dirty="0">
                <a:solidFill>
                  <a:schemeClr val="tx1"/>
                </a:solidFill>
              </a:rPr>
              <a:t>多余的文字修饰</a:t>
            </a:r>
            <a:r>
              <a:rPr lang="zh-CN" altLang="en-US" sz="1200" dirty="0" smtClean="0">
                <a:solidFill>
                  <a:schemeClr val="tx1"/>
                </a:solidFill>
              </a:rPr>
              <a:t>，</a:t>
            </a:r>
            <a:endParaRPr lang="en-US" altLang="zh-CN" sz="1200" dirty="0" smtClean="0">
              <a:solidFill>
                <a:schemeClr val="tx1"/>
              </a:solidFill>
            </a:endParaRPr>
          </a:p>
          <a:p>
            <a:r>
              <a:rPr lang="zh-CN" altLang="en-US" sz="1200" dirty="0" smtClean="0">
                <a:solidFill>
                  <a:schemeClr val="tx1"/>
                </a:solidFill>
              </a:rPr>
              <a:t>言简意赅</a:t>
            </a:r>
            <a:r>
              <a:rPr lang="zh-CN" altLang="en-US" sz="1200" dirty="0">
                <a:solidFill>
                  <a:schemeClr val="tx1"/>
                </a:solidFill>
              </a:rPr>
              <a:t>的说明分项内容</a:t>
            </a:r>
            <a:r>
              <a:rPr lang="en-US" altLang="zh-CN" sz="1200" dirty="0">
                <a:solidFill>
                  <a:schemeClr val="tx1"/>
                </a:solidFill>
              </a:rPr>
              <a:t>……</a:t>
            </a:r>
          </a:p>
        </p:txBody>
      </p:sp>
    </p:spTree>
    <p:extLst>
      <p:ext uri="{BB962C8B-B14F-4D97-AF65-F5344CB8AC3E}">
        <p14:creationId xmlns:p14="http://schemas.microsoft.com/office/powerpoint/2010/main" val="423995640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750"/>
                            </p:stCondLst>
                            <p:childTnLst>
                              <p:par>
                                <p:cTn id="13" presetID="53" presetClass="entr" presetSubtype="528" repeatCount="2000" fill="hold" grpId="0" nodeType="afterEffect">
                                  <p:stCondLst>
                                    <p:cond delay="0"/>
                                  </p:stCondLst>
                                  <p:childTnLst>
                                    <p:set>
                                      <p:cBhvr>
                                        <p:cTn id="14" dur="1" fill="hold">
                                          <p:stCondLst>
                                            <p:cond delay="0"/>
                                          </p:stCondLst>
                                        </p:cTn>
                                        <p:tgtEl>
                                          <p:spTgt spid="84"/>
                                        </p:tgtEl>
                                        <p:attrNameLst>
                                          <p:attrName>style.visibility</p:attrName>
                                        </p:attrNameLst>
                                      </p:cBhvr>
                                      <p:to>
                                        <p:strVal val="visible"/>
                                      </p:to>
                                    </p:set>
                                    <p:anim calcmode="lin" valueType="num">
                                      <p:cBhvr>
                                        <p:cTn id="15" dur="400" fill="hold"/>
                                        <p:tgtEl>
                                          <p:spTgt spid="84"/>
                                        </p:tgtEl>
                                        <p:attrNameLst>
                                          <p:attrName>ppt_w</p:attrName>
                                        </p:attrNameLst>
                                      </p:cBhvr>
                                      <p:tavLst>
                                        <p:tav tm="0">
                                          <p:val>
                                            <p:fltVal val="0"/>
                                          </p:val>
                                        </p:tav>
                                        <p:tav tm="100000">
                                          <p:val>
                                            <p:strVal val="#ppt_w"/>
                                          </p:val>
                                        </p:tav>
                                      </p:tavLst>
                                    </p:anim>
                                    <p:anim calcmode="lin" valueType="num">
                                      <p:cBhvr>
                                        <p:cTn id="16" dur="400" fill="hold"/>
                                        <p:tgtEl>
                                          <p:spTgt spid="84"/>
                                        </p:tgtEl>
                                        <p:attrNameLst>
                                          <p:attrName>ppt_h</p:attrName>
                                        </p:attrNameLst>
                                      </p:cBhvr>
                                      <p:tavLst>
                                        <p:tav tm="0">
                                          <p:val>
                                            <p:fltVal val="0"/>
                                          </p:val>
                                        </p:tav>
                                        <p:tav tm="100000">
                                          <p:val>
                                            <p:strVal val="#ppt_h"/>
                                          </p:val>
                                        </p:tav>
                                      </p:tavLst>
                                    </p:anim>
                                    <p:animEffect transition="in" filter="fade">
                                      <p:cBhvr>
                                        <p:cTn id="17" dur="400"/>
                                        <p:tgtEl>
                                          <p:spTgt spid="84"/>
                                        </p:tgtEl>
                                      </p:cBhvr>
                                    </p:animEffect>
                                    <p:anim calcmode="lin" valueType="num">
                                      <p:cBhvr>
                                        <p:cTn id="18" dur="400" fill="hold"/>
                                        <p:tgtEl>
                                          <p:spTgt spid="84"/>
                                        </p:tgtEl>
                                        <p:attrNameLst>
                                          <p:attrName>ppt_x</p:attrName>
                                        </p:attrNameLst>
                                      </p:cBhvr>
                                      <p:tavLst>
                                        <p:tav tm="0">
                                          <p:val>
                                            <p:fltVal val="0.5"/>
                                          </p:val>
                                        </p:tav>
                                        <p:tav tm="100000">
                                          <p:val>
                                            <p:strVal val="#ppt_x"/>
                                          </p:val>
                                        </p:tav>
                                      </p:tavLst>
                                    </p:anim>
                                    <p:anim calcmode="lin" valueType="num">
                                      <p:cBhvr>
                                        <p:cTn id="19" dur="400" fill="hold"/>
                                        <p:tgtEl>
                                          <p:spTgt spid="84"/>
                                        </p:tgtEl>
                                        <p:attrNameLst>
                                          <p:attrName>ppt_y</p:attrName>
                                        </p:attrNameLst>
                                      </p:cBhvr>
                                      <p:tavLst>
                                        <p:tav tm="0">
                                          <p:val>
                                            <p:fltVal val="0.5"/>
                                          </p:val>
                                        </p:tav>
                                        <p:tav tm="100000">
                                          <p:val>
                                            <p:strVal val="#ppt_y"/>
                                          </p:val>
                                        </p:tav>
                                      </p:tavLst>
                                    </p:anim>
                                  </p:childTnLst>
                                </p:cTn>
                              </p:par>
                              <p:par>
                                <p:cTn id="20" presetID="53" presetClass="entr" presetSubtype="528" repeatCount="2000"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400" fill="hold"/>
                                        <p:tgtEl>
                                          <p:spTgt spid="45"/>
                                        </p:tgtEl>
                                        <p:attrNameLst>
                                          <p:attrName>ppt_w</p:attrName>
                                        </p:attrNameLst>
                                      </p:cBhvr>
                                      <p:tavLst>
                                        <p:tav tm="0">
                                          <p:val>
                                            <p:fltVal val="0"/>
                                          </p:val>
                                        </p:tav>
                                        <p:tav tm="100000">
                                          <p:val>
                                            <p:strVal val="#ppt_w"/>
                                          </p:val>
                                        </p:tav>
                                      </p:tavLst>
                                    </p:anim>
                                    <p:anim calcmode="lin" valueType="num">
                                      <p:cBhvr>
                                        <p:cTn id="23" dur="400" fill="hold"/>
                                        <p:tgtEl>
                                          <p:spTgt spid="45"/>
                                        </p:tgtEl>
                                        <p:attrNameLst>
                                          <p:attrName>ppt_h</p:attrName>
                                        </p:attrNameLst>
                                      </p:cBhvr>
                                      <p:tavLst>
                                        <p:tav tm="0">
                                          <p:val>
                                            <p:fltVal val="0"/>
                                          </p:val>
                                        </p:tav>
                                        <p:tav tm="100000">
                                          <p:val>
                                            <p:strVal val="#ppt_h"/>
                                          </p:val>
                                        </p:tav>
                                      </p:tavLst>
                                    </p:anim>
                                    <p:animEffect transition="in" filter="fade">
                                      <p:cBhvr>
                                        <p:cTn id="24" dur="400"/>
                                        <p:tgtEl>
                                          <p:spTgt spid="45"/>
                                        </p:tgtEl>
                                      </p:cBhvr>
                                    </p:animEffect>
                                    <p:anim calcmode="lin" valueType="num">
                                      <p:cBhvr>
                                        <p:cTn id="25" dur="400" fill="hold"/>
                                        <p:tgtEl>
                                          <p:spTgt spid="45"/>
                                        </p:tgtEl>
                                        <p:attrNameLst>
                                          <p:attrName>ppt_x</p:attrName>
                                        </p:attrNameLst>
                                      </p:cBhvr>
                                      <p:tavLst>
                                        <p:tav tm="0">
                                          <p:val>
                                            <p:fltVal val="0.5"/>
                                          </p:val>
                                        </p:tav>
                                        <p:tav tm="100000">
                                          <p:val>
                                            <p:strVal val="#ppt_x"/>
                                          </p:val>
                                        </p:tav>
                                      </p:tavLst>
                                    </p:anim>
                                    <p:anim calcmode="lin" valueType="num">
                                      <p:cBhvr>
                                        <p:cTn id="26" dur="400" fill="hold"/>
                                        <p:tgtEl>
                                          <p:spTgt spid="45"/>
                                        </p:tgtEl>
                                        <p:attrNameLst>
                                          <p:attrName>ppt_y</p:attrName>
                                        </p:attrNameLst>
                                      </p:cBhvr>
                                      <p:tavLst>
                                        <p:tav tm="0">
                                          <p:val>
                                            <p:fltVal val="0.5"/>
                                          </p:val>
                                        </p:tav>
                                        <p:tav tm="100000">
                                          <p:val>
                                            <p:strVal val="#ppt_y"/>
                                          </p:val>
                                        </p:tav>
                                      </p:tavLst>
                                    </p:anim>
                                  </p:childTnLst>
                                </p:cTn>
                              </p:par>
                              <p:par>
                                <p:cTn id="27" presetID="53" presetClass="entr" presetSubtype="528" repeatCount="2000" fill="hold" grpId="0" nodeType="withEffect">
                                  <p:stCondLst>
                                    <p:cond delay="0"/>
                                  </p:stCondLst>
                                  <p:childTnLst>
                                    <p:set>
                                      <p:cBhvr>
                                        <p:cTn id="28" dur="1" fill="hold">
                                          <p:stCondLst>
                                            <p:cond delay="0"/>
                                          </p:stCondLst>
                                        </p:cTn>
                                        <p:tgtEl>
                                          <p:spTgt spid="75"/>
                                        </p:tgtEl>
                                        <p:attrNameLst>
                                          <p:attrName>style.visibility</p:attrName>
                                        </p:attrNameLst>
                                      </p:cBhvr>
                                      <p:to>
                                        <p:strVal val="visible"/>
                                      </p:to>
                                    </p:set>
                                    <p:anim calcmode="lin" valueType="num">
                                      <p:cBhvr>
                                        <p:cTn id="29" dur="400" fill="hold"/>
                                        <p:tgtEl>
                                          <p:spTgt spid="75"/>
                                        </p:tgtEl>
                                        <p:attrNameLst>
                                          <p:attrName>ppt_w</p:attrName>
                                        </p:attrNameLst>
                                      </p:cBhvr>
                                      <p:tavLst>
                                        <p:tav tm="0">
                                          <p:val>
                                            <p:fltVal val="0"/>
                                          </p:val>
                                        </p:tav>
                                        <p:tav tm="100000">
                                          <p:val>
                                            <p:strVal val="#ppt_w"/>
                                          </p:val>
                                        </p:tav>
                                      </p:tavLst>
                                    </p:anim>
                                    <p:anim calcmode="lin" valueType="num">
                                      <p:cBhvr>
                                        <p:cTn id="30" dur="400" fill="hold"/>
                                        <p:tgtEl>
                                          <p:spTgt spid="75"/>
                                        </p:tgtEl>
                                        <p:attrNameLst>
                                          <p:attrName>ppt_h</p:attrName>
                                        </p:attrNameLst>
                                      </p:cBhvr>
                                      <p:tavLst>
                                        <p:tav tm="0">
                                          <p:val>
                                            <p:fltVal val="0"/>
                                          </p:val>
                                        </p:tav>
                                        <p:tav tm="100000">
                                          <p:val>
                                            <p:strVal val="#ppt_h"/>
                                          </p:val>
                                        </p:tav>
                                      </p:tavLst>
                                    </p:anim>
                                    <p:animEffect transition="in" filter="fade">
                                      <p:cBhvr>
                                        <p:cTn id="31" dur="400"/>
                                        <p:tgtEl>
                                          <p:spTgt spid="75"/>
                                        </p:tgtEl>
                                      </p:cBhvr>
                                    </p:animEffect>
                                    <p:anim calcmode="lin" valueType="num">
                                      <p:cBhvr>
                                        <p:cTn id="32" dur="400" fill="hold"/>
                                        <p:tgtEl>
                                          <p:spTgt spid="75"/>
                                        </p:tgtEl>
                                        <p:attrNameLst>
                                          <p:attrName>ppt_x</p:attrName>
                                        </p:attrNameLst>
                                      </p:cBhvr>
                                      <p:tavLst>
                                        <p:tav tm="0">
                                          <p:val>
                                            <p:fltVal val="0.5"/>
                                          </p:val>
                                        </p:tav>
                                        <p:tav tm="100000">
                                          <p:val>
                                            <p:strVal val="#ppt_x"/>
                                          </p:val>
                                        </p:tav>
                                      </p:tavLst>
                                    </p:anim>
                                    <p:anim calcmode="lin" valueType="num">
                                      <p:cBhvr>
                                        <p:cTn id="33" dur="400" fill="hold"/>
                                        <p:tgtEl>
                                          <p:spTgt spid="75"/>
                                        </p:tgtEl>
                                        <p:attrNameLst>
                                          <p:attrName>ppt_y</p:attrName>
                                        </p:attrNameLst>
                                      </p:cBhvr>
                                      <p:tavLst>
                                        <p:tav tm="0">
                                          <p:val>
                                            <p:fltVal val="0.5"/>
                                          </p:val>
                                        </p:tav>
                                        <p:tav tm="100000">
                                          <p:val>
                                            <p:strVal val="#ppt_y"/>
                                          </p:val>
                                        </p:tav>
                                      </p:tavLst>
                                    </p:anim>
                                  </p:childTnLst>
                                </p:cTn>
                              </p:par>
                              <p:par>
                                <p:cTn id="34" presetID="53" presetClass="entr" presetSubtype="528" repeatCount="2000" fill="hold" grpId="0" nodeType="withEffect">
                                  <p:stCondLst>
                                    <p:cond delay="0"/>
                                  </p:stCondLst>
                                  <p:childTnLst>
                                    <p:set>
                                      <p:cBhvr>
                                        <p:cTn id="35" dur="1" fill="hold">
                                          <p:stCondLst>
                                            <p:cond delay="0"/>
                                          </p:stCondLst>
                                        </p:cTn>
                                        <p:tgtEl>
                                          <p:spTgt spid="79"/>
                                        </p:tgtEl>
                                        <p:attrNameLst>
                                          <p:attrName>style.visibility</p:attrName>
                                        </p:attrNameLst>
                                      </p:cBhvr>
                                      <p:to>
                                        <p:strVal val="visible"/>
                                      </p:to>
                                    </p:set>
                                    <p:anim calcmode="lin" valueType="num">
                                      <p:cBhvr>
                                        <p:cTn id="36" dur="400" fill="hold"/>
                                        <p:tgtEl>
                                          <p:spTgt spid="79"/>
                                        </p:tgtEl>
                                        <p:attrNameLst>
                                          <p:attrName>ppt_w</p:attrName>
                                        </p:attrNameLst>
                                      </p:cBhvr>
                                      <p:tavLst>
                                        <p:tav tm="0">
                                          <p:val>
                                            <p:fltVal val="0"/>
                                          </p:val>
                                        </p:tav>
                                        <p:tav tm="100000">
                                          <p:val>
                                            <p:strVal val="#ppt_w"/>
                                          </p:val>
                                        </p:tav>
                                      </p:tavLst>
                                    </p:anim>
                                    <p:anim calcmode="lin" valueType="num">
                                      <p:cBhvr>
                                        <p:cTn id="37" dur="400" fill="hold"/>
                                        <p:tgtEl>
                                          <p:spTgt spid="79"/>
                                        </p:tgtEl>
                                        <p:attrNameLst>
                                          <p:attrName>ppt_h</p:attrName>
                                        </p:attrNameLst>
                                      </p:cBhvr>
                                      <p:tavLst>
                                        <p:tav tm="0">
                                          <p:val>
                                            <p:fltVal val="0"/>
                                          </p:val>
                                        </p:tav>
                                        <p:tav tm="100000">
                                          <p:val>
                                            <p:strVal val="#ppt_h"/>
                                          </p:val>
                                        </p:tav>
                                      </p:tavLst>
                                    </p:anim>
                                    <p:animEffect transition="in" filter="fade">
                                      <p:cBhvr>
                                        <p:cTn id="38" dur="400"/>
                                        <p:tgtEl>
                                          <p:spTgt spid="79"/>
                                        </p:tgtEl>
                                      </p:cBhvr>
                                    </p:animEffect>
                                    <p:anim calcmode="lin" valueType="num">
                                      <p:cBhvr>
                                        <p:cTn id="39" dur="400" fill="hold"/>
                                        <p:tgtEl>
                                          <p:spTgt spid="79"/>
                                        </p:tgtEl>
                                        <p:attrNameLst>
                                          <p:attrName>ppt_x</p:attrName>
                                        </p:attrNameLst>
                                      </p:cBhvr>
                                      <p:tavLst>
                                        <p:tav tm="0">
                                          <p:val>
                                            <p:fltVal val="0.5"/>
                                          </p:val>
                                        </p:tav>
                                        <p:tav tm="100000">
                                          <p:val>
                                            <p:strVal val="#ppt_x"/>
                                          </p:val>
                                        </p:tav>
                                      </p:tavLst>
                                    </p:anim>
                                    <p:anim calcmode="lin" valueType="num">
                                      <p:cBhvr>
                                        <p:cTn id="40" dur="400" fill="hold"/>
                                        <p:tgtEl>
                                          <p:spTgt spid="79"/>
                                        </p:tgtEl>
                                        <p:attrNameLst>
                                          <p:attrName>ppt_y</p:attrName>
                                        </p:attrNameLst>
                                      </p:cBhvr>
                                      <p:tavLst>
                                        <p:tav tm="0">
                                          <p:val>
                                            <p:fltVal val="0.5"/>
                                          </p:val>
                                        </p:tav>
                                        <p:tav tm="100000">
                                          <p:val>
                                            <p:strVal val="#ppt_y"/>
                                          </p:val>
                                        </p:tav>
                                      </p:tavLst>
                                    </p:anim>
                                  </p:childTnLst>
                                </p:cTn>
                              </p:par>
                            </p:childTnLst>
                          </p:cTn>
                        </p:par>
                        <p:par>
                          <p:cTn id="41" fill="hold">
                            <p:stCondLst>
                              <p:cond delay="1550"/>
                            </p:stCondLst>
                            <p:childTnLst>
                              <p:par>
                                <p:cTn id="42" presetID="53" presetClass="entr" presetSubtype="528" repeatCount="2000" fill="hold" grpId="0" nodeType="afterEffect">
                                  <p:stCondLst>
                                    <p:cond delay="0"/>
                                  </p:stCondLst>
                                  <p:childTnLst>
                                    <p:set>
                                      <p:cBhvr>
                                        <p:cTn id="43" dur="1" fill="hold">
                                          <p:stCondLst>
                                            <p:cond delay="0"/>
                                          </p:stCondLst>
                                        </p:cTn>
                                        <p:tgtEl>
                                          <p:spTgt spid="85"/>
                                        </p:tgtEl>
                                        <p:attrNameLst>
                                          <p:attrName>style.visibility</p:attrName>
                                        </p:attrNameLst>
                                      </p:cBhvr>
                                      <p:to>
                                        <p:strVal val="visible"/>
                                      </p:to>
                                    </p:set>
                                    <p:anim calcmode="lin" valueType="num">
                                      <p:cBhvr>
                                        <p:cTn id="44" dur="400" fill="hold"/>
                                        <p:tgtEl>
                                          <p:spTgt spid="85"/>
                                        </p:tgtEl>
                                        <p:attrNameLst>
                                          <p:attrName>ppt_w</p:attrName>
                                        </p:attrNameLst>
                                      </p:cBhvr>
                                      <p:tavLst>
                                        <p:tav tm="0">
                                          <p:val>
                                            <p:fltVal val="0"/>
                                          </p:val>
                                        </p:tav>
                                        <p:tav tm="100000">
                                          <p:val>
                                            <p:strVal val="#ppt_w"/>
                                          </p:val>
                                        </p:tav>
                                      </p:tavLst>
                                    </p:anim>
                                    <p:anim calcmode="lin" valueType="num">
                                      <p:cBhvr>
                                        <p:cTn id="45" dur="400" fill="hold"/>
                                        <p:tgtEl>
                                          <p:spTgt spid="85"/>
                                        </p:tgtEl>
                                        <p:attrNameLst>
                                          <p:attrName>ppt_h</p:attrName>
                                        </p:attrNameLst>
                                      </p:cBhvr>
                                      <p:tavLst>
                                        <p:tav tm="0">
                                          <p:val>
                                            <p:fltVal val="0"/>
                                          </p:val>
                                        </p:tav>
                                        <p:tav tm="100000">
                                          <p:val>
                                            <p:strVal val="#ppt_h"/>
                                          </p:val>
                                        </p:tav>
                                      </p:tavLst>
                                    </p:anim>
                                    <p:animEffect transition="in" filter="fade">
                                      <p:cBhvr>
                                        <p:cTn id="46" dur="400"/>
                                        <p:tgtEl>
                                          <p:spTgt spid="85"/>
                                        </p:tgtEl>
                                      </p:cBhvr>
                                    </p:animEffect>
                                    <p:anim calcmode="lin" valueType="num">
                                      <p:cBhvr>
                                        <p:cTn id="47" dur="400" fill="hold"/>
                                        <p:tgtEl>
                                          <p:spTgt spid="85"/>
                                        </p:tgtEl>
                                        <p:attrNameLst>
                                          <p:attrName>ppt_x</p:attrName>
                                        </p:attrNameLst>
                                      </p:cBhvr>
                                      <p:tavLst>
                                        <p:tav tm="0">
                                          <p:val>
                                            <p:fltVal val="0.5"/>
                                          </p:val>
                                        </p:tav>
                                        <p:tav tm="100000">
                                          <p:val>
                                            <p:strVal val="#ppt_x"/>
                                          </p:val>
                                        </p:tav>
                                      </p:tavLst>
                                    </p:anim>
                                    <p:anim calcmode="lin" valueType="num">
                                      <p:cBhvr>
                                        <p:cTn id="48" dur="400" fill="hold"/>
                                        <p:tgtEl>
                                          <p:spTgt spid="85"/>
                                        </p:tgtEl>
                                        <p:attrNameLst>
                                          <p:attrName>ppt_y</p:attrName>
                                        </p:attrNameLst>
                                      </p:cBhvr>
                                      <p:tavLst>
                                        <p:tav tm="0">
                                          <p:val>
                                            <p:fltVal val="0.5"/>
                                          </p:val>
                                        </p:tav>
                                        <p:tav tm="100000">
                                          <p:val>
                                            <p:strVal val="#ppt_y"/>
                                          </p:val>
                                        </p:tav>
                                      </p:tavLst>
                                    </p:anim>
                                  </p:childTnLst>
                                </p:cTn>
                              </p:par>
                              <p:par>
                                <p:cTn id="49" presetID="53" presetClass="entr" presetSubtype="528" repeatCount="200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400" fill="hold"/>
                                        <p:tgtEl>
                                          <p:spTgt spid="44"/>
                                        </p:tgtEl>
                                        <p:attrNameLst>
                                          <p:attrName>ppt_w</p:attrName>
                                        </p:attrNameLst>
                                      </p:cBhvr>
                                      <p:tavLst>
                                        <p:tav tm="0">
                                          <p:val>
                                            <p:fltVal val="0"/>
                                          </p:val>
                                        </p:tav>
                                        <p:tav tm="100000">
                                          <p:val>
                                            <p:strVal val="#ppt_w"/>
                                          </p:val>
                                        </p:tav>
                                      </p:tavLst>
                                    </p:anim>
                                    <p:anim calcmode="lin" valueType="num">
                                      <p:cBhvr>
                                        <p:cTn id="52" dur="400" fill="hold"/>
                                        <p:tgtEl>
                                          <p:spTgt spid="44"/>
                                        </p:tgtEl>
                                        <p:attrNameLst>
                                          <p:attrName>ppt_h</p:attrName>
                                        </p:attrNameLst>
                                      </p:cBhvr>
                                      <p:tavLst>
                                        <p:tav tm="0">
                                          <p:val>
                                            <p:fltVal val="0"/>
                                          </p:val>
                                        </p:tav>
                                        <p:tav tm="100000">
                                          <p:val>
                                            <p:strVal val="#ppt_h"/>
                                          </p:val>
                                        </p:tav>
                                      </p:tavLst>
                                    </p:anim>
                                    <p:animEffect transition="in" filter="fade">
                                      <p:cBhvr>
                                        <p:cTn id="53" dur="400"/>
                                        <p:tgtEl>
                                          <p:spTgt spid="44"/>
                                        </p:tgtEl>
                                      </p:cBhvr>
                                    </p:animEffect>
                                    <p:anim calcmode="lin" valueType="num">
                                      <p:cBhvr>
                                        <p:cTn id="54" dur="400" fill="hold"/>
                                        <p:tgtEl>
                                          <p:spTgt spid="44"/>
                                        </p:tgtEl>
                                        <p:attrNameLst>
                                          <p:attrName>ppt_x</p:attrName>
                                        </p:attrNameLst>
                                      </p:cBhvr>
                                      <p:tavLst>
                                        <p:tav tm="0">
                                          <p:val>
                                            <p:fltVal val="0.5"/>
                                          </p:val>
                                        </p:tav>
                                        <p:tav tm="100000">
                                          <p:val>
                                            <p:strVal val="#ppt_x"/>
                                          </p:val>
                                        </p:tav>
                                      </p:tavLst>
                                    </p:anim>
                                    <p:anim calcmode="lin" valueType="num">
                                      <p:cBhvr>
                                        <p:cTn id="55" dur="400" fill="hold"/>
                                        <p:tgtEl>
                                          <p:spTgt spid="44"/>
                                        </p:tgtEl>
                                        <p:attrNameLst>
                                          <p:attrName>ppt_y</p:attrName>
                                        </p:attrNameLst>
                                      </p:cBhvr>
                                      <p:tavLst>
                                        <p:tav tm="0">
                                          <p:val>
                                            <p:fltVal val="0.5"/>
                                          </p:val>
                                        </p:tav>
                                        <p:tav tm="100000">
                                          <p:val>
                                            <p:strVal val="#ppt_y"/>
                                          </p:val>
                                        </p:tav>
                                      </p:tavLst>
                                    </p:anim>
                                  </p:childTnLst>
                                </p:cTn>
                              </p:par>
                              <p:par>
                                <p:cTn id="56" presetID="53" presetClass="entr" presetSubtype="528" repeatCount="2000" fill="hold" grpId="0" nodeType="withEffect">
                                  <p:stCondLst>
                                    <p:cond delay="0"/>
                                  </p:stCondLst>
                                  <p:childTnLst>
                                    <p:set>
                                      <p:cBhvr>
                                        <p:cTn id="57" dur="1" fill="hold">
                                          <p:stCondLst>
                                            <p:cond delay="0"/>
                                          </p:stCondLst>
                                        </p:cTn>
                                        <p:tgtEl>
                                          <p:spTgt spid="76"/>
                                        </p:tgtEl>
                                        <p:attrNameLst>
                                          <p:attrName>style.visibility</p:attrName>
                                        </p:attrNameLst>
                                      </p:cBhvr>
                                      <p:to>
                                        <p:strVal val="visible"/>
                                      </p:to>
                                    </p:set>
                                    <p:anim calcmode="lin" valueType="num">
                                      <p:cBhvr>
                                        <p:cTn id="58" dur="400" fill="hold"/>
                                        <p:tgtEl>
                                          <p:spTgt spid="76"/>
                                        </p:tgtEl>
                                        <p:attrNameLst>
                                          <p:attrName>ppt_w</p:attrName>
                                        </p:attrNameLst>
                                      </p:cBhvr>
                                      <p:tavLst>
                                        <p:tav tm="0">
                                          <p:val>
                                            <p:fltVal val="0"/>
                                          </p:val>
                                        </p:tav>
                                        <p:tav tm="100000">
                                          <p:val>
                                            <p:strVal val="#ppt_w"/>
                                          </p:val>
                                        </p:tav>
                                      </p:tavLst>
                                    </p:anim>
                                    <p:anim calcmode="lin" valueType="num">
                                      <p:cBhvr>
                                        <p:cTn id="59" dur="400" fill="hold"/>
                                        <p:tgtEl>
                                          <p:spTgt spid="76"/>
                                        </p:tgtEl>
                                        <p:attrNameLst>
                                          <p:attrName>ppt_h</p:attrName>
                                        </p:attrNameLst>
                                      </p:cBhvr>
                                      <p:tavLst>
                                        <p:tav tm="0">
                                          <p:val>
                                            <p:fltVal val="0"/>
                                          </p:val>
                                        </p:tav>
                                        <p:tav tm="100000">
                                          <p:val>
                                            <p:strVal val="#ppt_h"/>
                                          </p:val>
                                        </p:tav>
                                      </p:tavLst>
                                    </p:anim>
                                    <p:animEffect transition="in" filter="fade">
                                      <p:cBhvr>
                                        <p:cTn id="60" dur="400"/>
                                        <p:tgtEl>
                                          <p:spTgt spid="76"/>
                                        </p:tgtEl>
                                      </p:cBhvr>
                                    </p:animEffect>
                                    <p:anim calcmode="lin" valueType="num">
                                      <p:cBhvr>
                                        <p:cTn id="61" dur="400" fill="hold"/>
                                        <p:tgtEl>
                                          <p:spTgt spid="76"/>
                                        </p:tgtEl>
                                        <p:attrNameLst>
                                          <p:attrName>ppt_x</p:attrName>
                                        </p:attrNameLst>
                                      </p:cBhvr>
                                      <p:tavLst>
                                        <p:tav tm="0">
                                          <p:val>
                                            <p:fltVal val="0.5"/>
                                          </p:val>
                                        </p:tav>
                                        <p:tav tm="100000">
                                          <p:val>
                                            <p:strVal val="#ppt_x"/>
                                          </p:val>
                                        </p:tav>
                                      </p:tavLst>
                                    </p:anim>
                                    <p:anim calcmode="lin" valueType="num">
                                      <p:cBhvr>
                                        <p:cTn id="62" dur="400" fill="hold"/>
                                        <p:tgtEl>
                                          <p:spTgt spid="76"/>
                                        </p:tgtEl>
                                        <p:attrNameLst>
                                          <p:attrName>ppt_y</p:attrName>
                                        </p:attrNameLst>
                                      </p:cBhvr>
                                      <p:tavLst>
                                        <p:tav tm="0">
                                          <p:val>
                                            <p:fltVal val="0.5"/>
                                          </p:val>
                                        </p:tav>
                                        <p:tav tm="100000">
                                          <p:val>
                                            <p:strVal val="#ppt_y"/>
                                          </p:val>
                                        </p:tav>
                                      </p:tavLst>
                                    </p:anim>
                                  </p:childTnLst>
                                </p:cTn>
                              </p:par>
                              <p:par>
                                <p:cTn id="63" presetID="53" presetClass="entr" presetSubtype="528" repeatCount="2000" fill="hold" grpId="0" nodeType="withEffect">
                                  <p:stCondLst>
                                    <p:cond delay="0"/>
                                  </p:stCondLst>
                                  <p:childTnLst>
                                    <p:set>
                                      <p:cBhvr>
                                        <p:cTn id="64" dur="1" fill="hold">
                                          <p:stCondLst>
                                            <p:cond delay="0"/>
                                          </p:stCondLst>
                                        </p:cTn>
                                        <p:tgtEl>
                                          <p:spTgt spid="80"/>
                                        </p:tgtEl>
                                        <p:attrNameLst>
                                          <p:attrName>style.visibility</p:attrName>
                                        </p:attrNameLst>
                                      </p:cBhvr>
                                      <p:to>
                                        <p:strVal val="visible"/>
                                      </p:to>
                                    </p:set>
                                    <p:anim calcmode="lin" valueType="num">
                                      <p:cBhvr>
                                        <p:cTn id="65" dur="400" fill="hold"/>
                                        <p:tgtEl>
                                          <p:spTgt spid="80"/>
                                        </p:tgtEl>
                                        <p:attrNameLst>
                                          <p:attrName>ppt_w</p:attrName>
                                        </p:attrNameLst>
                                      </p:cBhvr>
                                      <p:tavLst>
                                        <p:tav tm="0">
                                          <p:val>
                                            <p:fltVal val="0"/>
                                          </p:val>
                                        </p:tav>
                                        <p:tav tm="100000">
                                          <p:val>
                                            <p:strVal val="#ppt_w"/>
                                          </p:val>
                                        </p:tav>
                                      </p:tavLst>
                                    </p:anim>
                                    <p:anim calcmode="lin" valueType="num">
                                      <p:cBhvr>
                                        <p:cTn id="66" dur="400" fill="hold"/>
                                        <p:tgtEl>
                                          <p:spTgt spid="80"/>
                                        </p:tgtEl>
                                        <p:attrNameLst>
                                          <p:attrName>ppt_h</p:attrName>
                                        </p:attrNameLst>
                                      </p:cBhvr>
                                      <p:tavLst>
                                        <p:tav tm="0">
                                          <p:val>
                                            <p:fltVal val="0"/>
                                          </p:val>
                                        </p:tav>
                                        <p:tav tm="100000">
                                          <p:val>
                                            <p:strVal val="#ppt_h"/>
                                          </p:val>
                                        </p:tav>
                                      </p:tavLst>
                                    </p:anim>
                                    <p:animEffect transition="in" filter="fade">
                                      <p:cBhvr>
                                        <p:cTn id="67" dur="400"/>
                                        <p:tgtEl>
                                          <p:spTgt spid="80"/>
                                        </p:tgtEl>
                                      </p:cBhvr>
                                    </p:animEffect>
                                    <p:anim calcmode="lin" valueType="num">
                                      <p:cBhvr>
                                        <p:cTn id="68" dur="400" fill="hold"/>
                                        <p:tgtEl>
                                          <p:spTgt spid="80"/>
                                        </p:tgtEl>
                                        <p:attrNameLst>
                                          <p:attrName>ppt_x</p:attrName>
                                        </p:attrNameLst>
                                      </p:cBhvr>
                                      <p:tavLst>
                                        <p:tav tm="0">
                                          <p:val>
                                            <p:fltVal val="0.5"/>
                                          </p:val>
                                        </p:tav>
                                        <p:tav tm="100000">
                                          <p:val>
                                            <p:strVal val="#ppt_x"/>
                                          </p:val>
                                        </p:tav>
                                      </p:tavLst>
                                    </p:anim>
                                    <p:anim calcmode="lin" valueType="num">
                                      <p:cBhvr>
                                        <p:cTn id="69" dur="400" fill="hold"/>
                                        <p:tgtEl>
                                          <p:spTgt spid="80"/>
                                        </p:tgtEl>
                                        <p:attrNameLst>
                                          <p:attrName>ppt_y</p:attrName>
                                        </p:attrNameLst>
                                      </p:cBhvr>
                                      <p:tavLst>
                                        <p:tav tm="0">
                                          <p:val>
                                            <p:fltVal val="0.5"/>
                                          </p:val>
                                        </p:tav>
                                        <p:tav tm="100000">
                                          <p:val>
                                            <p:strVal val="#ppt_y"/>
                                          </p:val>
                                        </p:tav>
                                      </p:tavLst>
                                    </p:anim>
                                  </p:childTnLst>
                                </p:cTn>
                              </p:par>
                            </p:childTnLst>
                          </p:cTn>
                        </p:par>
                        <p:par>
                          <p:cTn id="70" fill="hold">
                            <p:stCondLst>
                              <p:cond delay="2350"/>
                            </p:stCondLst>
                            <p:childTnLst>
                              <p:par>
                                <p:cTn id="71" presetID="53" presetClass="entr" presetSubtype="528" repeatCount="2000"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anim calcmode="lin" valueType="num">
                                      <p:cBhvr>
                                        <p:cTn id="73" dur="400" fill="hold"/>
                                        <p:tgtEl>
                                          <p:spTgt spid="86"/>
                                        </p:tgtEl>
                                        <p:attrNameLst>
                                          <p:attrName>ppt_w</p:attrName>
                                        </p:attrNameLst>
                                      </p:cBhvr>
                                      <p:tavLst>
                                        <p:tav tm="0">
                                          <p:val>
                                            <p:fltVal val="0"/>
                                          </p:val>
                                        </p:tav>
                                        <p:tav tm="100000">
                                          <p:val>
                                            <p:strVal val="#ppt_w"/>
                                          </p:val>
                                        </p:tav>
                                      </p:tavLst>
                                    </p:anim>
                                    <p:anim calcmode="lin" valueType="num">
                                      <p:cBhvr>
                                        <p:cTn id="74" dur="400" fill="hold"/>
                                        <p:tgtEl>
                                          <p:spTgt spid="86"/>
                                        </p:tgtEl>
                                        <p:attrNameLst>
                                          <p:attrName>ppt_h</p:attrName>
                                        </p:attrNameLst>
                                      </p:cBhvr>
                                      <p:tavLst>
                                        <p:tav tm="0">
                                          <p:val>
                                            <p:fltVal val="0"/>
                                          </p:val>
                                        </p:tav>
                                        <p:tav tm="100000">
                                          <p:val>
                                            <p:strVal val="#ppt_h"/>
                                          </p:val>
                                        </p:tav>
                                      </p:tavLst>
                                    </p:anim>
                                    <p:animEffect transition="in" filter="fade">
                                      <p:cBhvr>
                                        <p:cTn id="75" dur="400"/>
                                        <p:tgtEl>
                                          <p:spTgt spid="86"/>
                                        </p:tgtEl>
                                      </p:cBhvr>
                                    </p:animEffect>
                                    <p:anim calcmode="lin" valueType="num">
                                      <p:cBhvr>
                                        <p:cTn id="76" dur="400" fill="hold"/>
                                        <p:tgtEl>
                                          <p:spTgt spid="86"/>
                                        </p:tgtEl>
                                        <p:attrNameLst>
                                          <p:attrName>ppt_x</p:attrName>
                                        </p:attrNameLst>
                                      </p:cBhvr>
                                      <p:tavLst>
                                        <p:tav tm="0">
                                          <p:val>
                                            <p:fltVal val="0.5"/>
                                          </p:val>
                                        </p:tav>
                                        <p:tav tm="100000">
                                          <p:val>
                                            <p:strVal val="#ppt_x"/>
                                          </p:val>
                                        </p:tav>
                                      </p:tavLst>
                                    </p:anim>
                                    <p:anim calcmode="lin" valueType="num">
                                      <p:cBhvr>
                                        <p:cTn id="77" dur="400" fill="hold"/>
                                        <p:tgtEl>
                                          <p:spTgt spid="86"/>
                                        </p:tgtEl>
                                        <p:attrNameLst>
                                          <p:attrName>ppt_y</p:attrName>
                                        </p:attrNameLst>
                                      </p:cBhvr>
                                      <p:tavLst>
                                        <p:tav tm="0">
                                          <p:val>
                                            <p:fltVal val="0.5"/>
                                          </p:val>
                                        </p:tav>
                                        <p:tav tm="100000">
                                          <p:val>
                                            <p:strVal val="#ppt_y"/>
                                          </p:val>
                                        </p:tav>
                                      </p:tavLst>
                                    </p:anim>
                                  </p:childTnLst>
                                </p:cTn>
                              </p:par>
                              <p:par>
                                <p:cTn id="78" presetID="53" presetClass="entr" presetSubtype="528" repeatCount="2000"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p:cTn id="80" dur="400" fill="hold"/>
                                        <p:tgtEl>
                                          <p:spTgt spid="43"/>
                                        </p:tgtEl>
                                        <p:attrNameLst>
                                          <p:attrName>ppt_w</p:attrName>
                                        </p:attrNameLst>
                                      </p:cBhvr>
                                      <p:tavLst>
                                        <p:tav tm="0">
                                          <p:val>
                                            <p:fltVal val="0"/>
                                          </p:val>
                                        </p:tav>
                                        <p:tav tm="100000">
                                          <p:val>
                                            <p:strVal val="#ppt_w"/>
                                          </p:val>
                                        </p:tav>
                                      </p:tavLst>
                                    </p:anim>
                                    <p:anim calcmode="lin" valueType="num">
                                      <p:cBhvr>
                                        <p:cTn id="81" dur="400" fill="hold"/>
                                        <p:tgtEl>
                                          <p:spTgt spid="43"/>
                                        </p:tgtEl>
                                        <p:attrNameLst>
                                          <p:attrName>ppt_h</p:attrName>
                                        </p:attrNameLst>
                                      </p:cBhvr>
                                      <p:tavLst>
                                        <p:tav tm="0">
                                          <p:val>
                                            <p:fltVal val="0"/>
                                          </p:val>
                                        </p:tav>
                                        <p:tav tm="100000">
                                          <p:val>
                                            <p:strVal val="#ppt_h"/>
                                          </p:val>
                                        </p:tav>
                                      </p:tavLst>
                                    </p:anim>
                                    <p:animEffect transition="in" filter="fade">
                                      <p:cBhvr>
                                        <p:cTn id="82" dur="400"/>
                                        <p:tgtEl>
                                          <p:spTgt spid="43"/>
                                        </p:tgtEl>
                                      </p:cBhvr>
                                    </p:animEffect>
                                    <p:anim calcmode="lin" valueType="num">
                                      <p:cBhvr>
                                        <p:cTn id="83" dur="400" fill="hold"/>
                                        <p:tgtEl>
                                          <p:spTgt spid="43"/>
                                        </p:tgtEl>
                                        <p:attrNameLst>
                                          <p:attrName>ppt_x</p:attrName>
                                        </p:attrNameLst>
                                      </p:cBhvr>
                                      <p:tavLst>
                                        <p:tav tm="0">
                                          <p:val>
                                            <p:fltVal val="0.5"/>
                                          </p:val>
                                        </p:tav>
                                        <p:tav tm="100000">
                                          <p:val>
                                            <p:strVal val="#ppt_x"/>
                                          </p:val>
                                        </p:tav>
                                      </p:tavLst>
                                    </p:anim>
                                    <p:anim calcmode="lin" valueType="num">
                                      <p:cBhvr>
                                        <p:cTn id="84" dur="400" fill="hold"/>
                                        <p:tgtEl>
                                          <p:spTgt spid="43"/>
                                        </p:tgtEl>
                                        <p:attrNameLst>
                                          <p:attrName>ppt_y</p:attrName>
                                        </p:attrNameLst>
                                      </p:cBhvr>
                                      <p:tavLst>
                                        <p:tav tm="0">
                                          <p:val>
                                            <p:fltVal val="0.5"/>
                                          </p:val>
                                        </p:tav>
                                        <p:tav tm="100000">
                                          <p:val>
                                            <p:strVal val="#ppt_y"/>
                                          </p:val>
                                        </p:tav>
                                      </p:tavLst>
                                    </p:anim>
                                  </p:childTnLst>
                                </p:cTn>
                              </p:par>
                              <p:par>
                                <p:cTn id="85" presetID="53" presetClass="entr" presetSubtype="528" repeatCount="2000" fill="hold" grpId="0" nodeType="withEffect">
                                  <p:stCondLst>
                                    <p:cond delay="0"/>
                                  </p:stCondLst>
                                  <p:childTnLst>
                                    <p:set>
                                      <p:cBhvr>
                                        <p:cTn id="86" dur="1" fill="hold">
                                          <p:stCondLst>
                                            <p:cond delay="0"/>
                                          </p:stCondLst>
                                        </p:cTn>
                                        <p:tgtEl>
                                          <p:spTgt spid="77"/>
                                        </p:tgtEl>
                                        <p:attrNameLst>
                                          <p:attrName>style.visibility</p:attrName>
                                        </p:attrNameLst>
                                      </p:cBhvr>
                                      <p:to>
                                        <p:strVal val="visible"/>
                                      </p:to>
                                    </p:set>
                                    <p:anim calcmode="lin" valueType="num">
                                      <p:cBhvr>
                                        <p:cTn id="87" dur="400" fill="hold"/>
                                        <p:tgtEl>
                                          <p:spTgt spid="77"/>
                                        </p:tgtEl>
                                        <p:attrNameLst>
                                          <p:attrName>ppt_w</p:attrName>
                                        </p:attrNameLst>
                                      </p:cBhvr>
                                      <p:tavLst>
                                        <p:tav tm="0">
                                          <p:val>
                                            <p:fltVal val="0"/>
                                          </p:val>
                                        </p:tav>
                                        <p:tav tm="100000">
                                          <p:val>
                                            <p:strVal val="#ppt_w"/>
                                          </p:val>
                                        </p:tav>
                                      </p:tavLst>
                                    </p:anim>
                                    <p:anim calcmode="lin" valueType="num">
                                      <p:cBhvr>
                                        <p:cTn id="88" dur="400" fill="hold"/>
                                        <p:tgtEl>
                                          <p:spTgt spid="77"/>
                                        </p:tgtEl>
                                        <p:attrNameLst>
                                          <p:attrName>ppt_h</p:attrName>
                                        </p:attrNameLst>
                                      </p:cBhvr>
                                      <p:tavLst>
                                        <p:tav tm="0">
                                          <p:val>
                                            <p:fltVal val="0"/>
                                          </p:val>
                                        </p:tav>
                                        <p:tav tm="100000">
                                          <p:val>
                                            <p:strVal val="#ppt_h"/>
                                          </p:val>
                                        </p:tav>
                                      </p:tavLst>
                                    </p:anim>
                                    <p:animEffect transition="in" filter="fade">
                                      <p:cBhvr>
                                        <p:cTn id="89" dur="400"/>
                                        <p:tgtEl>
                                          <p:spTgt spid="77"/>
                                        </p:tgtEl>
                                      </p:cBhvr>
                                    </p:animEffect>
                                    <p:anim calcmode="lin" valueType="num">
                                      <p:cBhvr>
                                        <p:cTn id="90" dur="400" fill="hold"/>
                                        <p:tgtEl>
                                          <p:spTgt spid="77"/>
                                        </p:tgtEl>
                                        <p:attrNameLst>
                                          <p:attrName>ppt_x</p:attrName>
                                        </p:attrNameLst>
                                      </p:cBhvr>
                                      <p:tavLst>
                                        <p:tav tm="0">
                                          <p:val>
                                            <p:fltVal val="0.5"/>
                                          </p:val>
                                        </p:tav>
                                        <p:tav tm="100000">
                                          <p:val>
                                            <p:strVal val="#ppt_x"/>
                                          </p:val>
                                        </p:tav>
                                      </p:tavLst>
                                    </p:anim>
                                    <p:anim calcmode="lin" valueType="num">
                                      <p:cBhvr>
                                        <p:cTn id="91" dur="400" fill="hold"/>
                                        <p:tgtEl>
                                          <p:spTgt spid="77"/>
                                        </p:tgtEl>
                                        <p:attrNameLst>
                                          <p:attrName>ppt_y</p:attrName>
                                        </p:attrNameLst>
                                      </p:cBhvr>
                                      <p:tavLst>
                                        <p:tav tm="0">
                                          <p:val>
                                            <p:fltVal val="0.5"/>
                                          </p:val>
                                        </p:tav>
                                        <p:tav tm="100000">
                                          <p:val>
                                            <p:strVal val="#ppt_y"/>
                                          </p:val>
                                        </p:tav>
                                      </p:tavLst>
                                    </p:anim>
                                  </p:childTnLst>
                                </p:cTn>
                              </p:par>
                              <p:par>
                                <p:cTn id="92" presetID="53" presetClass="entr" presetSubtype="528" repeatCount="2000" fill="hold" grpId="0" nodeType="withEffect">
                                  <p:stCondLst>
                                    <p:cond delay="0"/>
                                  </p:stCondLst>
                                  <p:childTnLst>
                                    <p:set>
                                      <p:cBhvr>
                                        <p:cTn id="93" dur="1" fill="hold">
                                          <p:stCondLst>
                                            <p:cond delay="0"/>
                                          </p:stCondLst>
                                        </p:cTn>
                                        <p:tgtEl>
                                          <p:spTgt spid="81"/>
                                        </p:tgtEl>
                                        <p:attrNameLst>
                                          <p:attrName>style.visibility</p:attrName>
                                        </p:attrNameLst>
                                      </p:cBhvr>
                                      <p:to>
                                        <p:strVal val="visible"/>
                                      </p:to>
                                    </p:set>
                                    <p:anim calcmode="lin" valueType="num">
                                      <p:cBhvr>
                                        <p:cTn id="94" dur="400" fill="hold"/>
                                        <p:tgtEl>
                                          <p:spTgt spid="81"/>
                                        </p:tgtEl>
                                        <p:attrNameLst>
                                          <p:attrName>ppt_w</p:attrName>
                                        </p:attrNameLst>
                                      </p:cBhvr>
                                      <p:tavLst>
                                        <p:tav tm="0">
                                          <p:val>
                                            <p:fltVal val="0"/>
                                          </p:val>
                                        </p:tav>
                                        <p:tav tm="100000">
                                          <p:val>
                                            <p:strVal val="#ppt_w"/>
                                          </p:val>
                                        </p:tav>
                                      </p:tavLst>
                                    </p:anim>
                                    <p:anim calcmode="lin" valueType="num">
                                      <p:cBhvr>
                                        <p:cTn id="95" dur="400" fill="hold"/>
                                        <p:tgtEl>
                                          <p:spTgt spid="81"/>
                                        </p:tgtEl>
                                        <p:attrNameLst>
                                          <p:attrName>ppt_h</p:attrName>
                                        </p:attrNameLst>
                                      </p:cBhvr>
                                      <p:tavLst>
                                        <p:tav tm="0">
                                          <p:val>
                                            <p:fltVal val="0"/>
                                          </p:val>
                                        </p:tav>
                                        <p:tav tm="100000">
                                          <p:val>
                                            <p:strVal val="#ppt_h"/>
                                          </p:val>
                                        </p:tav>
                                      </p:tavLst>
                                    </p:anim>
                                    <p:animEffect transition="in" filter="fade">
                                      <p:cBhvr>
                                        <p:cTn id="96" dur="400"/>
                                        <p:tgtEl>
                                          <p:spTgt spid="81"/>
                                        </p:tgtEl>
                                      </p:cBhvr>
                                    </p:animEffect>
                                    <p:anim calcmode="lin" valueType="num">
                                      <p:cBhvr>
                                        <p:cTn id="97" dur="400" fill="hold"/>
                                        <p:tgtEl>
                                          <p:spTgt spid="81"/>
                                        </p:tgtEl>
                                        <p:attrNameLst>
                                          <p:attrName>ppt_x</p:attrName>
                                        </p:attrNameLst>
                                      </p:cBhvr>
                                      <p:tavLst>
                                        <p:tav tm="0">
                                          <p:val>
                                            <p:fltVal val="0.5"/>
                                          </p:val>
                                        </p:tav>
                                        <p:tav tm="100000">
                                          <p:val>
                                            <p:strVal val="#ppt_x"/>
                                          </p:val>
                                        </p:tav>
                                      </p:tavLst>
                                    </p:anim>
                                    <p:anim calcmode="lin" valueType="num">
                                      <p:cBhvr>
                                        <p:cTn id="98" dur="400" fill="hold"/>
                                        <p:tgtEl>
                                          <p:spTgt spid="81"/>
                                        </p:tgtEl>
                                        <p:attrNameLst>
                                          <p:attrName>ppt_y</p:attrName>
                                        </p:attrNameLst>
                                      </p:cBhvr>
                                      <p:tavLst>
                                        <p:tav tm="0">
                                          <p:val>
                                            <p:fltVal val="0.5"/>
                                          </p:val>
                                        </p:tav>
                                        <p:tav tm="100000">
                                          <p:val>
                                            <p:strVal val="#ppt_y"/>
                                          </p:val>
                                        </p:tav>
                                      </p:tavLst>
                                    </p:anim>
                                  </p:childTnLst>
                                </p:cTn>
                              </p:par>
                            </p:childTnLst>
                          </p:cTn>
                        </p:par>
                        <p:par>
                          <p:cTn id="99" fill="hold">
                            <p:stCondLst>
                              <p:cond delay="3150"/>
                            </p:stCondLst>
                            <p:childTnLst>
                              <p:par>
                                <p:cTn id="100" presetID="53" presetClass="entr" presetSubtype="528" repeatCount="2000" fill="hold" grpId="0" nodeType="afterEffect">
                                  <p:stCondLst>
                                    <p:cond delay="0"/>
                                  </p:stCondLst>
                                  <p:childTnLst>
                                    <p:set>
                                      <p:cBhvr>
                                        <p:cTn id="101" dur="1" fill="hold">
                                          <p:stCondLst>
                                            <p:cond delay="0"/>
                                          </p:stCondLst>
                                        </p:cTn>
                                        <p:tgtEl>
                                          <p:spTgt spid="87"/>
                                        </p:tgtEl>
                                        <p:attrNameLst>
                                          <p:attrName>style.visibility</p:attrName>
                                        </p:attrNameLst>
                                      </p:cBhvr>
                                      <p:to>
                                        <p:strVal val="visible"/>
                                      </p:to>
                                    </p:set>
                                    <p:anim calcmode="lin" valueType="num">
                                      <p:cBhvr>
                                        <p:cTn id="102" dur="400" fill="hold"/>
                                        <p:tgtEl>
                                          <p:spTgt spid="87"/>
                                        </p:tgtEl>
                                        <p:attrNameLst>
                                          <p:attrName>ppt_w</p:attrName>
                                        </p:attrNameLst>
                                      </p:cBhvr>
                                      <p:tavLst>
                                        <p:tav tm="0">
                                          <p:val>
                                            <p:fltVal val="0"/>
                                          </p:val>
                                        </p:tav>
                                        <p:tav tm="100000">
                                          <p:val>
                                            <p:strVal val="#ppt_w"/>
                                          </p:val>
                                        </p:tav>
                                      </p:tavLst>
                                    </p:anim>
                                    <p:anim calcmode="lin" valueType="num">
                                      <p:cBhvr>
                                        <p:cTn id="103" dur="400" fill="hold"/>
                                        <p:tgtEl>
                                          <p:spTgt spid="87"/>
                                        </p:tgtEl>
                                        <p:attrNameLst>
                                          <p:attrName>ppt_h</p:attrName>
                                        </p:attrNameLst>
                                      </p:cBhvr>
                                      <p:tavLst>
                                        <p:tav tm="0">
                                          <p:val>
                                            <p:fltVal val="0"/>
                                          </p:val>
                                        </p:tav>
                                        <p:tav tm="100000">
                                          <p:val>
                                            <p:strVal val="#ppt_h"/>
                                          </p:val>
                                        </p:tav>
                                      </p:tavLst>
                                    </p:anim>
                                    <p:animEffect transition="in" filter="fade">
                                      <p:cBhvr>
                                        <p:cTn id="104" dur="400"/>
                                        <p:tgtEl>
                                          <p:spTgt spid="87"/>
                                        </p:tgtEl>
                                      </p:cBhvr>
                                    </p:animEffect>
                                    <p:anim calcmode="lin" valueType="num">
                                      <p:cBhvr>
                                        <p:cTn id="105" dur="400" fill="hold"/>
                                        <p:tgtEl>
                                          <p:spTgt spid="87"/>
                                        </p:tgtEl>
                                        <p:attrNameLst>
                                          <p:attrName>ppt_x</p:attrName>
                                        </p:attrNameLst>
                                      </p:cBhvr>
                                      <p:tavLst>
                                        <p:tav tm="0">
                                          <p:val>
                                            <p:fltVal val="0.5"/>
                                          </p:val>
                                        </p:tav>
                                        <p:tav tm="100000">
                                          <p:val>
                                            <p:strVal val="#ppt_x"/>
                                          </p:val>
                                        </p:tav>
                                      </p:tavLst>
                                    </p:anim>
                                    <p:anim calcmode="lin" valueType="num">
                                      <p:cBhvr>
                                        <p:cTn id="106" dur="400" fill="hold"/>
                                        <p:tgtEl>
                                          <p:spTgt spid="87"/>
                                        </p:tgtEl>
                                        <p:attrNameLst>
                                          <p:attrName>ppt_y</p:attrName>
                                        </p:attrNameLst>
                                      </p:cBhvr>
                                      <p:tavLst>
                                        <p:tav tm="0">
                                          <p:val>
                                            <p:fltVal val="0.5"/>
                                          </p:val>
                                        </p:tav>
                                        <p:tav tm="100000">
                                          <p:val>
                                            <p:strVal val="#ppt_y"/>
                                          </p:val>
                                        </p:tav>
                                      </p:tavLst>
                                    </p:anim>
                                  </p:childTnLst>
                                </p:cTn>
                              </p:par>
                              <p:par>
                                <p:cTn id="107" presetID="53" presetClass="entr" presetSubtype="528" repeatCount="2000" fill="hold" grpId="0" nodeType="withEffect">
                                  <p:stCondLst>
                                    <p:cond delay="0"/>
                                  </p:stCondLst>
                                  <p:childTnLst>
                                    <p:set>
                                      <p:cBhvr>
                                        <p:cTn id="108" dur="1" fill="hold">
                                          <p:stCondLst>
                                            <p:cond delay="0"/>
                                          </p:stCondLst>
                                        </p:cTn>
                                        <p:tgtEl>
                                          <p:spTgt spid="42"/>
                                        </p:tgtEl>
                                        <p:attrNameLst>
                                          <p:attrName>style.visibility</p:attrName>
                                        </p:attrNameLst>
                                      </p:cBhvr>
                                      <p:to>
                                        <p:strVal val="visible"/>
                                      </p:to>
                                    </p:set>
                                    <p:anim calcmode="lin" valueType="num">
                                      <p:cBhvr>
                                        <p:cTn id="109" dur="400" fill="hold"/>
                                        <p:tgtEl>
                                          <p:spTgt spid="42"/>
                                        </p:tgtEl>
                                        <p:attrNameLst>
                                          <p:attrName>ppt_w</p:attrName>
                                        </p:attrNameLst>
                                      </p:cBhvr>
                                      <p:tavLst>
                                        <p:tav tm="0">
                                          <p:val>
                                            <p:fltVal val="0"/>
                                          </p:val>
                                        </p:tav>
                                        <p:tav tm="100000">
                                          <p:val>
                                            <p:strVal val="#ppt_w"/>
                                          </p:val>
                                        </p:tav>
                                      </p:tavLst>
                                    </p:anim>
                                    <p:anim calcmode="lin" valueType="num">
                                      <p:cBhvr>
                                        <p:cTn id="110" dur="400" fill="hold"/>
                                        <p:tgtEl>
                                          <p:spTgt spid="42"/>
                                        </p:tgtEl>
                                        <p:attrNameLst>
                                          <p:attrName>ppt_h</p:attrName>
                                        </p:attrNameLst>
                                      </p:cBhvr>
                                      <p:tavLst>
                                        <p:tav tm="0">
                                          <p:val>
                                            <p:fltVal val="0"/>
                                          </p:val>
                                        </p:tav>
                                        <p:tav tm="100000">
                                          <p:val>
                                            <p:strVal val="#ppt_h"/>
                                          </p:val>
                                        </p:tav>
                                      </p:tavLst>
                                    </p:anim>
                                    <p:animEffect transition="in" filter="fade">
                                      <p:cBhvr>
                                        <p:cTn id="111" dur="400"/>
                                        <p:tgtEl>
                                          <p:spTgt spid="42"/>
                                        </p:tgtEl>
                                      </p:cBhvr>
                                    </p:animEffect>
                                    <p:anim calcmode="lin" valueType="num">
                                      <p:cBhvr>
                                        <p:cTn id="112" dur="400" fill="hold"/>
                                        <p:tgtEl>
                                          <p:spTgt spid="42"/>
                                        </p:tgtEl>
                                        <p:attrNameLst>
                                          <p:attrName>ppt_x</p:attrName>
                                        </p:attrNameLst>
                                      </p:cBhvr>
                                      <p:tavLst>
                                        <p:tav tm="0">
                                          <p:val>
                                            <p:fltVal val="0.5"/>
                                          </p:val>
                                        </p:tav>
                                        <p:tav tm="100000">
                                          <p:val>
                                            <p:strVal val="#ppt_x"/>
                                          </p:val>
                                        </p:tav>
                                      </p:tavLst>
                                    </p:anim>
                                    <p:anim calcmode="lin" valueType="num">
                                      <p:cBhvr>
                                        <p:cTn id="113" dur="400" fill="hold"/>
                                        <p:tgtEl>
                                          <p:spTgt spid="42"/>
                                        </p:tgtEl>
                                        <p:attrNameLst>
                                          <p:attrName>ppt_y</p:attrName>
                                        </p:attrNameLst>
                                      </p:cBhvr>
                                      <p:tavLst>
                                        <p:tav tm="0">
                                          <p:val>
                                            <p:fltVal val="0.5"/>
                                          </p:val>
                                        </p:tav>
                                        <p:tav tm="100000">
                                          <p:val>
                                            <p:strVal val="#ppt_y"/>
                                          </p:val>
                                        </p:tav>
                                      </p:tavLst>
                                    </p:anim>
                                  </p:childTnLst>
                                </p:cTn>
                              </p:par>
                              <p:par>
                                <p:cTn id="114" presetID="53" presetClass="entr" presetSubtype="528" repeatCount="2000"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 calcmode="lin" valueType="num">
                                      <p:cBhvr>
                                        <p:cTn id="116" dur="400" fill="hold"/>
                                        <p:tgtEl>
                                          <p:spTgt spid="78"/>
                                        </p:tgtEl>
                                        <p:attrNameLst>
                                          <p:attrName>ppt_w</p:attrName>
                                        </p:attrNameLst>
                                      </p:cBhvr>
                                      <p:tavLst>
                                        <p:tav tm="0">
                                          <p:val>
                                            <p:fltVal val="0"/>
                                          </p:val>
                                        </p:tav>
                                        <p:tav tm="100000">
                                          <p:val>
                                            <p:strVal val="#ppt_w"/>
                                          </p:val>
                                        </p:tav>
                                      </p:tavLst>
                                    </p:anim>
                                    <p:anim calcmode="lin" valueType="num">
                                      <p:cBhvr>
                                        <p:cTn id="117" dur="400" fill="hold"/>
                                        <p:tgtEl>
                                          <p:spTgt spid="78"/>
                                        </p:tgtEl>
                                        <p:attrNameLst>
                                          <p:attrName>ppt_h</p:attrName>
                                        </p:attrNameLst>
                                      </p:cBhvr>
                                      <p:tavLst>
                                        <p:tav tm="0">
                                          <p:val>
                                            <p:fltVal val="0"/>
                                          </p:val>
                                        </p:tav>
                                        <p:tav tm="100000">
                                          <p:val>
                                            <p:strVal val="#ppt_h"/>
                                          </p:val>
                                        </p:tav>
                                      </p:tavLst>
                                    </p:anim>
                                    <p:animEffect transition="in" filter="fade">
                                      <p:cBhvr>
                                        <p:cTn id="118" dur="400"/>
                                        <p:tgtEl>
                                          <p:spTgt spid="78"/>
                                        </p:tgtEl>
                                      </p:cBhvr>
                                    </p:animEffect>
                                    <p:anim calcmode="lin" valueType="num">
                                      <p:cBhvr>
                                        <p:cTn id="119" dur="400" fill="hold"/>
                                        <p:tgtEl>
                                          <p:spTgt spid="78"/>
                                        </p:tgtEl>
                                        <p:attrNameLst>
                                          <p:attrName>ppt_x</p:attrName>
                                        </p:attrNameLst>
                                      </p:cBhvr>
                                      <p:tavLst>
                                        <p:tav tm="0">
                                          <p:val>
                                            <p:fltVal val="0.5"/>
                                          </p:val>
                                        </p:tav>
                                        <p:tav tm="100000">
                                          <p:val>
                                            <p:strVal val="#ppt_x"/>
                                          </p:val>
                                        </p:tav>
                                      </p:tavLst>
                                    </p:anim>
                                    <p:anim calcmode="lin" valueType="num">
                                      <p:cBhvr>
                                        <p:cTn id="120" dur="400" fill="hold"/>
                                        <p:tgtEl>
                                          <p:spTgt spid="78"/>
                                        </p:tgtEl>
                                        <p:attrNameLst>
                                          <p:attrName>ppt_y</p:attrName>
                                        </p:attrNameLst>
                                      </p:cBhvr>
                                      <p:tavLst>
                                        <p:tav tm="0">
                                          <p:val>
                                            <p:fltVal val="0.5"/>
                                          </p:val>
                                        </p:tav>
                                        <p:tav tm="100000">
                                          <p:val>
                                            <p:strVal val="#ppt_y"/>
                                          </p:val>
                                        </p:tav>
                                      </p:tavLst>
                                    </p:anim>
                                  </p:childTnLst>
                                </p:cTn>
                              </p:par>
                              <p:par>
                                <p:cTn id="121" presetID="53" presetClass="entr" presetSubtype="528" repeatCount="2000" fill="hold" grpId="0" nodeType="withEffect">
                                  <p:stCondLst>
                                    <p:cond delay="0"/>
                                  </p:stCondLst>
                                  <p:childTnLst>
                                    <p:set>
                                      <p:cBhvr>
                                        <p:cTn id="122" dur="1" fill="hold">
                                          <p:stCondLst>
                                            <p:cond delay="0"/>
                                          </p:stCondLst>
                                        </p:cTn>
                                        <p:tgtEl>
                                          <p:spTgt spid="82"/>
                                        </p:tgtEl>
                                        <p:attrNameLst>
                                          <p:attrName>style.visibility</p:attrName>
                                        </p:attrNameLst>
                                      </p:cBhvr>
                                      <p:to>
                                        <p:strVal val="visible"/>
                                      </p:to>
                                    </p:set>
                                    <p:anim calcmode="lin" valueType="num">
                                      <p:cBhvr>
                                        <p:cTn id="123" dur="400" fill="hold"/>
                                        <p:tgtEl>
                                          <p:spTgt spid="82"/>
                                        </p:tgtEl>
                                        <p:attrNameLst>
                                          <p:attrName>ppt_w</p:attrName>
                                        </p:attrNameLst>
                                      </p:cBhvr>
                                      <p:tavLst>
                                        <p:tav tm="0">
                                          <p:val>
                                            <p:fltVal val="0"/>
                                          </p:val>
                                        </p:tav>
                                        <p:tav tm="100000">
                                          <p:val>
                                            <p:strVal val="#ppt_w"/>
                                          </p:val>
                                        </p:tav>
                                      </p:tavLst>
                                    </p:anim>
                                    <p:anim calcmode="lin" valueType="num">
                                      <p:cBhvr>
                                        <p:cTn id="124" dur="400" fill="hold"/>
                                        <p:tgtEl>
                                          <p:spTgt spid="82"/>
                                        </p:tgtEl>
                                        <p:attrNameLst>
                                          <p:attrName>ppt_h</p:attrName>
                                        </p:attrNameLst>
                                      </p:cBhvr>
                                      <p:tavLst>
                                        <p:tav tm="0">
                                          <p:val>
                                            <p:fltVal val="0"/>
                                          </p:val>
                                        </p:tav>
                                        <p:tav tm="100000">
                                          <p:val>
                                            <p:strVal val="#ppt_h"/>
                                          </p:val>
                                        </p:tav>
                                      </p:tavLst>
                                    </p:anim>
                                    <p:animEffect transition="in" filter="fade">
                                      <p:cBhvr>
                                        <p:cTn id="125" dur="400"/>
                                        <p:tgtEl>
                                          <p:spTgt spid="82"/>
                                        </p:tgtEl>
                                      </p:cBhvr>
                                    </p:animEffect>
                                    <p:anim calcmode="lin" valueType="num">
                                      <p:cBhvr>
                                        <p:cTn id="126" dur="400" fill="hold"/>
                                        <p:tgtEl>
                                          <p:spTgt spid="82"/>
                                        </p:tgtEl>
                                        <p:attrNameLst>
                                          <p:attrName>ppt_x</p:attrName>
                                        </p:attrNameLst>
                                      </p:cBhvr>
                                      <p:tavLst>
                                        <p:tav tm="0">
                                          <p:val>
                                            <p:fltVal val="0.5"/>
                                          </p:val>
                                        </p:tav>
                                        <p:tav tm="100000">
                                          <p:val>
                                            <p:strVal val="#ppt_x"/>
                                          </p:val>
                                        </p:tav>
                                      </p:tavLst>
                                    </p:anim>
                                    <p:anim calcmode="lin" valueType="num">
                                      <p:cBhvr>
                                        <p:cTn id="127" dur="400" fill="hold"/>
                                        <p:tgtEl>
                                          <p:spTgt spid="82"/>
                                        </p:tgtEl>
                                        <p:attrNameLst>
                                          <p:attrName>ppt_y</p:attrName>
                                        </p:attrNameLst>
                                      </p:cBhvr>
                                      <p:tavLst>
                                        <p:tav tm="0">
                                          <p:val>
                                            <p:fltVal val="0.5"/>
                                          </p:val>
                                        </p:tav>
                                        <p:tav tm="100000">
                                          <p:val>
                                            <p:strVal val="#ppt_y"/>
                                          </p:val>
                                        </p:tav>
                                      </p:tavLst>
                                    </p:anim>
                                  </p:childTnLst>
                                </p:cTn>
                              </p:par>
                            </p:childTnLst>
                          </p:cTn>
                        </p:par>
                        <p:par>
                          <p:cTn id="128" fill="hold">
                            <p:stCondLst>
                              <p:cond delay="3950"/>
                            </p:stCondLst>
                            <p:childTnLst>
                              <p:par>
                                <p:cTn id="129" presetID="22" presetClass="entr" presetSubtype="2" fill="hold" grpId="0" nodeType="afterEffect">
                                  <p:stCondLst>
                                    <p:cond delay="0"/>
                                  </p:stCondLst>
                                  <p:childTnLst>
                                    <p:set>
                                      <p:cBhvr>
                                        <p:cTn id="130" dur="1" fill="hold">
                                          <p:stCondLst>
                                            <p:cond delay="0"/>
                                          </p:stCondLst>
                                        </p:cTn>
                                        <p:tgtEl>
                                          <p:spTgt spid="83"/>
                                        </p:tgtEl>
                                        <p:attrNameLst>
                                          <p:attrName>style.visibility</p:attrName>
                                        </p:attrNameLst>
                                      </p:cBhvr>
                                      <p:to>
                                        <p:strVal val="visible"/>
                                      </p:to>
                                    </p:set>
                                    <p:animEffect transition="in" filter="wipe(right)">
                                      <p:cBhvr>
                                        <p:cTn id="131" dur="500"/>
                                        <p:tgtEl>
                                          <p:spTgt spid="83"/>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88"/>
                                        </p:tgtEl>
                                        <p:attrNameLst>
                                          <p:attrName>style.visibility</p:attrName>
                                        </p:attrNameLst>
                                      </p:cBhvr>
                                      <p:to>
                                        <p:strVal val="visible"/>
                                      </p:to>
                                    </p:set>
                                    <p:animEffect transition="in" filter="wipe(left)">
                                      <p:cBhvr>
                                        <p:cTn id="134" dur="500"/>
                                        <p:tgtEl>
                                          <p:spTgt spid="88"/>
                                        </p:tgtEl>
                                      </p:cBhvr>
                                    </p:animEffect>
                                  </p:childTnLst>
                                </p:cTn>
                              </p:par>
                              <p:par>
                                <p:cTn id="135" presetID="22" presetClass="entr" presetSubtype="2" fill="hold" grpId="0" nodeType="withEffect">
                                  <p:stCondLst>
                                    <p:cond delay="0"/>
                                  </p:stCondLst>
                                  <p:childTnLst>
                                    <p:set>
                                      <p:cBhvr>
                                        <p:cTn id="136" dur="1" fill="hold">
                                          <p:stCondLst>
                                            <p:cond delay="0"/>
                                          </p:stCondLst>
                                        </p:cTn>
                                        <p:tgtEl>
                                          <p:spTgt spid="89"/>
                                        </p:tgtEl>
                                        <p:attrNameLst>
                                          <p:attrName>style.visibility</p:attrName>
                                        </p:attrNameLst>
                                      </p:cBhvr>
                                      <p:to>
                                        <p:strVal val="visible"/>
                                      </p:to>
                                    </p:set>
                                    <p:animEffect transition="in" filter="wipe(right)">
                                      <p:cBhvr>
                                        <p:cTn id="137" dur="500"/>
                                        <p:tgtEl>
                                          <p:spTgt spid="89"/>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90"/>
                                        </p:tgtEl>
                                        <p:attrNameLst>
                                          <p:attrName>style.visibility</p:attrName>
                                        </p:attrNameLst>
                                      </p:cBhvr>
                                      <p:to>
                                        <p:strVal val="visible"/>
                                      </p:to>
                                    </p:set>
                                    <p:animEffect transition="in" filter="wipe(left)">
                                      <p:cBhvr>
                                        <p:cTn id="14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2" grpId="0" animBg="1"/>
      <p:bldP spid="43" grpId="0" animBg="1"/>
      <p:bldP spid="44" grpId="0" animBg="1"/>
      <p:bldP spid="45" grpId="0" animBg="1"/>
      <p:bldP spid="75" grpId="0" animBg="1"/>
      <p:bldP spid="76" grpId="0" animBg="1"/>
      <p:bldP spid="77" grpId="0" animBg="1"/>
      <p:bldP spid="78" grpId="0" animBg="1"/>
      <p:bldP spid="79" grpId="0"/>
      <p:bldP spid="80" grpId="0"/>
      <p:bldP spid="81" grpId="0"/>
      <p:bldP spid="82" grpId="0"/>
      <p:bldP spid="83" grpId="0"/>
      <p:bldP spid="84" grpId="0"/>
      <p:bldP spid="85" grpId="0"/>
      <p:bldP spid="86" grpId="0"/>
      <p:bldP spid="87" grpId="0"/>
      <p:bldP spid="88" grpId="0"/>
      <p:bldP spid="89" grpId="0"/>
      <p:bldP spid="9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25" name="组合 24"/>
          <p:cNvGrpSpPr/>
          <p:nvPr/>
        </p:nvGrpSpPr>
        <p:grpSpPr>
          <a:xfrm>
            <a:off x="169290" y="-17741"/>
            <a:ext cx="1776691" cy="2414896"/>
            <a:chOff x="-31054" y="-17741"/>
            <a:chExt cx="1776691" cy="2414896"/>
          </a:xfrm>
        </p:grpSpPr>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054" y="-17741"/>
              <a:ext cx="1225869" cy="2414896"/>
            </a:xfrm>
            <a:prstGeom prst="rect">
              <a:avLst/>
            </a:prstGeom>
          </p:spPr>
        </p:pic>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7145" y="-17741"/>
              <a:ext cx="708492" cy="1395692"/>
            </a:xfrm>
            <a:prstGeom prst="rect">
              <a:avLst/>
            </a:prstGeom>
          </p:spPr>
        </p:pic>
      </p:grpSp>
      <p:grpSp>
        <p:nvGrpSpPr>
          <p:cNvPr id="32" name="组合 31"/>
          <p:cNvGrpSpPr/>
          <p:nvPr/>
        </p:nvGrpSpPr>
        <p:grpSpPr>
          <a:xfrm flipH="1">
            <a:off x="7202752" y="-23837"/>
            <a:ext cx="1754670" cy="2414896"/>
            <a:chOff x="-31054" y="-17741"/>
            <a:chExt cx="1776691" cy="2414896"/>
          </a:xfrm>
        </p:grpSpPr>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054" y="-17741"/>
              <a:ext cx="1225869" cy="2414896"/>
            </a:xfrm>
            <a:prstGeom prst="rect">
              <a:avLst/>
            </a:prstGeom>
          </p:spPr>
        </p:pic>
        <p:pic>
          <p:nvPicPr>
            <p:cNvPr id="34" name="图片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37145" y="-17741"/>
              <a:ext cx="708492" cy="1395692"/>
            </a:xfrm>
            <a:prstGeom prst="rect">
              <a:avLst/>
            </a:prstGeom>
          </p:spPr>
        </p:pic>
      </p:grpSp>
      <p:pic>
        <p:nvPicPr>
          <p:cNvPr id="22" name="图片 21"/>
          <p:cNvPicPr>
            <a:picLocks noChangeAspect="1"/>
          </p:cNvPicPr>
          <p:nvPr/>
        </p:nvPicPr>
        <p:blipFill>
          <a:blip r:embed="rId9"/>
          <a:stretch>
            <a:fillRect/>
          </a:stretch>
        </p:blipFill>
        <p:spPr>
          <a:xfrm>
            <a:off x="1037145" y="2349728"/>
            <a:ext cx="7239000" cy="1168311"/>
          </a:xfrm>
          <a:prstGeom prst="rect">
            <a:avLst/>
          </a:prstGeom>
        </p:spPr>
      </p:pic>
      <p:sp>
        <p:nvSpPr>
          <p:cNvPr id="21" name="Oval 35"/>
          <p:cNvSpPr>
            <a:spLocks noChangeArrowheads="1"/>
          </p:cNvSpPr>
          <p:nvPr/>
        </p:nvSpPr>
        <p:spPr bwMode="auto">
          <a:xfrm>
            <a:off x="6283328" y="1028701"/>
            <a:ext cx="314325" cy="349250"/>
          </a:xfrm>
          <a:prstGeom prst="ellipse">
            <a:avLst/>
          </a:prstGeom>
          <a:gradFill rotWithShape="1">
            <a:gsLst>
              <a:gs pos="0">
                <a:schemeClr val="bg1"/>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TextBox 27"/>
          <p:cNvSpPr txBox="1"/>
          <p:nvPr/>
        </p:nvSpPr>
        <p:spPr>
          <a:xfrm>
            <a:off x="2757490" y="2432061"/>
            <a:ext cx="7051675" cy="1015663"/>
          </a:xfrm>
          <a:prstGeom prst="rect">
            <a:avLst/>
          </a:prstGeom>
          <a:noFill/>
        </p:spPr>
        <p:txBody>
          <a:bodyPr wrap="square" rtlCol="0">
            <a:spAutoFit/>
          </a:bodyPr>
          <a:lstStyle/>
          <a:p>
            <a:r>
              <a:rPr lang="en-US" altLang="zh-CN" sz="6000" b="1" dirty="0" smtClean="0">
                <a:gradFill flip="none" rotWithShape="1">
                  <a:gsLst>
                    <a:gs pos="0">
                      <a:schemeClr val="accent1">
                        <a:lumMod val="5000"/>
                        <a:lumOff val="95000"/>
                      </a:schemeClr>
                    </a:gs>
                    <a:gs pos="100000">
                      <a:srgbClr val="FFC000"/>
                    </a:gs>
                  </a:gsLst>
                  <a:lin ang="5400000" scaled="1"/>
                  <a:tileRect/>
                </a:gradFill>
                <a:latin typeface="微软雅黑" panose="020B0503020204020204" pitchFamily="34" charset="-122"/>
                <a:ea typeface="微软雅黑" panose="020B0503020204020204" pitchFamily="34" charset="-122"/>
              </a:rPr>
              <a:t>THANKS</a:t>
            </a:r>
            <a:endParaRPr lang="zh-CN" altLang="en-US" sz="6000" b="1" dirty="0">
              <a:gradFill flip="none" rotWithShape="1">
                <a:gsLst>
                  <a:gs pos="0">
                    <a:schemeClr val="accent1">
                      <a:lumMod val="5000"/>
                      <a:lumOff val="95000"/>
                    </a:schemeClr>
                  </a:gs>
                  <a:gs pos="100000">
                    <a:srgbClr val="FFC000"/>
                  </a:gs>
                </a:gsLst>
                <a:lin ang="5400000" scaled="1"/>
                <a:tileRect/>
              </a:gra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0"/>
            <a:ext cx="9144000" cy="1060735"/>
          </a:xfrm>
          <a:prstGeom prst="rect">
            <a:avLst/>
          </a:prstGeom>
        </p:spPr>
      </p:pic>
      <p:pic>
        <p:nvPicPr>
          <p:cNvPr id="7" name="图片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3467518"/>
            <a:ext cx="9144000" cy="1682078"/>
          </a:xfrm>
          <a:prstGeom prst="rect">
            <a:avLst/>
          </a:prstGeom>
        </p:spPr>
      </p:pic>
      <p:pic>
        <p:nvPicPr>
          <p:cNvPr id="16" name="图片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09476" y="1288395"/>
            <a:ext cx="1902462" cy="2062669"/>
          </a:xfrm>
          <a:prstGeom prst="rect">
            <a:avLst/>
          </a:prstGeom>
        </p:spPr>
      </p:pic>
      <p:sp>
        <p:nvSpPr>
          <p:cNvPr id="18" name="圆角矩形 17"/>
          <p:cNvSpPr/>
          <p:nvPr/>
        </p:nvSpPr>
        <p:spPr>
          <a:xfrm>
            <a:off x="3075432" y="3431904"/>
            <a:ext cx="2993136" cy="341376"/>
          </a:xfrm>
          <a:prstGeom prst="roundRect">
            <a:avLst>
              <a:gd name="adj" fmla="val 50000"/>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汇报人：</a:t>
            </a:r>
            <a:r>
              <a:rPr lang="en-US" altLang="zh-CN" sz="1200" dirty="0" smtClean="0">
                <a:latin typeface="微软雅黑" panose="020B0503020204020204" pitchFamily="34" charset="-122"/>
                <a:ea typeface="微软雅黑" panose="020B0503020204020204" pitchFamily="34" charset="-122"/>
              </a:rPr>
              <a:t>Sunny</a:t>
            </a:r>
            <a:endParaRPr lang="zh-CN" altLang="en-US" sz="1200" dirty="0">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1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3736981" y="640281"/>
            <a:ext cx="1674771" cy="1676400"/>
          </a:xfrm>
          <a:prstGeom prst="rect">
            <a:avLst/>
          </a:prstGeom>
        </p:spPr>
      </p:pic>
    </p:spTree>
    <p:custDataLst>
      <p:tags r:id="rId1"/>
    </p:custDataLst>
    <p:extLst>
      <p:ext uri="{BB962C8B-B14F-4D97-AF65-F5344CB8AC3E}">
        <p14:creationId xmlns:p14="http://schemas.microsoft.com/office/powerpoint/2010/main" val="2453396500"/>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fill="hold" grpId="0" nodeType="withEffect">
                                  <p:stCondLst>
                                    <p:cond delay="500"/>
                                  </p:stCondLst>
                                  <p:childTnLst>
                                    <p:animMotion origin="layout" path="M -0.40538 0.23827 C -0.40538 0.02654 -0.31059 -0.1466 -0.19288 -0.1466 C -0.07552 -0.1466 0.01979 0.02654 0.01979 0.23827 C 0.01979 0.45093 -0.07552 0.62315 -0.19288 0.62315 C -0.31059 0.62315 -0.40538 0.45093 -0.40538 0.23827 Z " pathEditMode="relative" rAng="16200000" ptsTypes="fffff">
                                      <p:cBhvr>
                                        <p:cTn id="6" dur="5000" fill="hold"/>
                                        <p:tgtEl>
                                          <p:spTgt spid="21"/>
                                        </p:tgtEl>
                                        <p:attrNameLst>
                                          <p:attrName>ppt_x</p:attrName>
                                          <p:attrName>ppt_y</p:attrName>
                                        </p:attrNameLst>
                                      </p:cBhvr>
                                      <p:rCtr x="21267" y="0"/>
                                    </p:animMotion>
                                  </p:childTnLst>
                                </p:cTn>
                              </p:par>
                              <p:par>
                                <p:cTn id="7" presetID="41" presetClass="entr" presetSubtype="0" fill="hold" grpId="0" nodeType="withEffect">
                                  <p:stCondLst>
                                    <p:cond delay="2500"/>
                                  </p:stCondLst>
                                  <p:iterate type="lt">
                                    <p:tmPct val="10000"/>
                                  </p:iterate>
                                  <p:childTnLst>
                                    <p:set>
                                      <p:cBhvr>
                                        <p:cTn id="8" dur="1" fill="hold">
                                          <p:stCondLst>
                                            <p:cond delay="0"/>
                                          </p:stCondLst>
                                        </p:cTn>
                                        <p:tgtEl>
                                          <p:spTgt spid="28"/>
                                        </p:tgtEl>
                                        <p:attrNameLst>
                                          <p:attrName>style.visibility</p:attrName>
                                        </p:attrNameLst>
                                      </p:cBhvr>
                                      <p:to>
                                        <p:strVal val="visible"/>
                                      </p:to>
                                    </p:set>
                                    <p:anim calcmode="lin" valueType="num">
                                      <p:cBhvr>
                                        <p:cTn id="9"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0" dur="500" fill="hold"/>
                                        <p:tgtEl>
                                          <p:spTgt spid="28"/>
                                        </p:tgtEl>
                                        <p:attrNameLst>
                                          <p:attrName>ppt_y</p:attrName>
                                        </p:attrNameLst>
                                      </p:cBhvr>
                                      <p:tavLst>
                                        <p:tav tm="0">
                                          <p:val>
                                            <p:strVal val="#ppt_y"/>
                                          </p:val>
                                        </p:tav>
                                        <p:tav tm="100000">
                                          <p:val>
                                            <p:strVal val="#ppt_y"/>
                                          </p:val>
                                        </p:tav>
                                      </p:tavLst>
                                    </p:anim>
                                    <p:anim calcmode="lin" valueType="num">
                                      <p:cBhvr>
                                        <p:cTn id="11"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2"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3"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 name="矩形 65"/>
          <p:cNvSpPr/>
          <p:nvPr/>
        </p:nvSpPr>
        <p:spPr>
          <a:xfrm>
            <a:off x="2801417" y="0"/>
            <a:ext cx="4856684" cy="5143500"/>
          </a:xfrm>
          <a:prstGeom prst="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grpSp>
        <p:nvGrpSpPr>
          <p:cNvPr id="67" name="组合 66"/>
          <p:cNvGrpSpPr/>
          <p:nvPr/>
        </p:nvGrpSpPr>
        <p:grpSpPr>
          <a:xfrm>
            <a:off x="1357992" y="625435"/>
            <a:ext cx="1253753" cy="1946315"/>
            <a:chOff x="687345" y="1342594"/>
            <a:chExt cx="1253752" cy="1946315"/>
          </a:xfrm>
        </p:grpSpPr>
        <p:sp>
          <p:nvSpPr>
            <p:cNvPr id="68" name="TextBox 67"/>
            <p:cNvSpPr txBox="1"/>
            <p:nvPr/>
          </p:nvSpPr>
          <p:spPr>
            <a:xfrm>
              <a:off x="687345" y="1342594"/>
              <a:ext cx="1031050" cy="1656607"/>
            </a:xfrm>
            <a:prstGeom prst="rect">
              <a:avLst/>
            </a:prstGeom>
            <a:noFill/>
          </p:spPr>
          <p:txBody>
            <a:bodyPr vert="eaVert" wrap="none" rtlCol="0">
              <a:spAutoFit/>
            </a:bodyPr>
            <a:lstStyle/>
            <a:p>
              <a:r>
                <a:rPr lang="zh-CN" altLang="en-US" sz="5500" spc="599" dirty="0">
                  <a:latin typeface="微软雅黑" panose="020B0503020204020204" pitchFamily="34" charset="-122"/>
                  <a:ea typeface="微软雅黑" panose="020B0503020204020204" pitchFamily="34" charset="-122"/>
                </a:rPr>
                <a:t>目录</a:t>
              </a:r>
            </a:p>
          </p:txBody>
        </p:sp>
        <p:sp>
          <p:nvSpPr>
            <p:cNvPr id="69" name="TextBox 68"/>
            <p:cNvSpPr txBox="1"/>
            <p:nvPr/>
          </p:nvSpPr>
          <p:spPr>
            <a:xfrm>
              <a:off x="1548682" y="1847185"/>
              <a:ext cx="392415" cy="1441724"/>
            </a:xfrm>
            <a:prstGeom prst="rect">
              <a:avLst/>
            </a:prstGeom>
            <a:noFill/>
          </p:spPr>
          <p:txBody>
            <a:bodyPr vert="eaVert" wrap="square" rtlCol="0">
              <a:spAutoFit/>
            </a:bodyPr>
            <a:lstStyle/>
            <a:p>
              <a:pPr algn="dist"/>
              <a:r>
                <a:rPr lang="en-US" altLang="zh-CN" b="1" spc="-150" dirty="0">
                  <a:latin typeface="Arial" pitchFamily="34" charset="0"/>
                  <a:cs typeface="Arial" pitchFamily="34" charset="0"/>
                </a:rPr>
                <a:t>CONTENTS</a:t>
              </a:r>
              <a:endParaRPr lang="zh-CN" altLang="en-US" b="1" spc="-150" dirty="0">
                <a:latin typeface="Arial" pitchFamily="34" charset="0"/>
                <a:cs typeface="Arial" pitchFamily="34" charset="0"/>
              </a:endParaRPr>
            </a:p>
          </p:txBody>
        </p:sp>
      </p:grpSp>
      <p:sp>
        <p:nvSpPr>
          <p:cNvPr id="71" name="TextBox 70"/>
          <p:cNvSpPr txBox="1"/>
          <p:nvPr/>
        </p:nvSpPr>
        <p:spPr>
          <a:xfrm>
            <a:off x="4803143" y="1666398"/>
            <a:ext cx="1882277" cy="40011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000" b="0" dirty="0" smtClean="0">
                <a:solidFill>
                  <a:schemeClr val="bg1"/>
                </a:solidFill>
                <a:latin typeface="方正大黑简体" panose="02010601030101010101" pitchFamily="2" charset="-122"/>
                <a:ea typeface="方正大黑简体" panose="02010601030101010101" pitchFamily="2" charset="-122"/>
              </a:rPr>
              <a:t>年度工作概述</a:t>
            </a:r>
            <a:endParaRPr lang="zh-CN" altLang="en-US" sz="2000" b="0" dirty="0">
              <a:solidFill>
                <a:schemeClr val="bg1"/>
              </a:solidFill>
              <a:latin typeface="方正大黑简体" panose="02010601030101010101" pitchFamily="2" charset="-122"/>
              <a:ea typeface="方正大黑简体" panose="02010601030101010101" pitchFamily="2" charset="-122"/>
            </a:endParaRPr>
          </a:p>
        </p:txBody>
      </p:sp>
      <p:sp>
        <p:nvSpPr>
          <p:cNvPr id="73" name="五边形 72"/>
          <p:cNvSpPr/>
          <p:nvPr/>
        </p:nvSpPr>
        <p:spPr>
          <a:xfrm>
            <a:off x="3795031" y="1677143"/>
            <a:ext cx="794625" cy="406586"/>
          </a:xfrm>
          <a:prstGeom prst="homePlate">
            <a:avLst/>
          </a:prstGeom>
          <a:solidFill>
            <a:srgbClr val="AC0000"/>
          </a:solidFill>
          <a:ln w="25400">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74" name="TextBox 73"/>
          <p:cNvSpPr txBox="1"/>
          <p:nvPr/>
        </p:nvSpPr>
        <p:spPr>
          <a:xfrm>
            <a:off x="3867039" y="1643261"/>
            <a:ext cx="465339" cy="474349"/>
          </a:xfrm>
          <a:prstGeom prst="rect">
            <a:avLst/>
          </a:prstGeom>
          <a:noFill/>
        </p:spPr>
        <p:txBody>
          <a:bodyPr wrap="none" rtlCol="0">
            <a:spAutoFit/>
          </a:bodyPr>
          <a:lstStyle/>
          <a:p>
            <a:r>
              <a:rPr lang="en-US" altLang="zh-CN" sz="2800" b="0" dirty="0" smtClean="0">
                <a:solidFill>
                  <a:schemeClr val="bg1"/>
                </a:solidFill>
                <a:latin typeface="Impact" panose="020B0806030902050204" pitchFamily="34" charset="0"/>
                <a:ea typeface="Arial Unicode MS" pitchFamily="34" charset="-122"/>
                <a:cs typeface="Arial Unicode MS" pitchFamily="34" charset="-122"/>
              </a:rPr>
              <a:t>01</a:t>
            </a:r>
            <a:endParaRPr lang="zh-CN" altLang="en-US" sz="2800" b="0" dirty="0">
              <a:solidFill>
                <a:schemeClr val="bg1"/>
              </a:solidFill>
              <a:latin typeface="Impact" panose="020B0806030902050204" pitchFamily="34" charset="0"/>
              <a:ea typeface="Arial Unicode MS" pitchFamily="34" charset="-122"/>
              <a:cs typeface="Arial Unicode MS" pitchFamily="34" charset="-122"/>
            </a:endParaRPr>
          </a:p>
        </p:txBody>
      </p:sp>
      <p:sp>
        <p:nvSpPr>
          <p:cNvPr id="123" name="TextBox 122"/>
          <p:cNvSpPr txBox="1"/>
          <p:nvPr/>
        </p:nvSpPr>
        <p:spPr>
          <a:xfrm>
            <a:off x="4803144" y="2674897"/>
            <a:ext cx="1882276" cy="40011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000" b="0" dirty="0" smtClean="0">
                <a:solidFill>
                  <a:schemeClr val="bg1"/>
                </a:solidFill>
                <a:latin typeface="方正大黑简体" panose="02010601030101010101" pitchFamily="2" charset="-122"/>
                <a:ea typeface="方正大黑简体" panose="02010601030101010101" pitchFamily="2" charset="-122"/>
              </a:rPr>
              <a:t>工作完成情况</a:t>
            </a:r>
            <a:endParaRPr lang="zh-CN" altLang="en-US" sz="2000" b="0" dirty="0">
              <a:solidFill>
                <a:schemeClr val="bg1"/>
              </a:solidFill>
              <a:latin typeface="方正大黑简体" panose="02010601030101010101" pitchFamily="2" charset="-122"/>
              <a:ea typeface="方正大黑简体" panose="02010601030101010101" pitchFamily="2" charset="-122"/>
            </a:endParaRPr>
          </a:p>
        </p:txBody>
      </p:sp>
      <p:sp>
        <p:nvSpPr>
          <p:cNvPr id="124" name="五边形 123"/>
          <p:cNvSpPr/>
          <p:nvPr/>
        </p:nvSpPr>
        <p:spPr>
          <a:xfrm>
            <a:off x="3795031" y="2685642"/>
            <a:ext cx="794625" cy="406586"/>
          </a:xfrm>
          <a:prstGeom prst="homePlate">
            <a:avLst/>
          </a:prstGeom>
          <a:solidFill>
            <a:srgbClr val="AC0000"/>
          </a:solidFill>
          <a:ln w="25400">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25" name="TextBox 124"/>
          <p:cNvSpPr txBox="1"/>
          <p:nvPr/>
        </p:nvSpPr>
        <p:spPr>
          <a:xfrm>
            <a:off x="3867039" y="2600960"/>
            <a:ext cx="504577" cy="474349"/>
          </a:xfrm>
          <a:prstGeom prst="rect">
            <a:avLst/>
          </a:prstGeom>
          <a:noFill/>
        </p:spPr>
        <p:txBody>
          <a:bodyPr wrap="none" rtlCol="0">
            <a:spAutoFit/>
          </a:bodyPr>
          <a:lstStyle/>
          <a:p>
            <a:r>
              <a:rPr lang="en-US" altLang="zh-CN" sz="2800" b="0" dirty="0" smtClean="0">
                <a:solidFill>
                  <a:schemeClr val="bg1"/>
                </a:solidFill>
                <a:latin typeface="Impact" panose="020B0806030902050204" pitchFamily="34" charset="0"/>
                <a:ea typeface="Arial Unicode MS" pitchFamily="34" charset="-122"/>
                <a:cs typeface="Arial Unicode MS" pitchFamily="34" charset="-122"/>
              </a:rPr>
              <a:t>02</a:t>
            </a:r>
            <a:endParaRPr lang="zh-CN" altLang="en-US" sz="2800" b="0" dirty="0">
              <a:solidFill>
                <a:schemeClr val="bg1"/>
              </a:solidFill>
              <a:latin typeface="Impact" panose="020B0806030902050204" pitchFamily="34" charset="0"/>
              <a:ea typeface="Arial Unicode MS" pitchFamily="34" charset="-122"/>
              <a:cs typeface="Arial Unicode MS" pitchFamily="34" charset="-122"/>
            </a:endParaRPr>
          </a:p>
        </p:txBody>
      </p:sp>
      <p:sp>
        <p:nvSpPr>
          <p:cNvPr id="128" name="TextBox 127"/>
          <p:cNvSpPr txBox="1"/>
          <p:nvPr/>
        </p:nvSpPr>
        <p:spPr>
          <a:xfrm>
            <a:off x="4803143" y="3619896"/>
            <a:ext cx="1810269" cy="40011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000" b="0" dirty="0" smtClean="0">
                <a:solidFill>
                  <a:schemeClr val="bg1"/>
                </a:solidFill>
                <a:latin typeface="方正大黑简体" panose="02010601030101010101" pitchFamily="2" charset="-122"/>
                <a:ea typeface="方正大黑简体" panose="02010601030101010101" pitchFamily="2" charset="-122"/>
              </a:rPr>
              <a:t>成功项目展示</a:t>
            </a:r>
            <a:endParaRPr lang="zh-CN" altLang="en-US" sz="2000" b="0" dirty="0">
              <a:solidFill>
                <a:schemeClr val="bg1"/>
              </a:solidFill>
              <a:latin typeface="方正大黑简体" panose="02010601030101010101" pitchFamily="2" charset="-122"/>
              <a:ea typeface="方正大黑简体" panose="02010601030101010101" pitchFamily="2" charset="-122"/>
            </a:endParaRPr>
          </a:p>
        </p:txBody>
      </p:sp>
      <p:sp>
        <p:nvSpPr>
          <p:cNvPr id="129" name="五边形 128"/>
          <p:cNvSpPr/>
          <p:nvPr/>
        </p:nvSpPr>
        <p:spPr>
          <a:xfrm>
            <a:off x="3795031" y="3630641"/>
            <a:ext cx="794625" cy="406586"/>
          </a:xfrm>
          <a:prstGeom prst="homePlate">
            <a:avLst/>
          </a:prstGeom>
          <a:solidFill>
            <a:srgbClr val="AC0000"/>
          </a:solidFill>
          <a:ln w="25400">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30" name="TextBox 129"/>
          <p:cNvSpPr txBox="1"/>
          <p:nvPr/>
        </p:nvSpPr>
        <p:spPr>
          <a:xfrm>
            <a:off x="3867039" y="3596759"/>
            <a:ext cx="514750" cy="474349"/>
          </a:xfrm>
          <a:prstGeom prst="rect">
            <a:avLst/>
          </a:prstGeom>
          <a:noFill/>
        </p:spPr>
        <p:txBody>
          <a:bodyPr wrap="none" rtlCol="0">
            <a:spAutoFit/>
          </a:bodyPr>
          <a:lstStyle/>
          <a:p>
            <a:r>
              <a:rPr lang="en-US" altLang="zh-CN" sz="2800" b="0" dirty="0" smtClean="0">
                <a:solidFill>
                  <a:schemeClr val="bg1"/>
                </a:solidFill>
                <a:latin typeface="Impact" panose="020B0806030902050204" pitchFamily="34" charset="0"/>
                <a:ea typeface="Arial Unicode MS" pitchFamily="34" charset="-122"/>
                <a:cs typeface="Arial Unicode MS" pitchFamily="34" charset="-122"/>
              </a:rPr>
              <a:t>03</a:t>
            </a:r>
            <a:endParaRPr lang="zh-CN" altLang="en-US" sz="2800" b="0" dirty="0">
              <a:solidFill>
                <a:schemeClr val="bg1"/>
              </a:solidFill>
              <a:latin typeface="Impact" panose="020B0806030902050204" pitchFamily="34" charset="0"/>
              <a:ea typeface="Arial Unicode MS" pitchFamily="34" charset="-122"/>
              <a:cs typeface="Arial Unicode MS" pitchFamily="34"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9018" y="415128"/>
            <a:ext cx="3403993" cy="2651761"/>
          </a:xfrm>
          <a:prstGeom prst="rect">
            <a:avLst/>
          </a:prstGeom>
        </p:spPr>
      </p:pic>
    </p:spTree>
    <p:extLst>
      <p:ext uri="{BB962C8B-B14F-4D97-AF65-F5344CB8AC3E}">
        <p14:creationId xmlns:p14="http://schemas.microsoft.com/office/powerpoint/2010/main" val="2718653146"/>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barn(outHorizontal)">
                                      <p:cBhvr>
                                        <p:cTn id="7" dur="500"/>
                                        <p:tgtEl>
                                          <p:spTgt spid="66"/>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p:tgtEl>
                                          <p:spTgt spid="67"/>
                                        </p:tgtEl>
                                        <p:attrNameLst>
                                          <p:attrName>ppt_x</p:attrName>
                                        </p:attrNameLst>
                                      </p:cBhvr>
                                      <p:tavLst>
                                        <p:tav tm="0">
                                          <p:val>
                                            <p:strVal val="#ppt_x+#ppt_w*1.125000"/>
                                          </p:val>
                                        </p:tav>
                                        <p:tav tm="100000">
                                          <p:val>
                                            <p:strVal val="#ppt_x"/>
                                          </p:val>
                                        </p:tav>
                                      </p:tavLst>
                                    </p:anim>
                                    <p:animEffect transition="in" filter="wipe(left)">
                                      <p:cBhvr>
                                        <p:cTn id="12" dur="500"/>
                                        <p:tgtEl>
                                          <p:spTgt spid="67"/>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fill="hold"/>
                                        <p:tgtEl>
                                          <p:spTgt spid="73"/>
                                        </p:tgtEl>
                                        <p:attrNameLst>
                                          <p:attrName>ppt_x</p:attrName>
                                        </p:attrNameLst>
                                      </p:cBhvr>
                                      <p:tavLst>
                                        <p:tav tm="0">
                                          <p:val>
                                            <p:strVal val="0-#ppt_w/2"/>
                                          </p:val>
                                        </p:tav>
                                        <p:tav tm="100000">
                                          <p:val>
                                            <p:strVal val="#ppt_x"/>
                                          </p:val>
                                        </p:tav>
                                      </p:tavLst>
                                    </p:anim>
                                    <p:anim calcmode="lin" valueType="num">
                                      <p:cBhvr additive="base">
                                        <p:cTn id="17" dur="500" fill="hold"/>
                                        <p:tgtEl>
                                          <p:spTgt spid="7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24"/>
                                        </p:tgtEl>
                                        <p:attrNameLst>
                                          <p:attrName>style.visibility</p:attrName>
                                        </p:attrNameLst>
                                      </p:cBhvr>
                                      <p:to>
                                        <p:strVal val="visible"/>
                                      </p:to>
                                    </p:set>
                                    <p:anim calcmode="lin" valueType="num">
                                      <p:cBhvr additive="base">
                                        <p:cTn id="20" dur="500" fill="hold"/>
                                        <p:tgtEl>
                                          <p:spTgt spid="124"/>
                                        </p:tgtEl>
                                        <p:attrNameLst>
                                          <p:attrName>ppt_x</p:attrName>
                                        </p:attrNameLst>
                                      </p:cBhvr>
                                      <p:tavLst>
                                        <p:tav tm="0">
                                          <p:val>
                                            <p:strVal val="0-#ppt_w/2"/>
                                          </p:val>
                                        </p:tav>
                                        <p:tav tm="100000">
                                          <p:val>
                                            <p:strVal val="#ppt_x"/>
                                          </p:val>
                                        </p:tav>
                                      </p:tavLst>
                                    </p:anim>
                                    <p:anim calcmode="lin" valueType="num">
                                      <p:cBhvr additive="base">
                                        <p:cTn id="21" dur="500" fill="hold"/>
                                        <p:tgtEl>
                                          <p:spTgt spid="12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29"/>
                                        </p:tgtEl>
                                        <p:attrNameLst>
                                          <p:attrName>style.visibility</p:attrName>
                                        </p:attrNameLst>
                                      </p:cBhvr>
                                      <p:to>
                                        <p:strVal val="visible"/>
                                      </p:to>
                                    </p:set>
                                    <p:anim calcmode="lin" valueType="num">
                                      <p:cBhvr additive="base">
                                        <p:cTn id="24" dur="500" fill="hold"/>
                                        <p:tgtEl>
                                          <p:spTgt spid="129"/>
                                        </p:tgtEl>
                                        <p:attrNameLst>
                                          <p:attrName>ppt_x</p:attrName>
                                        </p:attrNameLst>
                                      </p:cBhvr>
                                      <p:tavLst>
                                        <p:tav tm="0">
                                          <p:val>
                                            <p:strVal val="0-#ppt_w/2"/>
                                          </p:val>
                                        </p:tav>
                                        <p:tav tm="100000">
                                          <p:val>
                                            <p:strVal val="#ppt_x"/>
                                          </p:val>
                                        </p:tav>
                                      </p:tavLst>
                                    </p:anim>
                                    <p:anim calcmode="lin" valueType="num">
                                      <p:cBhvr additive="base">
                                        <p:cTn id="25" dur="500" fill="hold"/>
                                        <p:tgtEl>
                                          <p:spTgt spid="129"/>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14" presetClass="entr" presetSubtype="5" fill="hold" grpId="0" nodeType="after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randombar(vertical)">
                                      <p:cBhvr>
                                        <p:cTn id="29" dur="500"/>
                                        <p:tgtEl>
                                          <p:spTgt spid="74"/>
                                        </p:tgtEl>
                                      </p:cBhvr>
                                    </p:animEffect>
                                  </p:childTnLst>
                                </p:cTn>
                              </p:par>
                              <p:par>
                                <p:cTn id="30" presetID="14" presetClass="entr" presetSubtype="5" fill="hold" grpId="0" nodeType="withEffect">
                                  <p:stCondLst>
                                    <p:cond delay="0"/>
                                  </p:stCondLst>
                                  <p:childTnLst>
                                    <p:set>
                                      <p:cBhvr>
                                        <p:cTn id="31" dur="1" fill="hold">
                                          <p:stCondLst>
                                            <p:cond delay="0"/>
                                          </p:stCondLst>
                                        </p:cTn>
                                        <p:tgtEl>
                                          <p:spTgt spid="125"/>
                                        </p:tgtEl>
                                        <p:attrNameLst>
                                          <p:attrName>style.visibility</p:attrName>
                                        </p:attrNameLst>
                                      </p:cBhvr>
                                      <p:to>
                                        <p:strVal val="visible"/>
                                      </p:to>
                                    </p:set>
                                    <p:animEffect transition="in" filter="randombar(vertical)">
                                      <p:cBhvr>
                                        <p:cTn id="32" dur="500"/>
                                        <p:tgtEl>
                                          <p:spTgt spid="125"/>
                                        </p:tgtEl>
                                      </p:cBhvr>
                                    </p:animEffect>
                                  </p:childTnLst>
                                </p:cTn>
                              </p:par>
                              <p:par>
                                <p:cTn id="33" presetID="14" presetClass="entr" presetSubtype="5" fill="hold" grpId="0" nodeType="withEffect">
                                  <p:stCondLst>
                                    <p:cond delay="0"/>
                                  </p:stCondLst>
                                  <p:childTnLst>
                                    <p:set>
                                      <p:cBhvr>
                                        <p:cTn id="34" dur="1" fill="hold">
                                          <p:stCondLst>
                                            <p:cond delay="0"/>
                                          </p:stCondLst>
                                        </p:cTn>
                                        <p:tgtEl>
                                          <p:spTgt spid="130"/>
                                        </p:tgtEl>
                                        <p:attrNameLst>
                                          <p:attrName>style.visibility</p:attrName>
                                        </p:attrNameLst>
                                      </p:cBhvr>
                                      <p:to>
                                        <p:strVal val="visible"/>
                                      </p:to>
                                    </p:set>
                                    <p:animEffect transition="in" filter="randombar(vertical)">
                                      <p:cBhvr>
                                        <p:cTn id="35" dur="500"/>
                                        <p:tgtEl>
                                          <p:spTgt spid="130"/>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wipe(left)">
                                      <p:cBhvr>
                                        <p:cTn id="39" dur="500"/>
                                        <p:tgtEl>
                                          <p:spTgt spid="7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23"/>
                                        </p:tgtEl>
                                        <p:attrNameLst>
                                          <p:attrName>style.visibility</p:attrName>
                                        </p:attrNameLst>
                                      </p:cBhvr>
                                      <p:to>
                                        <p:strVal val="visible"/>
                                      </p:to>
                                    </p:set>
                                    <p:animEffect transition="in" filter="wipe(left)">
                                      <p:cBhvr>
                                        <p:cTn id="42" dur="500"/>
                                        <p:tgtEl>
                                          <p:spTgt spid="12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8"/>
                                        </p:tgtEl>
                                        <p:attrNameLst>
                                          <p:attrName>style.visibility</p:attrName>
                                        </p:attrNameLst>
                                      </p:cBhvr>
                                      <p:to>
                                        <p:strVal val="visible"/>
                                      </p:to>
                                    </p:set>
                                    <p:animEffect transition="in" filter="wipe(left)">
                                      <p:cBhvr>
                                        <p:cTn id="45"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71" grpId="0"/>
      <p:bldP spid="73" grpId="0" animBg="1"/>
      <p:bldP spid="74" grpId="0"/>
      <p:bldP spid="123" grpId="0"/>
      <p:bldP spid="124" grpId="0" animBg="1"/>
      <p:bldP spid="125" grpId="0"/>
      <p:bldP spid="128" grpId="0"/>
      <p:bldP spid="129" grpId="0" animBg="1"/>
      <p:bldP spid="1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6864" y="2749296"/>
            <a:ext cx="3342775" cy="715581"/>
          </a:xfrm>
          <a:prstGeom prst="rect">
            <a:avLst/>
          </a:prstGeom>
          <a:noFill/>
        </p:spPr>
        <p:txBody>
          <a:bodyPr wrap="none" rtlCol="0">
            <a:spAutoFit/>
          </a:bodyPr>
          <a:lstStyle/>
          <a:p>
            <a:r>
              <a:rPr lang="zh-CN" altLang="en-US" dirty="0" smtClean="0"/>
              <a:t>网友</a:t>
            </a:r>
            <a:r>
              <a:rPr lang="en-US" altLang="zh-CN" dirty="0" smtClean="0"/>
              <a:t>Sunny </a:t>
            </a:r>
            <a:r>
              <a:rPr lang="zh-CN" altLang="en-US" dirty="0" smtClean="0"/>
              <a:t>分享</a:t>
            </a:r>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发布</a:t>
            </a:r>
            <a:endParaRPr lang="zh-CN" altLang="en-US" dirty="0"/>
          </a:p>
        </p:txBody>
      </p:sp>
    </p:spTree>
    <p:extLst>
      <p:ext uri="{BB962C8B-B14F-4D97-AF65-F5344CB8AC3E}">
        <p14:creationId xmlns:p14="http://schemas.microsoft.com/office/powerpoint/2010/main" val="9371916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a:extLst>
              <a:ext uri="{28A0092B-C50C-407E-A947-70E740481C1C}">
                <a14:useLocalDpi xmlns:a14="http://schemas.microsoft.com/office/drawing/2010/main" val="0"/>
              </a:ext>
            </a:extLst>
          </a:blip>
          <a:srcRect t="51557"/>
          <a:stretch/>
        </p:blipFill>
        <p:spPr>
          <a:xfrm>
            <a:off x="0" y="2651760"/>
            <a:ext cx="9144000" cy="249174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33754" y="601979"/>
            <a:ext cx="3560365" cy="2773577"/>
          </a:xfrm>
          <a:prstGeom prst="rect">
            <a:avLst/>
          </a:prstGeom>
        </p:spPr>
      </p:pic>
      <p:sp>
        <p:nvSpPr>
          <p:cNvPr id="5" name="文本框 4"/>
          <p:cNvSpPr txBox="1"/>
          <p:nvPr/>
        </p:nvSpPr>
        <p:spPr>
          <a:xfrm>
            <a:off x="4246074" y="1097280"/>
            <a:ext cx="535724" cy="1200329"/>
          </a:xfrm>
          <a:prstGeom prst="rect">
            <a:avLst/>
          </a:prstGeom>
          <a:noFill/>
        </p:spPr>
        <p:txBody>
          <a:bodyPr wrap="none" rtlCol="0">
            <a:spAutoFit/>
          </a:bodyPr>
          <a:lstStyle/>
          <a:p>
            <a:r>
              <a:rPr lang="en-US" altLang="zh-CN" sz="7200" dirty="0" smtClean="0">
                <a:solidFill>
                  <a:srgbClr val="C00000"/>
                </a:solidFill>
                <a:latin typeface="Impact" panose="020B0806030902050204" pitchFamily="34" charset="0"/>
              </a:rPr>
              <a:t>1</a:t>
            </a:r>
            <a:endParaRPr lang="zh-CN" altLang="en-US" sz="7200" dirty="0">
              <a:solidFill>
                <a:srgbClr val="C00000"/>
              </a:solidFill>
              <a:latin typeface="Impact" panose="020B0806030902050204" pitchFamily="34" charset="0"/>
            </a:endParaRPr>
          </a:p>
        </p:txBody>
      </p:sp>
      <p:sp>
        <p:nvSpPr>
          <p:cNvPr id="23" name="TextBox 70"/>
          <p:cNvSpPr txBox="1"/>
          <p:nvPr/>
        </p:nvSpPr>
        <p:spPr>
          <a:xfrm>
            <a:off x="2673637" y="3486136"/>
            <a:ext cx="3871943" cy="76944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4400" b="0" dirty="0" smtClean="0">
                <a:solidFill>
                  <a:schemeClr val="bg1"/>
                </a:solidFill>
                <a:latin typeface="方正大黑简体" panose="02010601030101010101" pitchFamily="2" charset="-122"/>
                <a:ea typeface="方正大黑简体" panose="02010601030101010101" pitchFamily="2" charset="-122"/>
              </a:rPr>
              <a:t>年度工作概述</a:t>
            </a:r>
            <a:endParaRPr lang="zh-CN" altLang="en-US" sz="4400" b="0" dirty="0">
              <a:solidFill>
                <a:schemeClr val="bg1"/>
              </a:solidFill>
              <a:latin typeface="方正大黑简体" panose="02010601030101010101" pitchFamily="2" charset="-122"/>
              <a:ea typeface="方正大黑简体" panose="02010601030101010101" pitchFamily="2" charset="-122"/>
            </a:endParaRPr>
          </a:p>
        </p:txBody>
      </p:sp>
    </p:spTree>
    <p:extLst>
      <p:ext uri="{BB962C8B-B14F-4D97-AF65-F5344CB8AC3E}">
        <p14:creationId xmlns:p14="http://schemas.microsoft.com/office/powerpoint/2010/main" val="1455627263"/>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1172096" y="901155"/>
            <a:ext cx="7072312" cy="3482975"/>
            <a:chOff x="1358950" y="1173758"/>
            <a:chExt cx="7072312" cy="3482975"/>
          </a:xfrm>
        </p:grpSpPr>
        <p:sp>
          <p:nvSpPr>
            <p:cNvPr id="65"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6"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67" name="Freeform 6"/>
          <p:cNvSpPr>
            <a:spLocks/>
          </p:cNvSpPr>
          <p:nvPr/>
        </p:nvSpPr>
        <p:spPr bwMode="auto">
          <a:xfrm>
            <a:off x="1073671" y="699542"/>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68" name="Freeform 7"/>
          <p:cNvSpPr>
            <a:spLocks/>
          </p:cNvSpPr>
          <p:nvPr/>
        </p:nvSpPr>
        <p:spPr bwMode="auto">
          <a:xfrm>
            <a:off x="1073671" y="699542"/>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DE0000"/>
          </a:solidFill>
          <a:ln w="25400">
            <a:solidFill>
              <a:srgbClr val="D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lt1"/>
              </a:solidFill>
              <a:latin typeface="+mn-lt"/>
              <a:ea typeface="+mn-ea"/>
            </a:endParaRPr>
          </a:p>
        </p:txBody>
      </p:sp>
      <p:sp>
        <p:nvSpPr>
          <p:cNvPr id="69" name="Freeform 9"/>
          <p:cNvSpPr>
            <a:spLocks noEditPoints="1"/>
          </p:cNvSpPr>
          <p:nvPr/>
        </p:nvSpPr>
        <p:spPr bwMode="auto">
          <a:xfrm>
            <a:off x="7966596" y="4130130"/>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1683547" y="864839"/>
            <a:ext cx="698793"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1</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3195761" y="1264949"/>
            <a:ext cx="2960415" cy="584775"/>
          </a:xfrm>
          <a:prstGeom prst="rect">
            <a:avLst/>
          </a:prstGeom>
          <a:noFill/>
        </p:spPr>
        <p:txBody>
          <a:bodyPr wrap="square" rtlCol="0">
            <a:spAutoFit/>
          </a:bodyPr>
          <a:lstStyle/>
          <a:p>
            <a:r>
              <a:rPr lang="zh-CN" altLang="en-US" sz="3200" b="1" dirty="0" smtClean="0">
                <a:solidFill>
                  <a:srgbClr val="2B2A30"/>
                </a:solidFill>
                <a:latin typeface="微软雅黑" panose="020B0503020204020204" pitchFamily="34" charset="-122"/>
                <a:ea typeface="微软雅黑" panose="020B0503020204020204" pitchFamily="34" charset="-122"/>
              </a:rPr>
              <a:t>年度工作概述</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72" name="Rectangle 13"/>
          <p:cNvSpPr>
            <a:spLocks noChangeArrowheads="1"/>
          </p:cNvSpPr>
          <p:nvPr/>
        </p:nvSpPr>
        <p:spPr bwMode="auto">
          <a:xfrm>
            <a:off x="1164213" y="1580206"/>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3282702" y="2169198"/>
            <a:ext cx="2121353" cy="1384995"/>
          </a:xfrm>
          <a:prstGeom prst="rect">
            <a:avLst/>
          </a:prstGeom>
          <a:noFill/>
        </p:spPr>
        <p:txBody>
          <a:bodyPr wrap="square" rtlCol="0">
            <a:spAutoFit/>
          </a:bodyPr>
          <a:lstStyle/>
          <a:p>
            <a:pPr marL="285750" indent="-285750">
              <a:lnSpc>
                <a:spcPct val="150000"/>
              </a:lnSpc>
              <a:buFont typeface="Wingdings" panose="05000000000000000000" pitchFamily="2" charset="2"/>
              <a:buChar char="n"/>
            </a:pPr>
            <a:r>
              <a:rPr lang="zh-CN" altLang="en-US" sz="1400" b="0" dirty="0" smtClean="0">
                <a:solidFill>
                  <a:srgbClr val="2B2A30"/>
                </a:solidFill>
                <a:latin typeface="微软雅黑" panose="020B0503020204020204" pitchFamily="34" charset="-122"/>
                <a:ea typeface="微软雅黑" panose="020B0503020204020204" pitchFamily="34" charset="-122"/>
              </a:rPr>
              <a:t>点击添加小标题</a:t>
            </a:r>
            <a:endParaRPr lang="en-US" altLang="zh-CN" sz="1400" b="0" dirty="0" smtClean="0">
              <a:solidFill>
                <a:srgbClr val="2B2A3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n"/>
            </a:pPr>
            <a:r>
              <a:rPr lang="zh-CN" altLang="en-US" sz="1400" b="0" dirty="0">
                <a:solidFill>
                  <a:srgbClr val="2B2A30"/>
                </a:solidFill>
                <a:latin typeface="微软雅黑" panose="020B0503020204020204" pitchFamily="34" charset="-122"/>
                <a:ea typeface="微软雅黑" panose="020B0503020204020204" pitchFamily="34" charset="-122"/>
              </a:rPr>
              <a:t>点击添加</a:t>
            </a:r>
            <a:r>
              <a:rPr lang="zh-CN" altLang="en-US" sz="1400" b="0" dirty="0" smtClean="0">
                <a:solidFill>
                  <a:srgbClr val="2B2A30"/>
                </a:solidFill>
                <a:latin typeface="微软雅黑" panose="020B0503020204020204" pitchFamily="34" charset="-122"/>
                <a:ea typeface="微软雅黑" panose="020B0503020204020204" pitchFamily="34" charset="-122"/>
              </a:rPr>
              <a:t>小标题</a:t>
            </a:r>
            <a:endParaRPr lang="en-US" altLang="zh-CN" sz="1400" b="0" dirty="0">
              <a:solidFill>
                <a:srgbClr val="2B2A3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n"/>
            </a:pPr>
            <a:r>
              <a:rPr lang="zh-CN" altLang="en-US" sz="1400" b="0" dirty="0">
                <a:solidFill>
                  <a:srgbClr val="2B2A30"/>
                </a:solidFill>
                <a:latin typeface="微软雅黑" panose="020B0503020204020204" pitchFamily="34" charset="-122"/>
                <a:ea typeface="微软雅黑" panose="020B0503020204020204" pitchFamily="34" charset="-122"/>
              </a:rPr>
              <a:t>点击添加</a:t>
            </a:r>
            <a:r>
              <a:rPr lang="zh-CN" altLang="en-US" sz="1400" b="0" dirty="0" smtClean="0">
                <a:solidFill>
                  <a:srgbClr val="2B2A30"/>
                </a:solidFill>
                <a:latin typeface="微软雅黑" panose="020B0503020204020204" pitchFamily="34" charset="-122"/>
                <a:ea typeface="微软雅黑" panose="020B0503020204020204" pitchFamily="34" charset="-122"/>
              </a:rPr>
              <a:t>小标题</a:t>
            </a:r>
            <a:endParaRPr lang="en-US" altLang="zh-CN" sz="1400" b="0" dirty="0" smtClean="0">
              <a:solidFill>
                <a:srgbClr val="2B2A3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n"/>
            </a:pPr>
            <a:r>
              <a:rPr lang="zh-CN" altLang="en-US" sz="1400" b="0" dirty="0" smtClean="0">
                <a:solidFill>
                  <a:srgbClr val="2B2A30"/>
                </a:solidFill>
                <a:latin typeface="微软雅黑" panose="020B0503020204020204" pitchFamily="34" charset="-122"/>
                <a:ea typeface="微软雅黑" panose="020B0503020204020204" pitchFamily="34" charset="-122"/>
              </a:rPr>
              <a:t>点击添加小标题</a:t>
            </a:r>
            <a:endParaRPr lang="en-US" altLang="zh-CN" sz="1400" b="0" dirty="0">
              <a:solidFill>
                <a:srgbClr val="2B2A3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576752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down)">
                                      <p:cBhvr>
                                        <p:cTn id="11" dur="500"/>
                                        <p:tgtEl>
                                          <p:spTgt spid="6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up)">
                                      <p:cBhvr>
                                        <p:cTn id="15" dur="500"/>
                                        <p:tgtEl>
                                          <p:spTgt spid="68"/>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p:cTn id="19" dur="500" fill="hold"/>
                                        <p:tgtEl>
                                          <p:spTgt spid="70"/>
                                        </p:tgtEl>
                                        <p:attrNameLst>
                                          <p:attrName>ppt_w</p:attrName>
                                        </p:attrNameLst>
                                      </p:cBhvr>
                                      <p:tavLst>
                                        <p:tav tm="0">
                                          <p:val>
                                            <p:fltVal val="0"/>
                                          </p:val>
                                        </p:tav>
                                        <p:tav tm="100000">
                                          <p:val>
                                            <p:strVal val="#ppt_w"/>
                                          </p:val>
                                        </p:tav>
                                      </p:tavLst>
                                    </p:anim>
                                    <p:anim calcmode="lin" valueType="num">
                                      <p:cBhvr>
                                        <p:cTn id="20" dur="500" fill="hold"/>
                                        <p:tgtEl>
                                          <p:spTgt spid="70"/>
                                        </p:tgtEl>
                                        <p:attrNameLst>
                                          <p:attrName>ppt_h</p:attrName>
                                        </p:attrNameLst>
                                      </p:cBhvr>
                                      <p:tavLst>
                                        <p:tav tm="0">
                                          <p:val>
                                            <p:fltVal val="0"/>
                                          </p:val>
                                        </p:tav>
                                        <p:tav tm="100000">
                                          <p:val>
                                            <p:strVal val="#ppt_h"/>
                                          </p:val>
                                        </p:tav>
                                      </p:tavLst>
                                    </p:anim>
                                    <p:anim calcmode="lin" valueType="num">
                                      <p:cBhvr>
                                        <p:cTn id="21" dur="500" fill="hold"/>
                                        <p:tgtEl>
                                          <p:spTgt spid="70"/>
                                        </p:tgtEl>
                                        <p:attrNameLst>
                                          <p:attrName>style.rotation</p:attrName>
                                        </p:attrNameLst>
                                      </p:cBhvr>
                                      <p:tavLst>
                                        <p:tav tm="0">
                                          <p:val>
                                            <p:fltVal val="90"/>
                                          </p:val>
                                        </p:tav>
                                        <p:tav tm="100000">
                                          <p:val>
                                            <p:fltVal val="0"/>
                                          </p:val>
                                        </p:tav>
                                      </p:tavLst>
                                    </p:anim>
                                    <p:animEffect transition="in" filter="fade">
                                      <p:cBhvr>
                                        <p:cTn id="22" dur="500"/>
                                        <p:tgtEl>
                                          <p:spTgt spid="70"/>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p:cTn id="25" dur="500" fill="hold"/>
                                        <p:tgtEl>
                                          <p:spTgt spid="72"/>
                                        </p:tgtEl>
                                        <p:attrNameLst>
                                          <p:attrName>ppt_w</p:attrName>
                                        </p:attrNameLst>
                                      </p:cBhvr>
                                      <p:tavLst>
                                        <p:tav tm="0">
                                          <p:val>
                                            <p:fltVal val="0"/>
                                          </p:val>
                                        </p:tav>
                                        <p:tav tm="100000">
                                          <p:val>
                                            <p:strVal val="#ppt_w"/>
                                          </p:val>
                                        </p:tav>
                                      </p:tavLst>
                                    </p:anim>
                                    <p:anim calcmode="lin" valueType="num">
                                      <p:cBhvr>
                                        <p:cTn id="26" dur="500" fill="hold"/>
                                        <p:tgtEl>
                                          <p:spTgt spid="72"/>
                                        </p:tgtEl>
                                        <p:attrNameLst>
                                          <p:attrName>ppt_h</p:attrName>
                                        </p:attrNameLst>
                                      </p:cBhvr>
                                      <p:tavLst>
                                        <p:tav tm="0">
                                          <p:val>
                                            <p:fltVal val="0"/>
                                          </p:val>
                                        </p:tav>
                                        <p:tav tm="100000">
                                          <p:val>
                                            <p:strVal val="#ppt_h"/>
                                          </p:val>
                                        </p:tav>
                                      </p:tavLst>
                                    </p:anim>
                                    <p:anim calcmode="lin" valueType="num">
                                      <p:cBhvr>
                                        <p:cTn id="27" dur="500" fill="hold"/>
                                        <p:tgtEl>
                                          <p:spTgt spid="72"/>
                                        </p:tgtEl>
                                        <p:attrNameLst>
                                          <p:attrName>style.rotation</p:attrName>
                                        </p:attrNameLst>
                                      </p:cBhvr>
                                      <p:tavLst>
                                        <p:tav tm="0">
                                          <p:val>
                                            <p:fltVal val="90"/>
                                          </p:val>
                                        </p:tav>
                                        <p:tav tm="100000">
                                          <p:val>
                                            <p:fltVal val="0"/>
                                          </p:val>
                                        </p:tav>
                                      </p:tavLst>
                                    </p:anim>
                                    <p:animEffect transition="in" filter="fade">
                                      <p:cBhvr>
                                        <p:cTn id="28" dur="500"/>
                                        <p:tgtEl>
                                          <p:spTgt spid="72"/>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wipe(left)">
                                      <p:cBhvr>
                                        <p:cTn id="32" dur="500"/>
                                        <p:tgtEl>
                                          <p:spTgt spid="7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wipe(left)">
                                      <p:cBhvr>
                                        <p:cTn id="3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70" grpId="0"/>
      <p:bldP spid="71" grpId="0"/>
      <p:bldP spid="72" grpId="0"/>
      <p:bldP spid="7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2517283"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smtClean="0">
                <a:latin typeface="微软雅黑" panose="020B0503020204020204" pitchFamily="34" charset="-122"/>
                <a:ea typeface="微软雅黑" panose="020B0503020204020204" pitchFamily="34" charset="-122"/>
              </a:rPr>
              <a:t>点击添加标题</a:t>
            </a:r>
            <a:endParaRPr lang="zh-CN" altLang="en-US" sz="2800" i="0" dirty="0">
              <a:latin typeface="微软雅黑" panose="020B0503020204020204" pitchFamily="34" charset="-122"/>
              <a:ea typeface="微软雅黑" panose="020B0503020204020204" pitchFamily="34" charset="-122"/>
            </a:endParaRPr>
          </a:p>
        </p:txBody>
      </p:sp>
      <p:grpSp>
        <p:nvGrpSpPr>
          <p:cNvPr id="38" name="组合 37"/>
          <p:cNvGrpSpPr/>
          <p:nvPr/>
        </p:nvGrpSpPr>
        <p:grpSpPr>
          <a:xfrm>
            <a:off x="4558140" y="915566"/>
            <a:ext cx="3867466" cy="990550"/>
            <a:chOff x="4558140" y="915566"/>
            <a:chExt cx="3867466" cy="990550"/>
          </a:xfrm>
          <a:solidFill>
            <a:srgbClr val="FFAFAF"/>
          </a:solidFill>
        </p:grpSpPr>
        <p:sp>
          <p:nvSpPr>
            <p:cNvPr id="13" name="圆角矩形 12"/>
            <p:cNvSpPr/>
            <p:nvPr/>
          </p:nvSpPr>
          <p:spPr bwMode="auto">
            <a:xfrm>
              <a:off x="4558140" y="915566"/>
              <a:ext cx="3867466" cy="99055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矩形 35"/>
            <p:cNvSpPr>
              <a:spLocks noChangeArrowheads="1"/>
            </p:cNvSpPr>
            <p:nvPr/>
          </p:nvSpPr>
          <p:spPr bwMode="auto">
            <a:xfrm>
              <a:off x="4826129" y="1053051"/>
              <a:ext cx="3456538" cy="7155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dirty="0" smtClean="0">
                  <a:latin typeface="微软雅黑" pitchFamily="34" charset="-122"/>
                  <a:ea typeface="微软雅黑" pitchFamily="34" charset="-122"/>
                </a:rPr>
                <a:t>点击添加文本或复制</a:t>
              </a:r>
              <a:r>
                <a:rPr lang="zh-CN" altLang="en-US" sz="900" dirty="0">
                  <a:latin typeface="微软雅黑" pitchFamily="34" charset="-122"/>
                  <a:ea typeface="微软雅黑" pitchFamily="34" charset="-122"/>
                </a:rPr>
                <a:t>文本自此点击添加文本或复制文本</a:t>
              </a:r>
              <a:r>
                <a:rPr lang="zh-CN" altLang="en-US" sz="900" dirty="0" smtClean="0">
                  <a:latin typeface="微软雅黑" pitchFamily="34" charset="-122"/>
                  <a:ea typeface="微软雅黑" pitchFamily="34" charset="-122"/>
                </a:rPr>
                <a:t>自此</a:t>
              </a:r>
              <a:r>
                <a:rPr lang="zh-CN" altLang="en-US" sz="900" dirty="0">
                  <a:latin typeface="微软雅黑" pitchFamily="34" charset="-122"/>
                  <a:ea typeface="微软雅黑" pitchFamily="34" charset="-122"/>
                </a:rPr>
                <a:t>点击添加文本或复制文本</a:t>
              </a:r>
              <a:r>
                <a:rPr lang="zh-CN" altLang="en-US" sz="900" dirty="0" smtClean="0">
                  <a:latin typeface="微软雅黑" pitchFamily="34" charset="-122"/>
                  <a:ea typeface="微软雅黑" pitchFamily="34" charset="-122"/>
                </a:rPr>
                <a:t>自此</a:t>
              </a:r>
              <a:r>
                <a:rPr lang="zh-CN" altLang="en-US" sz="900" dirty="0">
                  <a:latin typeface="微软雅黑" pitchFamily="34" charset="-122"/>
                  <a:ea typeface="微软雅黑" pitchFamily="34" charset="-122"/>
                </a:rPr>
                <a:t>点击添加文本或复制文本</a:t>
              </a:r>
              <a:r>
                <a:rPr lang="zh-CN" altLang="en-US" sz="900" dirty="0" smtClean="0">
                  <a:latin typeface="微软雅黑" pitchFamily="34" charset="-122"/>
                  <a:ea typeface="微软雅黑" pitchFamily="34" charset="-122"/>
                </a:rPr>
                <a:t>自此</a:t>
              </a:r>
              <a:r>
                <a:rPr lang="zh-CN" altLang="en-US" sz="900" dirty="0">
                  <a:latin typeface="微软雅黑" pitchFamily="34" charset="-122"/>
                  <a:ea typeface="微软雅黑" pitchFamily="34" charset="-122"/>
                </a:rPr>
                <a:t>点击添加文本或复制文本</a:t>
              </a:r>
              <a:r>
                <a:rPr lang="zh-CN" altLang="en-US" sz="900" dirty="0" smtClean="0">
                  <a:latin typeface="微软雅黑" pitchFamily="34" charset="-122"/>
                  <a:ea typeface="微软雅黑" pitchFamily="34" charset="-122"/>
                </a:rPr>
                <a:t>自此</a:t>
              </a:r>
              <a:r>
                <a:rPr lang="zh-CN" altLang="en-US" sz="900" dirty="0">
                  <a:latin typeface="微软雅黑" pitchFamily="34" charset="-122"/>
                  <a:ea typeface="微软雅黑" pitchFamily="34" charset="-122"/>
                </a:rPr>
                <a:t>点击添加文本或复制文本自此</a:t>
              </a:r>
              <a:endParaRPr lang="zh-CN" altLang="en-US" sz="900" dirty="0"/>
            </a:p>
          </p:txBody>
        </p:sp>
      </p:grpSp>
      <p:sp>
        <p:nvSpPr>
          <p:cNvPr id="21" name="五边形 20"/>
          <p:cNvSpPr/>
          <p:nvPr/>
        </p:nvSpPr>
        <p:spPr>
          <a:xfrm>
            <a:off x="3470126" y="1197124"/>
            <a:ext cx="1390650" cy="42743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分标题一</a:t>
            </a:r>
          </a:p>
        </p:txBody>
      </p:sp>
      <p:grpSp>
        <p:nvGrpSpPr>
          <p:cNvPr id="39" name="组合 38"/>
          <p:cNvGrpSpPr/>
          <p:nvPr/>
        </p:nvGrpSpPr>
        <p:grpSpPr>
          <a:xfrm>
            <a:off x="4558141" y="2040470"/>
            <a:ext cx="3867465" cy="990551"/>
            <a:chOff x="4558141" y="2040470"/>
            <a:chExt cx="3867465" cy="990551"/>
          </a:xfrm>
          <a:solidFill>
            <a:srgbClr val="FFAFAF"/>
          </a:solidFill>
        </p:grpSpPr>
        <p:sp>
          <p:nvSpPr>
            <p:cNvPr id="16" name="圆角矩形 15"/>
            <p:cNvSpPr/>
            <p:nvPr/>
          </p:nvSpPr>
          <p:spPr bwMode="auto">
            <a:xfrm>
              <a:off x="4558141" y="2040470"/>
              <a:ext cx="3867465" cy="9905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9" name="矩形 35"/>
            <p:cNvSpPr>
              <a:spLocks noChangeArrowheads="1"/>
            </p:cNvSpPr>
            <p:nvPr/>
          </p:nvSpPr>
          <p:spPr bwMode="auto">
            <a:xfrm>
              <a:off x="4826129" y="2177955"/>
              <a:ext cx="3456538" cy="7155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dirty="0" smtClean="0">
                  <a:latin typeface="微软雅黑" pitchFamily="34" charset="-122"/>
                  <a:ea typeface="微软雅黑" pitchFamily="34" charset="-122"/>
                </a:rPr>
                <a:t>点击添加文本或复制</a:t>
              </a:r>
              <a:r>
                <a:rPr lang="zh-CN" altLang="en-US" sz="900" dirty="0">
                  <a:latin typeface="微软雅黑" pitchFamily="34" charset="-122"/>
                  <a:ea typeface="微软雅黑" pitchFamily="34" charset="-122"/>
                </a:rPr>
                <a:t>文本自此点击添加文本或复制文本</a:t>
              </a:r>
              <a:r>
                <a:rPr lang="zh-CN" altLang="en-US" sz="900" dirty="0" smtClean="0">
                  <a:latin typeface="微软雅黑" pitchFamily="34" charset="-122"/>
                  <a:ea typeface="微软雅黑" pitchFamily="34" charset="-122"/>
                </a:rPr>
                <a:t>自此</a:t>
              </a:r>
              <a:r>
                <a:rPr lang="zh-CN" altLang="en-US" sz="900" dirty="0">
                  <a:latin typeface="微软雅黑" pitchFamily="34" charset="-122"/>
                  <a:ea typeface="微软雅黑" pitchFamily="34" charset="-122"/>
                </a:rPr>
                <a:t>点击添加文本或复制文本</a:t>
              </a:r>
              <a:r>
                <a:rPr lang="zh-CN" altLang="en-US" sz="900" dirty="0" smtClean="0">
                  <a:latin typeface="微软雅黑" pitchFamily="34" charset="-122"/>
                  <a:ea typeface="微软雅黑" pitchFamily="34" charset="-122"/>
                </a:rPr>
                <a:t>自此</a:t>
              </a:r>
              <a:r>
                <a:rPr lang="zh-CN" altLang="en-US" sz="900" dirty="0">
                  <a:latin typeface="微软雅黑" pitchFamily="34" charset="-122"/>
                  <a:ea typeface="微软雅黑" pitchFamily="34" charset="-122"/>
                </a:rPr>
                <a:t>点击添加文本或复制文本</a:t>
              </a:r>
              <a:r>
                <a:rPr lang="zh-CN" altLang="en-US" sz="900" dirty="0" smtClean="0">
                  <a:latin typeface="微软雅黑" pitchFamily="34" charset="-122"/>
                  <a:ea typeface="微软雅黑" pitchFamily="34" charset="-122"/>
                </a:rPr>
                <a:t>自此</a:t>
              </a:r>
              <a:r>
                <a:rPr lang="zh-CN" altLang="en-US" sz="900" dirty="0">
                  <a:latin typeface="微软雅黑" pitchFamily="34" charset="-122"/>
                  <a:ea typeface="微软雅黑" pitchFamily="34" charset="-122"/>
                </a:rPr>
                <a:t>点击添加文本或复制文本</a:t>
              </a:r>
              <a:r>
                <a:rPr lang="zh-CN" altLang="en-US" sz="900" dirty="0" smtClean="0">
                  <a:latin typeface="微软雅黑" pitchFamily="34" charset="-122"/>
                  <a:ea typeface="微软雅黑" pitchFamily="34" charset="-122"/>
                </a:rPr>
                <a:t>自此</a:t>
              </a:r>
              <a:r>
                <a:rPr lang="zh-CN" altLang="en-US" sz="900" dirty="0">
                  <a:latin typeface="微软雅黑" pitchFamily="34" charset="-122"/>
                  <a:ea typeface="微软雅黑" pitchFamily="34" charset="-122"/>
                </a:rPr>
                <a:t>点击添加文本或复制文本自此</a:t>
              </a:r>
              <a:endParaRPr lang="zh-CN" altLang="en-US" sz="900" dirty="0"/>
            </a:p>
          </p:txBody>
        </p:sp>
      </p:grpSp>
      <p:grpSp>
        <p:nvGrpSpPr>
          <p:cNvPr id="40" name="组合 39"/>
          <p:cNvGrpSpPr/>
          <p:nvPr/>
        </p:nvGrpSpPr>
        <p:grpSpPr>
          <a:xfrm>
            <a:off x="4558140" y="3165376"/>
            <a:ext cx="3867466" cy="990550"/>
            <a:chOff x="4558140" y="3165376"/>
            <a:chExt cx="3867466" cy="990550"/>
          </a:xfrm>
          <a:solidFill>
            <a:srgbClr val="FFAFAF"/>
          </a:solidFill>
        </p:grpSpPr>
        <p:sp>
          <p:nvSpPr>
            <p:cNvPr id="19" name="圆角矩形 18"/>
            <p:cNvSpPr/>
            <p:nvPr/>
          </p:nvSpPr>
          <p:spPr bwMode="auto">
            <a:xfrm>
              <a:off x="4558140" y="3165376"/>
              <a:ext cx="3867466" cy="99055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0" name="矩形 35"/>
            <p:cNvSpPr>
              <a:spLocks noChangeArrowheads="1"/>
            </p:cNvSpPr>
            <p:nvPr/>
          </p:nvSpPr>
          <p:spPr bwMode="auto">
            <a:xfrm>
              <a:off x="4826129" y="3302861"/>
              <a:ext cx="3456538" cy="7155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dirty="0" smtClean="0">
                  <a:latin typeface="微软雅黑" pitchFamily="34" charset="-122"/>
                  <a:ea typeface="微软雅黑" pitchFamily="34" charset="-122"/>
                </a:rPr>
                <a:t>点击添加文本或复制</a:t>
              </a:r>
              <a:r>
                <a:rPr lang="zh-CN" altLang="en-US" sz="900" dirty="0">
                  <a:latin typeface="微软雅黑" pitchFamily="34" charset="-122"/>
                  <a:ea typeface="微软雅黑" pitchFamily="34" charset="-122"/>
                </a:rPr>
                <a:t>文本自此点击添加文本或复制文本</a:t>
              </a:r>
              <a:r>
                <a:rPr lang="zh-CN" altLang="en-US" sz="900" dirty="0" smtClean="0">
                  <a:latin typeface="微软雅黑" pitchFamily="34" charset="-122"/>
                  <a:ea typeface="微软雅黑" pitchFamily="34" charset="-122"/>
                </a:rPr>
                <a:t>自此</a:t>
              </a:r>
              <a:r>
                <a:rPr lang="zh-CN" altLang="en-US" sz="900" dirty="0">
                  <a:latin typeface="微软雅黑" pitchFamily="34" charset="-122"/>
                  <a:ea typeface="微软雅黑" pitchFamily="34" charset="-122"/>
                </a:rPr>
                <a:t>点击添加文本或复制文本</a:t>
              </a:r>
              <a:r>
                <a:rPr lang="zh-CN" altLang="en-US" sz="900" dirty="0" smtClean="0">
                  <a:latin typeface="微软雅黑" pitchFamily="34" charset="-122"/>
                  <a:ea typeface="微软雅黑" pitchFamily="34" charset="-122"/>
                </a:rPr>
                <a:t>自此</a:t>
              </a:r>
              <a:r>
                <a:rPr lang="zh-CN" altLang="en-US" sz="900" dirty="0">
                  <a:latin typeface="微软雅黑" pitchFamily="34" charset="-122"/>
                  <a:ea typeface="微软雅黑" pitchFamily="34" charset="-122"/>
                </a:rPr>
                <a:t>点击添加文本或复制文本</a:t>
              </a:r>
              <a:r>
                <a:rPr lang="zh-CN" altLang="en-US" sz="900" dirty="0" smtClean="0">
                  <a:latin typeface="微软雅黑" pitchFamily="34" charset="-122"/>
                  <a:ea typeface="微软雅黑" pitchFamily="34" charset="-122"/>
                </a:rPr>
                <a:t>自此</a:t>
              </a:r>
              <a:r>
                <a:rPr lang="zh-CN" altLang="en-US" sz="900" dirty="0">
                  <a:latin typeface="微软雅黑" pitchFamily="34" charset="-122"/>
                  <a:ea typeface="微软雅黑" pitchFamily="34" charset="-122"/>
                </a:rPr>
                <a:t>点击添加文本或复制文本</a:t>
              </a:r>
              <a:r>
                <a:rPr lang="zh-CN" altLang="en-US" sz="900" dirty="0" smtClean="0">
                  <a:latin typeface="微软雅黑" pitchFamily="34" charset="-122"/>
                  <a:ea typeface="微软雅黑" pitchFamily="34" charset="-122"/>
                </a:rPr>
                <a:t>自此</a:t>
              </a:r>
              <a:r>
                <a:rPr lang="zh-CN" altLang="en-US" sz="900" dirty="0">
                  <a:latin typeface="微软雅黑" pitchFamily="34" charset="-122"/>
                  <a:ea typeface="微软雅黑" pitchFamily="34" charset="-122"/>
                </a:rPr>
                <a:t>点击添加文本或复制文本自此</a:t>
              </a:r>
              <a:endParaRPr lang="zh-CN" altLang="en-US" sz="900" dirty="0"/>
            </a:p>
          </p:txBody>
        </p:sp>
      </p:grpSp>
      <p:sp>
        <p:nvSpPr>
          <p:cNvPr id="22" name="五边形 21"/>
          <p:cNvSpPr/>
          <p:nvPr/>
        </p:nvSpPr>
        <p:spPr>
          <a:xfrm>
            <a:off x="3470126" y="228284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分标题二</a:t>
            </a:r>
          </a:p>
        </p:txBody>
      </p:sp>
      <p:sp>
        <p:nvSpPr>
          <p:cNvPr id="23" name="五边形 22"/>
          <p:cNvSpPr/>
          <p:nvPr/>
        </p:nvSpPr>
        <p:spPr>
          <a:xfrm>
            <a:off x="3462982" y="344752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分标题三</a:t>
            </a:r>
          </a:p>
        </p:txBody>
      </p:sp>
      <p:sp>
        <p:nvSpPr>
          <p:cNvPr id="2" name="燕尾形 1"/>
          <p:cNvSpPr/>
          <p:nvPr/>
        </p:nvSpPr>
        <p:spPr bwMode="auto">
          <a:xfrm>
            <a:off x="899592" y="1792908"/>
            <a:ext cx="1546994" cy="1406126"/>
          </a:xfrm>
          <a:prstGeom prst="chevron">
            <a:avLst>
              <a:gd name="adj" fmla="val 36789"/>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
        <p:nvSpPr>
          <p:cNvPr id="28" name="燕尾形 27"/>
          <p:cNvSpPr/>
          <p:nvPr/>
        </p:nvSpPr>
        <p:spPr bwMode="auto">
          <a:xfrm>
            <a:off x="539552" y="1993961"/>
            <a:ext cx="648238" cy="1004020"/>
          </a:xfrm>
          <a:prstGeom prst="chevron">
            <a:avLst>
              <a:gd name="adj" fmla="val 54224"/>
            </a:avLst>
          </a:prstGeom>
          <a:solidFill>
            <a:srgbClr val="DE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
        <p:nvSpPr>
          <p:cNvPr id="4" name="TextBox 3"/>
          <p:cNvSpPr txBox="1"/>
          <p:nvPr/>
        </p:nvSpPr>
        <p:spPr>
          <a:xfrm>
            <a:off x="1413277" y="2008460"/>
            <a:ext cx="710451" cy="923330"/>
          </a:xfrm>
          <a:prstGeom prst="rect">
            <a:avLst/>
          </a:prstGeom>
          <a:noFill/>
        </p:spPr>
        <p:txBody>
          <a:bodyPr wrap="none" rtlCol="0">
            <a:spAutoFit/>
          </a:bodyPr>
          <a:lstStyle/>
          <a:p>
            <a:pPr algn="ctr" eaLnBrk="1" hangingPunct="1">
              <a:lnSpc>
                <a:spcPct val="150000"/>
              </a:lnSpc>
              <a:buFont typeface="Arial" panose="020B0604020202020204" pitchFamily="34" charset="0"/>
              <a:buNone/>
              <a:defRPr/>
            </a:pPr>
            <a:r>
              <a:rPr lang="zh-CN" altLang="en-US" kern="0" dirty="0" smtClean="0">
                <a:solidFill>
                  <a:srgbClr val="F8F8F8"/>
                </a:solidFill>
                <a:ea typeface="微软雅黑" panose="020B0503020204020204" pitchFamily="34" charset="-122"/>
              </a:rPr>
              <a:t>添 加</a:t>
            </a:r>
            <a:endParaRPr lang="en-US" altLang="zh-CN" kern="0" dirty="0">
              <a:solidFill>
                <a:srgbClr val="F8F8F8"/>
              </a:solidFill>
              <a:ea typeface="微软雅黑" panose="020B0503020204020204" pitchFamily="34" charset="-122"/>
            </a:endParaRPr>
          </a:p>
          <a:p>
            <a:pPr algn="ctr" eaLnBrk="1" hangingPunct="1">
              <a:lnSpc>
                <a:spcPct val="150000"/>
              </a:lnSpc>
              <a:buFont typeface="Arial" panose="020B0604020202020204" pitchFamily="34" charset="0"/>
              <a:buNone/>
              <a:defRPr/>
            </a:pPr>
            <a:r>
              <a:rPr lang="zh-CN" altLang="en-US" kern="0" dirty="0" smtClean="0">
                <a:solidFill>
                  <a:srgbClr val="F8F8F8"/>
                </a:solidFill>
                <a:ea typeface="微软雅黑" panose="020B0503020204020204" pitchFamily="34" charset="-122"/>
              </a:rPr>
              <a:t>标 题</a:t>
            </a:r>
            <a:endParaRPr lang="zh-CN" altLang="en-US" kern="0" dirty="0">
              <a:solidFill>
                <a:srgbClr val="F8F8F8"/>
              </a:solidFill>
              <a:ea typeface="微软雅黑" panose="020B0503020204020204" pitchFamily="34" charset="-122"/>
            </a:endParaRPr>
          </a:p>
        </p:txBody>
      </p:sp>
      <p:cxnSp>
        <p:nvCxnSpPr>
          <p:cNvPr id="10" name="直接箭头连接符 9"/>
          <p:cNvCxnSpPr>
            <a:stCxn id="2" idx="3"/>
            <a:endCxn id="21" idx="1"/>
          </p:cNvCxnSpPr>
          <p:nvPr/>
        </p:nvCxnSpPr>
        <p:spPr bwMode="auto">
          <a:xfrm flipV="1">
            <a:off x="2446586" y="1410841"/>
            <a:ext cx="1023540" cy="108513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箭头连接符 31"/>
          <p:cNvCxnSpPr>
            <a:stCxn id="2" idx="3"/>
            <a:endCxn id="22" idx="1"/>
          </p:cNvCxnSpPr>
          <p:nvPr/>
        </p:nvCxnSpPr>
        <p:spPr bwMode="auto">
          <a:xfrm>
            <a:off x="2446586" y="2495971"/>
            <a:ext cx="1023540" cy="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箭头连接符 33"/>
          <p:cNvCxnSpPr>
            <a:stCxn id="2" idx="3"/>
            <a:endCxn id="23" idx="1"/>
          </p:cNvCxnSpPr>
          <p:nvPr/>
        </p:nvCxnSpPr>
        <p:spPr bwMode="auto">
          <a:xfrm>
            <a:off x="2446586" y="2495971"/>
            <a:ext cx="1016396" cy="116468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14963675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75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childTnLst>
                          </p:cTn>
                        </p:par>
                        <p:par>
                          <p:cTn id="22" fill="hold">
                            <p:stCondLst>
                              <p:cond delay="1750"/>
                            </p:stCondLst>
                            <p:childTnLst>
                              <p:par>
                                <p:cTn id="23" presetID="16" presetClass="entr" presetSubtype="2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par>
                          <p:cTn id="26" fill="hold">
                            <p:stCondLst>
                              <p:cond delay="225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par>
                                <p:cTn id="30" presetID="22" presetClass="entr" presetSubtype="8"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par>
                                <p:cTn id="33" presetID="22" presetClass="entr" presetSubtype="8"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750"/>
                            </p:stCondLst>
                            <p:childTnLst>
                              <p:par>
                                <p:cTn id="37" presetID="2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childTnLst>
                          </p:cTn>
                        </p:par>
                        <p:par>
                          <p:cTn id="40" fill="hold">
                            <p:stCondLst>
                              <p:cond delay="32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3750"/>
                            </p:stCondLst>
                            <p:childTnLst>
                              <p:par>
                                <p:cTn id="45" presetID="22" presetClass="entr" presetSubtype="8"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childTnLst>
                          </p:cTn>
                        </p:par>
                        <p:par>
                          <p:cTn id="48" fill="hold">
                            <p:stCondLst>
                              <p:cond delay="4250"/>
                            </p:stCondLst>
                            <p:childTnLst>
                              <p:par>
                                <p:cTn id="49" presetID="22" presetClass="entr" presetSubtype="8" fill="hold"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par>
                                <p:cTn id="52" presetID="2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par>
                                <p:cTn id="55" presetID="22" presetClass="entr" presetSubtype="8"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2" grpId="0" animBg="1"/>
      <p:bldP spid="23" grpId="0" animBg="1"/>
      <p:bldP spid="2" grpId="0" animBg="1"/>
      <p:bldP spid="28" grpId="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952843" y="139511"/>
            <a:ext cx="2467030"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smtClean="0">
                <a:latin typeface="微软雅黑" panose="020B0503020204020204" pitchFamily="34" charset="-122"/>
                <a:ea typeface="微软雅黑" panose="020B0503020204020204" pitchFamily="34" charset="-122"/>
              </a:rPr>
              <a:t>点击修改标题</a:t>
            </a:r>
            <a:endParaRPr lang="zh-CN" altLang="en-US" sz="2800" i="0" dirty="0">
              <a:latin typeface="微软雅黑" panose="020B0503020204020204" pitchFamily="34" charset="-122"/>
              <a:ea typeface="微软雅黑" panose="020B0503020204020204" pitchFamily="34" charset="-122"/>
            </a:endParaRPr>
          </a:p>
        </p:txBody>
      </p:sp>
      <p:sp>
        <p:nvSpPr>
          <p:cNvPr id="37" name="TextBox 36"/>
          <p:cNvSpPr txBox="1"/>
          <p:nvPr/>
        </p:nvSpPr>
        <p:spPr>
          <a:xfrm>
            <a:off x="2461048" y="896356"/>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38" name="组合 37"/>
          <p:cNvGrpSpPr/>
          <p:nvPr/>
        </p:nvGrpSpPr>
        <p:grpSpPr>
          <a:xfrm>
            <a:off x="1270483" y="978271"/>
            <a:ext cx="1048470" cy="1048470"/>
            <a:chOff x="2280387" y="2060848"/>
            <a:chExt cx="1894500" cy="1894500"/>
          </a:xfrm>
          <a:solidFill>
            <a:srgbClr val="0070C0"/>
          </a:solidFill>
        </p:grpSpPr>
        <p:sp>
          <p:nvSpPr>
            <p:cNvPr id="72" name="椭圆 71"/>
            <p:cNvSpPr/>
            <p:nvPr/>
          </p:nvSpPr>
          <p:spPr>
            <a:xfrm>
              <a:off x="2446695" y="2227156"/>
              <a:ext cx="1561885" cy="1561885"/>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73" name="椭圆 72"/>
            <p:cNvSpPr/>
            <p:nvPr/>
          </p:nvSpPr>
          <p:spPr>
            <a:xfrm>
              <a:off x="2280387" y="2060848"/>
              <a:ext cx="1894500" cy="1894500"/>
            </a:xfrm>
            <a:prstGeom prst="ellipse">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4" name="TextBox 73"/>
          <p:cNvSpPr txBox="1"/>
          <p:nvPr/>
        </p:nvSpPr>
        <p:spPr>
          <a:xfrm>
            <a:off x="2461048" y="2082170"/>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5" name="组合 74"/>
          <p:cNvGrpSpPr/>
          <p:nvPr/>
        </p:nvGrpSpPr>
        <p:grpSpPr>
          <a:xfrm>
            <a:off x="1270483" y="2164085"/>
            <a:ext cx="1048470" cy="1048470"/>
            <a:chOff x="1331640" y="2365633"/>
            <a:chExt cx="1048470" cy="1048470"/>
          </a:xfrm>
        </p:grpSpPr>
        <p:sp>
          <p:nvSpPr>
            <p:cNvPr id="76" name="椭圆 75"/>
            <p:cNvSpPr/>
            <p:nvPr/>
          </p:nvSpPr>
          <p:spPr>
            <a:xfrm>
              <a:off x="1423680" y="2457673"/>
              <a:ext cx="864391" cy="864391"/>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77" name="椭圆 76"/>
            <p:cNvSpPr/>
            <p:nvPr/>
          </p:nvSpPr>
          <p:spPr>
            <a:xfrm>
              <a:off x="1331640" y="2365633"/>
              <a:ext cx="1048470" cy="1048470"/>
            </a:xfrm>
            <a:prstGeom prst="ellipse">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8" name="TextBox 77"/>
          <p:cNvSpPr txBox="1"/>
          <p:nvPr/>
        </p:nvSpPr>
        <p:spPr>
          <a:xfrm>
            <a:off x="2461048" y="3289463"/>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9" name="组合 78"/>
          <p:cNvGrpSpPr/>
          <p:nvPr/>
        </p:nvGrpSpPr>
        <p:grpSpPr>
          <a:xfrm>
            <a:off x="1270483" y="3371378"/>
            <a:ext cx="1048470" cy="1048470"/>
            <a:chOff x="2280387" y="2060848"/>
            <a:chExt cx="1894500" cy="1894500"/>
          </a:xfrm>
        </p:grpSpPr>
        <p:sp>
          <p:nvSpPr>
            <p:cNvPr id="80" name="椭圆 79"/>
            <p:cNvSpPr/>
            <p:nvPr/>
          </p:nvSpPr>
          <p:spPr>
            <a:xfrm>
              <a:off x="2446695" y="2227156"/>
              <a:ext cx="1561885" cy="1561885"/>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81" name="椭圆 80"/>
            <p:cNvSpPr/>
            <p:nvPr/>
          </p:nvSpPr>
          <p:spPr>
            <a:xfrm>
              <a:off x="2280387" y="2060848"/>
              <a:ext cx="1894500" cy="1894500"/>
            </a:xfrm>
            <a:prstGeom prst="ellipse">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Tree>
    <p:extLst>
      <p:ext uri="{BB962C8B-B14F-4D97-AF65-F5344CB8AC3E}">
        <p14:creationId xmlns:p14="http://schemas.microsoft.com/office/powerpoint/2010/main" val="269644801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6"/>
                                        </p:tgtEl>
                                        <p:attrNameLst>
                                          <p:attrName>ppt_y</p:attrName>
                                        </p:attrNameLst>
                                      </p:cBhvr>
                                      <p:tavLst>
                                        <p:tav tm="0">
                                          <p:val>
                                            <p:strVal val="#ppt_y"/>
                                          </p:val>
                                        </p:tav>
                                        <p:tav tm="100000">
                                          <p:val>
                                            <p:strVal val="#ppt_y"/>
                                          </p:val>
                                        </p:tav>
                                      </p:tavLst>
                                    </p:anim>
                                    <p:anim calcmode="lin" valueType="num">
                                      <p:cBhvr>
                                        <p:cTn id="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6"/>
                                        </p:tgtEl>
                                      </p:cBhvr>
                                    </p:animEffect>
                                  </p:childTnLst>
                                </p:cTn>
                              </p:par>
                            </p:childTnLst>
                          </p:cTn>
                        </p:par>
                        <p:par>
                          <p:cTn id="12" fill="hold">
                            <p:stCondLst>
                              <p:cond delay="750"/>
                            </p:stCondLst>
                            <p:childTnLst>
                              <p:par>
                                <p:cTn id="13" presetID="21" presetClass="entr" presetSubtype="1"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heel(1)">
                                      <p:cBhvr>
                                        <p:cTn id="15" dur="500"/>
                                        <p:tgtEl>
                                          <p:spTgt spid="38"/>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1750"/>
                            </p:stCondLst>
                            <p:childTnLst>
                              <p:par>
                                <p:cTn id="21" presetID="21" presetClass="entr" presetSubtype="1"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wheel(1)">
                                      <p:cBhvr>
                                        <p:cTn id="23" dur="500"/>
                                        <p:tgtEl>
                                          <p:spTgt spid="75"/>
                                        </p:tgtEl>
                                      </p:cBhvr>
                                    </p:animEffect>
                                  </p:childTnLst>
                                </p:cTn>
                              </p:par>
                            </p:childTnLst>
                          </p:cTn>
                        </p:par>
                        <p:par>
                          <p:cTn id="24" fill="hold">
                            <p:stCondLst>
                              <p:cond delay="2250"/>
                            </p:stCondLst>
                            <p:childTnLst>
                              <p:par>
                                <p:cTn id="25" presetID="22" presetClass="entr" presetSubtype="8"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left)">
                                      <p:cBhvr>
                                        <p:cTn id="27" dur="500"/>
                                        <p:tgtEl>
                                          <p:spTgt spid="74"/>
                                        </p:tgtEl>
                                      </p:cBhvr>
                                    </p:animEffect>
                                  </p:childTnLst>
                                </p:cTn>
                              </p:par>
                            </p:childTnLst>
                          </p:cTn>
                        </p:par>
                        <p:par>
                          <p:cTn id="28" fill="hold">
                            <p:stCondLst>
                              <p:cond delay="2750"/>
                            </p:stCondLst>
                            <p:childTnLst>
                              <p:par>
                                <p:cTn id="29" presetID="21" presetClass="entr" presetSubtype="1"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wheel(1)">
                                      <p:cBhvr>
                                        <p:cTn id="31" dur="500"/>
                                        <p:tgtEl>
                                          <p:spTgt spid="79"/>
                                        </p:tgtEl>
                                      </p:cBhvr>
                                    </p:animEffect>
                                  </p:childTnLst>
                                </p:cTn>
                              </p:par>
                            </p:childTnLst>
                          </p:cTn>
                        </p:par>
                        <p:par>
                          <p:cTn id="32" fill="hold">
                            <p:stCondLst>
                              <p:cond delay="3250"/>
                            </p:stCondLst>
                            <p:childTnLst>
                              <p:par>
                                <p:cTn id="33" presetID="22" presetClass="entr" presetSubtype="8"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left)">
                                      <p:cBhvr>
                                        <p:cTn id="3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4" grpId="0"/>
      <p:bldP spid="7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Box 55"/>
          <p:cNvSpPr txBox="1">
            <a:spLocks noChangeArrowheads="1"/>
          </p:cNvSpPr>
          <p:nvPr/>
        </p:nvSpPr>
        <p:spPr bwMode="auto">
          <a:xfrm>
            <a:off x="952843" y="139511"/>
            <a:ext cx="27024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smtClean="0">
                <a:latin typeface="微软雅黑" panose="020B0503020204020204" pitchFamily="34" charset="-122"/>
                <a:ea typeface="微软雅黑" panose="020B0503020204020204" pitchFamily="34" charset="-122"/>
              </a:rPr>
              <a:t>点击添加标题</a:t>
            </a:r>
            <a:endParaRPr lang="zh-CN" altLang="en-US" sz="2800" i="0" dirty="0">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0" y="4275428"/>
            <a:ext cx="9144000" cy="0"/>
          </a:xfrm>
          <a:prstGeom prst="line">
            <a:avLst/>
          </a:prstGeom>
          <a:ln>
            <a:solidFill>
              <a:srgbClr val="AC0000"/>
            </a:solidFill>
          </a:ln>
        </p:spPr>
        <p:style>
          <a:lnRef idx="1">
            <a:schemeClr val="accent6"/>
          </a:lnRef>
          <a:fillRef idx="0">
            <a:schemeClr val="accent6"/>
          </a:fillRef>
          <a:effectRef idx="0">
            <a:schemeClr val="accent6"/>
          </a:effectRef>
          <a:fontRef idx="minor">
            <a:schemeClr val="tx1"/>
          </a:fontRef>
        </p:style>
      </p:cxnSp>
      <p:sp>
        <p:nvSpPr>
          <p:cNvPr id="31" name="椭圆 30"/>
          <p:cNvSpPr/>
          <p:nvPr/>
        </p:nvSpPr>
        <p:spPr>
          <a:xfrm>
            <a:off x="1896788" y="4136658"/>
            <a:ext cx="235292" cy="235292"/>
          </a:xfrm>
          <a:prstGeom prst="ellipse">
            <a:avLst/>
          </a:prstGeom>
          <a:solidFill>
            <a:schemeClr val="bg1"/>
          </a:solidFill>
          <a:ln w="38100">
            <a:solidFill>
              <a:srgbClr val="AC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327022" y="1203598"/>
            <a:ext cx="1333322" cy="2791051"/>
            <a:chOff x="1115616" y="1077584"/>
            <a:chExt cx="1224136" cy="2562492"/>
          </a:xfrm>
        </p:grpSpPr>
        <p:sp>
          <p:nvSpPr>
            <p:cNvPr id="33" name="任意多边形 3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圆角矩形 33"/>
            <p:cNvSpPr/>
            <p:nvPr/>
          </p:nvSpPr>
          <p:spPr>
            <a:xfrm>
              <a:off x="1259632" y="1216298"/>
              <a:ext cx="936104" cy="2088232"/>
            </a:xfrm>
            <a:prstGeom prst="roundRect">
              <a:avLst>
                <a:gd name="adj" fmla="val 14632"/>
              </a:avLst>
            </a:prstGeom>
            <a:solidFill>
              <a:srgbClr val="AC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矩形 3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AC0000"/>
                  </a:solidFill>
                  <a:latin typeface="微软雅黑" panose="020B0503020204020204" pitchFamily="34" charset="-122"/>
                  <a:ea typeface="微软雅黑" panose="020B0503020204020204" pitchFamily="34" charset="-122"/>
                </a:rPr>
                <a:t>第一季度</a:t>
              </a:r>
              <a:endParaRPr lang="zh-CN" altLang="en-US" sz="1400" b="1" dirty="0">
                <a:solidFill>
                  <a:srgbClr val="AC0000"/>
                </a:solidFill>
                <a:latin typeface="微软雅黑" panose="020B0503020204020204" pitchFamily="34" charset="-122"/>
                <a:ea typeface="微软雅黑" panose="020B0503020204020204" pitchFamily="34" charset="-122"/>
              </a:endParaRPr>
            </a:p>
          </p:txBody>
        </p:sp>
        <p:sp>
          <p:nvSpPr>
            <p:cNvPr id="36" name="文本框 16"/>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38" name="椭圆 37"/>
          <p:cNvSpPr/>
          <p:nvPr/>
        </p:nvSpPr>
        <p:spPr>
          <a:xfrm>
            <a:off x="3655339" y="4136658"/>
            <a:ext cx="235292" cy="235292"/>
          </a:xfrm>
          <a:prstGeom prst="ellipse">
            <a:avLst/>
          </a:prstGeom>
          <a:solidFill>
            <a:schemeClr val="bg1"/>
          </a:solidFill>
          <a:ln w="38100">
            <a:solidFill>
              <a:srgbClr val="AC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9" name="组合 38"/>
          <p:cNvGrpSpPr/>
          <p:nvPr/>
        </p:nvGrpSpPr>
        <p:grpSpPr>
          <a:xfrm>
            <a:off x="3085575" y="1203598"/>
            <a:ext cx="1333322" cy="2791051"/>
            <a:chOff x="1115616" y="1077584"/>
            <a:chExt cx="1224136" cy="2562492"/>
          </a:xfrm>
        </p:grpSpPr>
        <p:sp>
          <p:nvSpPr>
            <p:cNvPr id="40" name="任意多边形 39"/>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圆角矩形 40"/>
            <p:cNvSpPr/>
            <p:nvPr/>
          </p:nvSpPr>
          <p:spPr>
            <a:xfrm>
              <a:off x="1259632" y="1216298"/>
              <a:ext cx="936104" cy="2088232"/>
            </a:xfrm>
            <a:prstGeom prst="roundRect">
              <a:avLst>
                <a:gd name="adj" fmla="val 14632"/>
              </a:avLst>
            </a:prstGeom>
            <a:solidFill>
              <a:srgbClr val="AC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矩形 41"/>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AC0000"/>
                  </a:solidFill>
                  <a:latin typeface="微软雅黑" panose="020B0503020204020204" pitchFamily="34" charset="-122"/>
                  <a:ea typeface="微软雅黑" panose="020B0503020204020204" pitchFamily="34" charset="-122"/>
                </a:rPr>
                <a:t>第二季度</a:t>
              </a:r>
              <a:endParaRPr lang="zh-CN" altLang="en-US" sz="1400" b="1" dirty="0">
                <a:solidFill>
                  <a:srgbClr val="AC0000"/>
                </a:solidFill>
                <a:latin typeface="微软雅黑" panose="020B0503020204020204" pitchFamily="34" charset="-122"/>
                <a:ea typeface="微软雅黑" panose="020B0503020204020204" pitchFamily="34" charset="-122"/>
              </a:endParaRPr>
            </a:p>
          </p:txBody>
        </p:sp>
        <p:sp>
          <p:nvSpPr>
            <p:cNvPr id="43" name="文本框 24"/>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4"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45" name="椭圆 44"/>
          <p:cNvSpPr/>
          <p:nvPr/>
        </p:nvSpPr>
        <p:spPr>
          <a:xfrm>
            <a:off x="5413893" y="4136658"/>
            <a:ext cx="235292" cy="235292"/>
          </a:xfrm>
          <a:prstGeom prst="ellipse">
            <a:avLst/>
          </a:prstGeom>
          <a:solidFill>
            <a:schemeClr val="bg1"/>
          </a:solidFill>
          <a:ln w="38100">
            <a:solidFill>
              <a:srgbClr val="AC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6" name="组合 45"/>
          <p:cNvGrpSpPr/>
          <p:nvPr/>
        </p:nvGrpSpPr>
        <p:grpSpPr>
          <a:xfrm>
            <a:off x="4844129" y="1203598"/>
            <a:ext cx="1333322" cy="2791051"/>
            <a:chOff x="1115616" y="1077584"/>
            <a:chExt cx="1224136" cy="2562492"/>
          </a:xfrm>
        </p:grpSpPr>
        <p:sp>
          <p:nvSpPr>
            <p:cNvPr id="47" name="任意多边形 46"/>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圆角矩形 47"/>
            <p:cNvSpPr/>
            <p:nvPr/>
          </p:nvSpPr>
          <p:spPr>
            <a:xfrm>
              <a:off x="1259632" y="1216298"/>
              <a:ext cx="936104" cy="2088232"/>
            </a:xfrm>
            <a:prstGeom prst="roundRect">
              <a:avLst>
                <a:gd name="adj" fmla="val 14632"/>
              </a:avLst>
            </a:prstGeom>
            <a:solidFill>
              <a:srgbClr val="AC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矩形 48"/>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AC0000"/>
                  </a:solidFill>
                  <a:latin typeface="微软雅黑" panose="020B0503020204020204" pitchFamily="34" charset="-122"/>
                  <a:ea typeface="微软雅黑" panose="020B0503020204020204" pitchFamily="34" charset="-122"/>
                </a:rPr>
                <a:t>第三季度</a:t>
              </a:r>
              <a:endParaRPr lang="zh-CN" altLang="en-US" sz="1400" b="1" dirty="0">
                <a:solidFill>
                  <a:srgbClr val="AC0000"/>
                </a:solidFill>
                <a:latin typeface="微软雅黑" panose="020B0503020204020204" pitchFamily="34" charset="-122"/>
                <a:ea typeface="微软雅黑" panose="020B0503020204020204" pitchFamily="34" charset="-122"/>
              </a:endParaRPr>
            </a:p>
          </p:txBody>
        </p:sp>
        <p:sp>
          <p:nvSpPr>
            <p:cNvPr id="50" name="文本框 31"/>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1"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52" name="椭圆 51"/>
          <p:cNvSpPr/>
          <p:nvPr/>
        </p:nvSpPr>
        <p:spPr>
          <a:xfrm>
            <a:off x="7172448" y="4136658"/>
            <a:ext cx="235292" cy="235292"/>
          </a:xfrm>
          <a:prstGeom prst="ellipse">
            <a:avLst/>
          </a:prstGeom>
          <a:solidFill>
            <a:schemeClr val="bg1"/>
          </a:solidFill>
          <a:ln w="38100">
            <a:solidFill>
              <a:srgbClr val="AC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3" name="组合 52"/>
          <p:cNvGrpSpPr/>
          <p:nvPr/>
        </p:nvGrpSpPr>
        <p:grpSpPr>
          <a:xfrm>
            <a:off x="6602682" y="1203598"/>
            <a:ext cx="1333322" cy="2791051"/>
            <a:chOff x="1115616" y="1077584"/>
            <a:chExt cx="1224136" cy="2562492"/>
          </a:xfrm>
        </p:grpSpPr>
        <p:sp>
          <p:nvSpPr>
            <p:cNvPr id="54" name="任意多边形 53"/>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5" name="圆角矩形 54"/>
            <p:cNvSpPr/>
            <p:nvPr/>
          </p:nvSpPr>
          <p:spPr>
            <a:xfrm>
              <a:off x="1259632" y="1216298"/>
              <a:ext cx="936104" cy="2088232"/>
            </a:xfrm>
            <a:prstGeom prst="roundRect">
              <a:avLst>
                <a:gd name="adj" fmla="val 14632"/>
              </a:avLst>
            </a:prstGeom>
            <a:solidFill>
              <a:srgbClr val="AC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6" name="矩形 55"/>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AC0000"/>
                  </a:solidFill>
                  <a:latin typeface="微软雅黑" panose="020B0503020204020204" pitchFamily="34" charset="-122"/>
                  <a:ea typeface="微软雅黑" panose="020B0503020204020204" pitchFamily="34" charset="-122"/>
                </a:rPr>
                <a:t>第四季度</a:t>
              </a:r>
              <a:endParaRPr lang="zh-CN" altLang="en-US" sz="1400" b="1" dirty="0">
                <a:solidFill>
                  <a:srgbClr val="AC0000"/>
                </a:solidFill>
                <a:latin typeface="微软雅黑" panose="020B0503020204020204" pitchFamily="34" charset="-122"/>
                <a:ea typeface="微软雅黑" panose="020B0503020204020204" pitchFamily="34" charset="-122"/>
              </a:endParaRPr>
            </a:p>
          </p:txBody>
        </p:sp>
        <p:sp>
          <p:nvSpPr>
            <p:cNvPr id="57" name="文本框 38"/>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8"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val="4142722294"/>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75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1250"/>
                            </p:stCondLst>
                            <p:childTnLst>
                              <p:par>
                                <p:cTn id="17" presetID="42"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500" fill="hold"/>
                                        <p:tgtEl>
                                          <p:spTgt spid="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anim calcmode="lin" valueType="num">
                                      <p:cBhvr>
                                        <p:cTn id="25" dur="500" fill="hold"/>
                                        <p:tgtEl>
                                          <p:spTgt spid="32"/>
                                        </p:tgtEl>
                                        <p:attrNameLst>
                                          <p:attrName>ppt_x</p:attrName>
                                        </p:attrNameLst>
                                      </p:cBhvr>
                                      <p:tavLst>
                                        <p:tav tm="0">
                                          <p:val>
                                            <p:strVal val="#ppt_x"/>
                                          </p:val>
                                        </p:tav>
                                        <p:tav tm="100000">
                                          <p:val>
                                            <p:strVal val="#ppt_x"/>
                                          </p:val>
                                        </p:tav>
                                      </p:tavLst>
                                    </p:anim>
                                    <p:anim calcmode="lin" valueType="num">
                                      <p:cBhvr>
                                        <p:cTn id="26" dur="500" fill="hold"/>
                                        <p:tgtEl>
                                          <p:spTgt spid="3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30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anim calcmode="lin" valueType="num">
                                      <p:cBhvr>
                                        <p:cTn id="30" dur="500" fill="hold"/>
                                        <p:tgtEl>
                                          <p:spTgt spid="38"/>
                                        </p:tgtEl>
                                        <p:attrNameLst>
                                          <p:attrName>ppt_x</p:attrName>
                                        </p:attrNameLst>
                                      </p:cBhvr>
                                      <p:tavLst>
                                        <p:tav tm="0">
                                          <p:val>
                                            <p:strVal val="#ppt_x"/>
                                          </p:val>
                                        </p:tav>
                                        <p:tav tm="100000">
                                          <p:val>
                                            <p:strVal val="#ppt_x"/>
                                          </p:val>
                                        </p:tav>
                                      </p:tavLst>
                                    </p:anim>
                                    <p:anim calcmode="lin" valueType="num">
                                      <p:cBhvr>
                                        <p:cTn id="31" dur="500" fill="hold"/>
                                        <p:tgtEl>
                                          <p:spTgt spid="3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30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anim calcmode="lin" valueType="num">
                                      <p:cBhvr>
                                        <p:cTn id="35" dur="500" fill="hold"/>
                                        <p:tgtEl>
                                          <p:spTgt spid="39"/>
                                        </p:tgtEl>
                                        <p:attrNameLst>
                                          <p:attrName>ppt_x</p:attrName>
                                        </p:attrNameLst>
                                      </p:cBhvr>
                                      <p:tavLst>
                                        <p:tav tm="0">
                                          <p:val>
                                            <p:strVal val="#ppt_x"/>
                                          </p:val>
                                        </p:tav>
                                        <p:tav tm="100000">
                                          <p:val>
                                            <p:strVal val="#ppt_x"/>
                                          </p:val>
                                        </p:tav>
                                      </p:tavLst>
                                    </p:anim>
                                    <p:anim calcmode="lin" valueType="num">
                                      <p:cBhvr>
                                        <p:cTn id="36" dur="500" fill="hold"/>
                                        <p:tgtEl>
                                          <p:spTgt spid="3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6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600"/>
                                  </p:stCondLst>
                                  <p:childTnLst>
                                    <p:set>
                                      <p:cBhvr>
                                        <p:cTn id="43" dur="1" fill="hold">
                                          <p:stCondLst>
                                            <p:cond delay="0"/>
                                          </p:stCondLst>
                                        </p:cTn>
                                        <p:tgtEl>
                                          <p:spTgt spid="46"/>
                                        </p:tgtEl>
                                        <p:attrNameLst>
                                          <p:attrName>style.visibility</p:attrName>
                                        </p:attrNameLst>
                                      </p:cBhvr>
                                      <p:to>
                                        <p:strVal val="visible"/>
                                      </p:to>
                                    </p:set>
                                    <p:animEffect transition="in" filter="fade">
                                      <p:cBhvr>
                                        <p:cTn id="44" dur="500"/>
                                        <p:tgtEl>
                                          <p:spTgt spid="46"/>
                                        </p:tgtEl>
                                      </p:cBhvr>
                                    </p:animEffect>
                                    <p:anim calcmode="lin" valueType="num">
                                      <p:cBhvr>
                                        <p:cTn id="45" dur="500" fill="hold"/>
                                        <p:tgtEl>
                                          <p:spTgt spid="46"/>
                                        </p:tgtEl>
                                        <p:attrNameLst>
                                          <p:attrName>ppt_x</p:attrName>
                                        </p:attrNameLst>
                                      </p:cBhvr>
                                      <p:tavLst>
                                        <p:tav tm="0">
                                          <p:val>
                                            <p:strVal val="#ppt_x"/>
                                          </p:val>
                                        </p:tav>
                                        <p:tav tm="100000">
                                          <p:val>
                                            <p:strVal val="#ppt_x"/>
                                          </p:val>
                                        </p:tav>
                                      </p:tavLst>
                                    </p:anim>
                                    <p:anim calcmode="lin" valueType="num">
                                      <p:cBhvr>
                                        <p:cTn id="46" dur="500" fill="hold"/>
                                        <p:tgtEl>
                                          <p:spTgt spid="4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9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anim calcmode="lin" valueType="num">
                                      <p:cBhvr>
                                        <p:cTn id="50" dur="500" fill="hold"/>
                                        <p:tgtEl>
                                          <p:spTgt spid="52"/>
                                        </p:tgtEl>
                                        <p:attrNameLst>
                                          <p:attrName>ppt_x</p:attrName>
                                        </p:attrNameLst>
                                      </p:cBhvr>
                                      <p:tavLst>
                                        <p:tav tm="0">
                                          <p:val>
                                            <p:strVal val="#ppt_x"/>
                                          </p:val>
                                        </p:tav>
                                        <p:tav tm="100000">
                                          <p:val>
                                            <p:strVal val="#ppt_x"/>
                                          </p:val>
                                        </p:tav>
                                      </p:tavLst>
                                    </p:anim>
                                    <p:anim calcmode="lin" valueType="num">
                                      <p:cBhvr>
                                        <p:cTn id="51" dur="500" fill="hold"/>
                                        <p:tgtEl>
                                          <p:spTgt spid="52"/>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90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500"/>
                                        <p:tgtEl>
                                          <p:spTgt spid="53"/>
                                        </p:tgtEl>
                                      </p:cBhvr>
                                    </p:animEffect>
                                    <p:anim calcmode="lin" valueType="num">
                                      <p:cBhvr>
                                        <p:cTn id="55" dur="500" fill="hold"/>
                                        <p:tgtEl>
                                          <p:spTgt spid="53"/>
                                        </p:tgtEl>
                                        <p:attrNameLst>
                                          <p:attrName>ppt_x</p:attrName>
                                        </p:attrNameLst>
                                      </p:cBhvr>
                                      <p:tavLst>
                                        <p:tav tm="0">
                                          <p:val>
                                            <p:strVal val="#ppt_x"/>
                                          </p:val>
                                        </p:tav>
                                        <p:tav tm="100000">
                                          <p:val>
                                            <p:strVal val="#ppt_x"/>
                                          </p:val>
                                        </p:tav>
                                      </p:tavLst>
                                    </p:anim>
                                    <p:anim calcmode="lin" valueType="num">
                                      <p:cBhvr>
                                        <p:cTn id="56"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animBg="1"/>
      <p:bldP spid="38" grpId="0" animBg="1"/>
      <p:bldP spid="45" grpId="0" animBg="1"/>
      <p:bldP spid="5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2539037"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smtClean="0">
                <a:latin typeface="微软雅黑" panose="020B0503020204020204" pitchFamily="34" charset="-122"/>
                <a:ea typeface="微软雅黑" panose="020B0503020204020204" pitchFamily="34" charset="-122"/>
              </a:rPr>
              <a:t>点击修改标题</a:t>
            </a:r>
            <a:endParaRPr lang="zh-CN" altLang="en-US" sz="2800" i="0" dirty="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237981" y="1390535"/>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507396"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1987449"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grpSp>
      <p:sp>
        <p:nvSpPr>
          <p:cNvPr id="33" name="TextBox 32"/>
          <p:cNvSpPr txBox="1"/>
          <p:nvPr/>
        </p:nvSpPr>
        <p:spPr>
          <a:xfrm>
            <a:off x="877668" y="1113536"/>
            <a:ext cx="1659306" cy="276999"/>
          </a:xfrm>
          <a:prstGeom prst="rect">
            <a:avLst/>
          </a:prstGeom>
          <a:noFill/>
        </p:spPr>
        <p:txBody>
          <a:bodyPr wrap="square" rtlCol="0">
            <a:spAutoFit/>
          </a:bodyPr>
          <a:lstStyle/>
          <a:p>
            <a:r>
              <a:rPr lang="en-US" altLang="zh-CN" sz="1200" dirty="0">
                <a:solidFill>
                  <a:srgbClr val="DE0000"/>
                </a:solidFill>
                <a:latin typeface="微软雅黑" pitchFamily="34" charset="-122"/>
                <a:ea typeface="微软雅黑" pitchFamily="34" charset="-122"/>
              </a:rPr>
              <a:t>(</a:t>
            </a:r>
            <a:r>
              <a:rPr lang="zh-CN" altLang="en-US" sz="1200" dirty="0">
                <a:solidFill>
                  <a:srgbClr val="DE0000"/>
                </a:solidFill>
                <a:latin typeface="微软雅黑" pitchFamily="34" charset="-122"/>
                <a:ea typeface="微软雅黑" pitchFamily="34" charset="-122"/>
              </a:rPr>
              <a:t>单位：万元</a:t>
            </a:r>
            <a:r>
              <a:rPr lang="zh-CN" altLang="en-US" sz="1200" dirty="0" smtClean="0">
                <a:solidFill>
                  <a:srgbClr val="DE0000"/>
                </a:solidFill>
                <a:latin typeface="微软雅黑" pitchFamily="34" charset="-122"/>
                <a:ea typeface="微软雅黑" pitchFamily="34" charset="-122"/>
              </a:rPr>
              <a:t>）    </a:t>
            </a:r>
            <a:r>
              <a:rPr lang="en-US" altLang="zh-CN" sz="1200" dirty="0" smtClean="0">
                <a:solidFill>
                  <a:srgbClr val="DE0000"/>
                </a:solidFill>
                <a:latin typeface="微软雅黑" pitchFamily="34" charset="-122"/>
                <a:ea typeface="微软雅黑" pitchFamily="34" charset="-122"/>
              </a:rPr>
              <a:t>100</a:t>
            </a:r>
            <a:endParaRPr lang="zh-CN" altLang="en-US" sz="1200" dirty="0">
              <a:solidFill>
                <a:srgbClr val="DE0000"/>
              </a:solidFill>
              <a:latin typeface="微软雅黑" pitchFamily="34" charset="-122"/>
              <a:ea typeface="微软雅黑" pitchFamily="34" charset="-122"/>
            </a:endParaRPr>
          </a:p>
        </p:txBody>
      </p:sp>
      <p:sp>
        <p:nvSpPr>
          <p:cNvPr id="34" name="TextBox 33"/>
          <p:cNvSpPr txBox="1"/>
          <p:nvPr/>
        </p:nvSpPr>
        <p:spPr>
          <a:xfrm>
            <a:off x="2464966" y="1113536"/>
            <a:ext cx="468398" cy="276999"/>
          </a:xfrm>
          <a:prstGeom prst="rect">
            <a:avLst/>
          </a:prstGeom>
          <a:noFill/>
        </p:spPr>
        <p:txBody>
          <a:bodyPr wrap="none" rtlCol="0">
            <a:spAutoFit/>
          </a:bodyPr>
          <a:lstStyle/>
          <a:p>
            <a:r>
              <a:rPr lang="en-US" altLang="zh-CN" sz="1200" dirty="0" smtClean="0">
                <a:solidFill>
                  <a:srgbClr val="DE0000"/>
                </a:solidFill>
                <a:latin typeface="微软雅黑" pitchFamily="34" charset="-122"/>
                <a:ea typeface="微软雅黑" pitchFamily="34" charset="-122"/>
              </a:rPr>
              <a:t>200</a:t>
            </a:r>
            <a:endParaRPr lang="zh-CN" altLang="en-US" sz="1200" dirty="0">
              <a:solidFill>
                <a:srgbClr val="DE0000"/>
              </a:solidFill>
              <a:latin typeface="微软雅黑" pitchFamily="34" charset="-122"/>
              <a:ea typeface="微软雅黑" pitchFamily="34" charset="-122"/>
            </a:endParaRPr>
          </a:p>
        </p:txBody>
      </p:sp>
      <p:sp>
        <p:nvSpPr>
          <p:cNvPr id="35" name="TextBox 34"/>
          <p:cNvSpPr txBox="1"/>
          <p:nvPr/>
        </p:nvSpPr>
        <p:spPr>
          <a:xfrm>
            <a:off x="2945019" y="1113536"/>
            <a:ext cx="468398" cy="276999"/>
          </a:xfrm>
          <a:prstGeom prst="rect">
            <a:avLst/>
          </a:prstGeom>
          <a:noFill/>
        </p:spPr>
        <p:txBody>
          <a:bodyPr wrap="none" rtlCol="0">
            <a:spAutoFit/>
          </a:bodyPr>
          <a:lstStyle/>
          <a:p>
            <a:r>
              <a:rPr lang="en-US" altLang="zh-CN" sz="1200" dirty="0" smtClean="0">
                <a:solidFill>
                  <a:srgbClr val="DE0000"/>
                </a:solidFill>
                <a:latin typeface="微软雅黑" pitchFamily="34" charset="-122"/>
                <a:ea typeface="微软雅黑" pitchFamily="34" charset="-122"/>
              </a:rPr>
              <a:t>300</a:t>
            </a:r>
            <a:endParaRPr lang="zh-CN" altLang="en-US" sz="1200" dirty="0">
              <a:solidFill>
                <a:srgbClr val="DE0000"/>
              </a:solidFill>
              <a:latin typeface="微软雅黑" pitchFamily="34" charset="-122"/>
              <a:ea typeface="微软雅黑" pitchFamily="34" charset="-122"/>
            </a:endParaRPr>
          </a:p>
        </p:txBody>
      </p:sp>
      <p:sp>
        <p:nvSpPr>
          <p:cNvPr id="36" name="TextBox 35"/>
          <p:cNvSpPr txBox="1"/>
          <p:nvPr/>
        </p:nvSpPr>
        <p:spPr>
          <a:xfrm>
            <a:off x="3425072" y="1113536"/>
            <a:ext cx="468398" cy="276999"/>
          </a:xfrm>
          <a:prstGeom prst="rect">
            <a:avLst/>
          </a:prstGeom>
          <a:noFill/>
        </p:spPr>
        <p:txBody>
          <a:bodyPr wrap="none" rtlCol="0">
            <a:spAutoFit/>
          </a:bodyPr>
          <a:lstStyle/>
          <a:p>
            <a:r>
              <a:rPr lang="en-US" altLang="zh-CN" sz="1200" dirty="0" smtClean="0">
                <a:solidFill>
                  <a:srgbClr val="DE0000"/>
                </a:solidFill>
                <a:latin typeface="微软雅黑" pitchFamily="34" charset="-122"/>
                <a:ea typeface="微软雅黑" pitchFamily="34" charset="-122"/>
              </a:rPr>
              <a:t>400</a:t>
            </a:r>
            <a:endParaRPr lang="zh-CN" altLang="en-US" sz="1200" dirty="0">
              <a:solidFill>
                <a:srgbClr val="DE0000"/>
              </a:solidFill>
              <a:latin typeface="微软雅黑" pitchFamily="34" charset="-122"/>
              <a:ea typeface="微软雅黑" pitchFamily="34" charset="-122"/>
            </a:endParaRPr>
          </a:p>
        </p:txBody>
      </p:sp>
      <p:sp>
        <p:nvSpPr>
          <p:cNvPr id="37" name="TextBox 36"/>
          <p:cNvSpPr txBox="1"/>
          <p:nvPr/>
        </p:nvSpPr>
        <p:spPr>
          <a:xfrm>
            <a:off x="3905125" y="1113536"/>
            <a:ext cx="468398" cy="276999"/>
          </a:xfrm>
          <a:prstGeom prst="rect">
            <a:avLst/>
          </a:prstGeom>
          <a:noFill/>
        </p:spPr>
        <p:txBody>
          <a:bodyPr wrap="none" rtlCol="0">
            <a:spAutoFit/>
          </a:bodyPr>
          <a:lstStyle/>
          <a:p>
            <a:r>
              <a:rPr lang="en-US" altLang="zh-CN" sz="1200" dirty="0" smtClean="0">
                <a:solidFill>
                  <a:srgbClr val="DE0000"/>
                </a:solidFill>
                <a:latin typeface="微软雅黑" pitchFamily="34" charset="-122"/>
                <a:ea typeface="微软雅黑" pitchFamily="34" charset="-122"/>
              </a:rPr>
              <a:t>500</a:t>
            </a:r>
            <a:endParaRPr lang="zh-CN" altLang="en-US" sz="1200" dirty="0">
              <a:solidFill>
                <a:srgbClr val="DE0000"/>
              </a:solidFill>
              <a:latin typeface="微软雅黑" pitchFamily="34" charset="-122"/>
              <a:ea typeface="微软雅黑" pitchFamily="34" charset="-122"/>
            </a:endParaRPr>
          </a:p>
        </p:txBody>
      </p:sp>
      <p:sp>
        <p:nvSpPr>
          <p:cNvPr id="38" name="TextBox 37"/>
          <p:cNvSpPr txBox="1"/>
          <p:nvPr/>
        </p:nvSpPr>
        <p:spPr>
          <a:xfrm>
            <a:off x="4385178" y="1113536"/>
            <a:ext cx="468398" cy="276999"/>
          </a:xfrm>
          <a:prstGeom prst="rect">
            <a:avLst/>
          </a:prstGeom>
          <a:noFill/>
        </p:spPr>
        <p:txBody>
          <a:bodyPr wrap="none" rtlCol="0">
            <a:spAutoFit/>
          </a:bodyPr>
          <a:lstStyle/>
          <a:p>
            <a:r>
              <a:rPr lang="en-US" altLang="zh-CN" sz="1200" dirty="0" smtClean="0">
                <a:solidFill>
                  <a:srgbClr val="DE0000"/>
                </a:solidFill>
                <a:latin typeface="微软雅黑" pitchFamily="34" charset="-122"/>
                <a:ea typeface="微软雅黑" pitchFamily="34" charset="-122"/>
              </a:rPr>
              <a:t>600</a:t>
            </a:r>
            <a:endParaRPr lang="zh-CN" altLang="en-US" sz="1200" dirty="0">
              <a:solidFill>
                <a:srgbClr val="DE0000"/>
              </a:solidFill>
              <a:latin typeface="微软雅黑" pitchFamily="34" charset="-122"/>
              <a:ea typeface="微软雅黑" pitchFamily="34" charset="-122"/>
            </a:endParaRPr>
          </a:p>
        </p:txBody>
      </p:sp>
      <p:sp>
        <p:nvSpPr>
          <p:cNvPr id="39" name="TextBox 38"/>
          <p:cNvSpPr txBox="1"/>
          <p:nvPr/>
        </p:nvSpPr>
        <p:spPr>
          <a:xfrm>
            <a:off x="4865231" y="1113536"/>
            <a:ext cx="468398" cy="276999"/>
          </a:xfrm>
          <a:prstGeom prst="rect">
            <a:avLst/>
          </a:prstGeom>
          <a:noFill/>
        </p:spPr>
        <p:txBody>
          <a:bodyPr wrap="none" rtlCol="0">
            <a:spAutoFit/>
          </a:bodyPr>
          <a:lstStyle/>
          <a:p>
            <a:r>
              <a:rPr lang="en-US" altLang="zh-CN" sz="1200" dirty="0" smtClean="0">
                <a:solidFill>
                  <a:srgbClr val="DE0000"/>
                </a:solidFill>
                <a:latin typeface="微软雅黑" pitchFamily="34" charset="-122"/>
                <a:ea typeface="微软雅黑" pitchFamily="34" charset="-122"/>
              </a:rPr>
              <a:t>700</a:t>
            </a:r>
            <a:endParaRPr lang="zh-CN" altLang="en-US" sz="1200" dirty="0">
              <a:solidFill>
                <a:srgbClr val="DE0000"/>
              </a:solidFill>
              <a:latin typeface="微软雅黑" pitchFamily="34" charset="-122"/>
              <a:ea typeface="微软雅黑" pitchFamily="34" charset="-122"/>
            </a:endParaRPr>
          </a:p>
        </p:txBody>
      </p:sp>
      <p:sp>
        <p:nvSpPr>
          <p:cNvPr id="40" name="TextBox 39"/>
          <p:cNvSpPr txBox="1"/>
          <p:nvPr/>
        </p:nvSpPr>
        <p:spPr>
          <a:xfrm>
            <a:off x="5345284" y="1113536"/>
            <a:ext cx="468398" cy="276999"/>
          </a:xfrm>
          <a:prstGeom prst="rect">
            <a:avLst/>
          </a:prstGeom>
          <a:noFill/>
        </p:spPr>
        <p:txBody>
          <a:bodyPr wrap="none" rtlCol="0">
            <a:spAutoFit/>
          </a:bodyPr>
          <a:lstStyle/>
          <a:p>
            <a:r>
              <a:rPr lang="en-US" altLang="zh-CN" sz="1200" dirty="0" smtClean="0">
                <a:solidFill>
                  <a:srgbClr val="DE0000"/>
                </a:solidFill>
                <a:latin typeface="微软雅黑" pitchFamily="34" charset="-122"/>
                <a:ea typeface="微软雅黑" pitchFamily="34" charset="-122"/>
              </a:rPr>
              <a:t>800</a:t>
            </a:r>
            <a:endParaRPr lang="zh-CN" altLang="en-US" sz="1200" dirty="0">
              <a:solidFill>
                <a:srgbClr val="DE0000"/>
              </a:solidFill>
              <a:latin typeface="微软雅黑" pitchFamily="34" charset="-122"/>
              <a:ea typeface="微软雅黑" pitchFamily="34" charset="-122"/>
            </a:endParaRPr>
          </a:p>
        </p:txBody>
      </p:sp>
      <p:sp>
        <p:nvSpPr>
          <p:cNvPr id="41" name="TextBox 40"/>
          <p:cNvSpPr txBox="1"/>
          <p:nvPr/>
        </p:nvSpPr>
        <p:spPr>
          <a:xfrm>
            <a:off x="5825337" y="1113536"/>
            <a:ext cx="468398" cy="276999"/>
          </a:xfrm>
          <a:prstGeom prst="rect">
            <a:avLst/>
          </a:prstGeom>
          <a:noFill/>
        </p:spPr>
        <p:txBody>
          <a:bodyPr wrap="none" rtlCol="0">
            <a:spAutoFit/>
          </a:bodyPr>
          <a:lstStyle/>
          <a:p>
            <a:r>
              <a:rPr lang="en-US" altLang="zh-CN" sz="1200" dirty="0" smtClean="0">
                <a:solidFill>
                  <a:srgbClr val="DE0000"/>
                </a:solidFill>
                <a:latin typeface="微软雅黑" pitchFamily="34" charset="-122"/>
                <a:ea typeface="微软雅黑" pitchFamily="34" charset="-122"/>
              </a:rPr>
              <a:t>900</a:t>
            </a:r>
            <a:endParaRPr lang="zh-CN" altLang="en-US" sz="1200" dirty="0">
              <a:solidFill>
                <a:srgbClr val="DE0000"/>
              </a:solidFill>
              <a:latin typeface="微软雅黑" pitchFamily="34" charset="-122"/>
              <a:ea typeface="微软雅黑" pitchFamily="34" charset="-122"/>
            </a:endParaRPr>
          </a:p>
        </p:txBody>
      </p:sp>
      <p:sp>
        <p:nvSpPr>
          <p:cNvPr id="42" name="TextBox 41"/>
          <p:cNvSpPr txBox="1"/>
          <p:nvPr/>
        </p:nvSpPr>
        <p:spPr>
          <a:xfrm>
            <a:off x="6260509" y="1113536"/>
            <a:ext cx="562975" cy="276999"/>
          </a:xfrm>
          <a:prstGeom prst="rect">
            <a:avLst/>
          </a:prstGeom>
          <a:noFill/>
        </p:spPr>
        <p:txBody>
          <a:bodyPr wrap="none" rtlCol="0">
            <a:spAutoFit/>
          </a:bodyPr>
          <a:lstStyle/>
          <a:p>
            <a:r>
              <a:rPr lang="en-US" altLang="zh-CN" sz="1200" dirty="0" smtClean="0">
                <a:solidFill>
                  <a:srgbClr val="DE0000"/>
                </a:solidFill>
                <a:latin typeface="微软雅黑" pitchFamily="34" charset="-122"/>
                <a:ea typeface="微软雅黑" pitchFamily="34" charset="-122"/>
              </a:rPr>
              <a:t>1000</a:t>
            </a:r>
            <a:endParaRPr lang="zh-CN" altLang="en-US" sz="1200" dirty="0">
              <a:solidFill>
                <a:srgbClr val="DE0000"/>
              </a:solidFill>
              <a:latin typeface="微软雅黑" pitchFamily="34" charset="-122"/>
              <a:ea typeface="微软雅黑" pitchFamily="34" charset="-122"/>
            </a:endParaRPr>
          </a:p>
        </p:txBody>
      </p:sp>
      <p:sp>
        <p:nvSpPr>
          <p:cNvPr id="43" name="五边形 42"/>
          <p:cNvSpPr/>
          <p:nvPr/>
        </p:nvSpPr>
        <p:spPr>
          <a:xfrm>
            <a:off x="2222361" y="1699532"/>
            <a:ext cx="2136734" cy="320158"/>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五边形 43"/>
          <p:cNvSpPr/>
          <p:nvPr/>
        </p:nvSpPr>
        <p:spPr>
          <a:xfrm>
            <a:off x="2222361" y="2215590"/>
            <a:ext cx="1585957"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五边形 44"/>
          <p:cNvSpPr/>
          <p:nvPr/>
        </p:nvSpPr>
        <p:spPr>
          <a:xfrm>
            <a:off x="2222361" y="2731647"/>
            <a:ext cx="2895938"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五边形 45"/>
          <p:cNvSpPr/>
          <p:nvPr/>
        </p:nvSpPr>
        <p:spPr>
          <a:xfrm>
            <a:off x="2222360" y="3247704"/>
            <a:ext cx="2415885"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五边形 46"/>
          <p:cNvSpPr/>
          <p:nvPr/>
        </p:nvSpPr>
        <p:spPr>
          <a:xfrm>
            <a:off x="2222361" y="3763761"/>
            <a:ext cx="3829961"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263346" y="1699532"/>
            <a:ext cx="1222659" cy="276999"/>
          </a:xfrm>
          <a:prstGeom prst="rect">
            <a:avLst/>
          </a:prstGeom>
          <a:noFill/>
        </p:spPr>
        <p:txBody>
          <a:bodyPr wrap="square" rtlCol="0">
            <a:spAutoFit/>
          </a:bodyPr>
          <a:lstStyle/>
          <a:p>
            <a:r>
              <a:rPr lang="zh-CN" altLang="en-US" sz="1200" dirty="0" smtClean="0">
                <a:solidFill>
                  <a:srgbClr val="DE0000"/>
                </a:solidFill>
                <a:latin typeface="微软雅黑" pitchFamily="34" charset="-122"/>
                <a:ea typeface="微软雅黑" pitchFamily="34" charset="-122"/>
              </a:rPr>
              <a:t>添加文本</a:t>
            </a:r>
            <a:endParaRPr lang="zh-CN" altLang="en-US" sz="1200" dirty="0">
              <a:solidFill>
                <a:srgbClr val="DE0000"/>
              </a:solidFill>
              <a:latin typeface="微软雅黑" pitchFamily="34" charset="-122"/>
              <a:ea typeface="微软雅黑" pitchFamily="34" charset="-122"/>
            </a:endParaRPr>
          </a:p>
        </p:txBody>
      </p:sp>
      <p:sp>
        <p:nvSpPr>
          <p:cNvPr id="49" name="TextBox 48"/>
          <p:cNvSpPr txBox="1"/>
          <p:nvPr/>
        </p:nvSpPr>
        <p:spPr>
          <a:xfrm>
            <a:off x="1263346" y="2220984"/>
            <a:ext cx="1222660" cy="276999"/>
          </a:xfrm>
          <a:prstGeom prst="rect">
            <a:avLst/>
          </a:prstGeom>
          <a:noFill/>
        </p:spPr>
        <p:txBody>
          <a:bodyPr wrap="square" rtlCol="0">
            <a:spAutoFit/>
          </a:bodyPr>
          <a:lstStyle/>
          <a:p>
            <a:r>
              <a:rPr lang="zh-CN" altLang="en-US" sz="1200" dirty="0" smtClean="0">
                <a:solidFill>
                  <a:srgbClr val="DE0000"/>
                </a:solidFill>
                <a:latin typeface="微软雅黑" pitchFamily="34" charset="-122"/>
                <a:ea typeface="微软雅黑" pitchFamily="34" charset="-122"/>
              </a:rPr>
              <a:t>添加文本</a:t>
            </a:r>
            <a:endParaRPr lang="zh-CN" altLang="en-US" sz="1200" dirty="0">
              <a:solidFill>
                <a:srgbClr val="DE0000"/>
              </a:solidFill>
              <a:latin typeface="微软雅黑" pitchFamily="34" charset="-122"/>
              <a:ea typeface="微软雅黑" pitchFamily="34" charset="-122"/>
            </a:endParaRPr>
          </a:p>
        </p:txBody>
      </p:sp>
      <p:sp>
        <p:nvSpPr>
          <p:cNvPr id="50" name="TextBox 49"/>
          <p:cNvSpPr txBox="1"/>
          <p:nvPr/>
        </p:nvSpPr>
        <p:spPr>
          <a:xfrm>
            <a:off x="1263346" y="2742436"/>
            <a:ext cx="1369148" cy="276999"/>
          </a:xfrm>
          <a:prstGeom prst="rect">
            <a:avLst/>
          </a:prstGeom>
          <a:noFill/>
        </p:spPr>
        <p:txBody>
          <a:bodyPr wrap="square" rtlCol="0">
            <a:spAutoFit/>
          </a:bodyPr>
          <a:lstStyle/>
          <a:p>
            <a:r>
              <a:rPr lang="zh-CN" altLang="en-US" sz="1200" dirty="0" smtClean="0">
                <a:solidFill>
                  <a:srgbClr val="DE0000"/>
                </a:solidFill>
                <a:latin typeface="微软雅黑" pitchFamily="34" charset="-122"/>
                <a:ea typeface="微软雅黑" pitchFamily="34" charset="-122"/>
              </a:rPr>
              <a:t>添加文本</a:t>
            </a:r>
            <a:endParaRPr lang="zh-CN" altLang="en-US" sz="1200" dirty="0">
              <a:solidFill>
                <a:srgbClr val="DE0000"/>
              </a:solidFill>
              <a:latin typeface="微软雅黑" pitchFamily="34" charset="-122"/>
              <a:ea typeface="微软雅黑" pitchFamily="34" charset="-122"/>
            </a:endParaRPr>
          </a:p>
        </p:txBody>
      </p:sp>
      <p:sp>
        <p:nvSpPr>
          <p:cNvPr id="51" name="TextBox 50"/>
          <p:cNvSpPr txBox="1"/>
          <p:nvPr/>
        </p:nvSpPr>
        <p:spPr>
          <a:xfrm>
            <a:off x="1263346" y="3263888"/>
            <a:ext cx="1517337" cy="276999"/>
          </a:xfrm>
          <a:prstGeom prst="rect">
            <a:avLst/>
          </a:prstGeom>
          <a:noFill/>
        </p:spPr>
        <p:txBody>
          <a:bodyPr wrap="square" rtlCol="0">
            <a:spAutoFit/>
          </a:bodyPr>
          <a:lstStyle/>
          <a:p>
            <a:r>
              <a:rPr lang="zh-CN" altLang="en-US" sz="1200" dirty="0" smtClean="0">
                <a:solidFill>
                  <a:srgbClr val="DE0000"/>
                </a:solidFill>
                <a:latin typeface="微软雅黑" pitchFamily="34" charset="-122"/>
                <a:ea typeface="微软雅黑" pitchFamily="34" charset="-122"/>
              </a:rPr>
              <a:t>添加文本</a:t>
            </a:r>
            <a:endParaRPr lang="zh-CN" altLang="en-US" sz="1200" dirty="0">
              <a:solidFill>
                <a:srgbClr val="DE0000"/>
              </a:solidFill>
              <a:latin typeface="微软雅黑" pitchFamily="34" charset="-122"/>
              <a:ea typeface="微软雅黑" pitchFamily="34" charset="-122"/>
            </a:endParaRPr>
          </a:p>
        </p:txBody>
      </p:sp>
      <p:sp>
        <p:nvSpPr>
          <p:cNvPr id="52" name="TextBox 51"/>
          <p:cNvSpPr txBox="1"/>
          <p:nvPr/>
        </p:nvSpPr>
        <p:spPr>
          <a:xfrm>
            <a:off x="1263346" y="3785340"/>
            <a:ext cx="1517336" cy="276999"/>
          </a:xfrm>
          <a:prstGeom prst="rect">
            <a:avLst/>
          </a:prstGeom>
          <a:noFill/>
        </p:spPr>
        <p:txBody>
          <a:bodyPr wrap="square" rtlCol="0">
            <a:spAutoFit/>
          </a:bodyPr>
          <a:lstStyle/>
          <a:p>
            <a:r>
              <a:rPr lang="zh-CN" altLang="en-US" sz="1200" dirty="0" smtClean="0">
                <a:solidFill>
                  <a:srgbClr val="DE0000"/>
                </a:solidFill>
                <a:latin typeface="微软雅黑" pitchFamily="34" charset="-122"/>
                <a:ea typeface="微软雅黑" pitchFamily="34" charset="-122"/>
              </a:rPr>
              <a:t>添加文本</a:t>
            </a:r>
            <a:endParaRPr lang="zh-CN" altLang="en-US" sz="1200" dirty="0">
              <a:solidFill>
                <a:srgbClr val="DE0000"/>
              </a:solidFill>
              <a:latin typeface="微软雅黑" pitchFamily="34" charset="-122"/>
              <a:ea typeface="微软雅黑" pitchFamily="34" charset="-122"/>
            </a:endParaRPr>
          </a:p>
        </p:txBody>
      </p:sp>
      <p:sp>
        <p:nvSpPr>
          <p:cNvPr id="3" name="TextBox 2"/>
          <p:cNvSpPr txBox="1"/>
          <p:nvPr/>
        </p:nvSpPr>
        <p:spPr>
          <a:xfrm>
            <a:off x="6660232" y="2220984"/>
            <a:ext cx="1757955" cy="1477328"/>
          </a:xfrm>
          <a:prstGeom prst="rect">
            <a:avLst/>
          </a:prstGeom>
          <a:noFill/>
        </p:spPr>
        <p:txBody>
          <a:bodyPr wrap="square" rtlCol="0">
            <a:spAutoFit/>
          </a:bodyPr>
          <a:lstStyle/>
          <a:p>
            <a:pPr>
              <a:lnSpc>
                <a:spcPct val="150000"/>
              </a:lnSpc>
            </a:pPr>
            <a:r>
              <a:rPr lang="zh-CN" altLang="en-US" sz="1200" b="0" kern="0" dirty="0">
                <a:solidFill>
                  <a:schemeClr val="tx1">
                    <a:lumMod val="85000"/>
                    <a:lumOff val="15000"/>
                  </a:schemeClr>
                </a:solidFill>
                <a:latin typeface="微软雅黑" pitchFamily="34" charset="-122"/>
                <a:ea typeface="微软雅黑" pitchFamily="34" charset="-122"/>
              </a:rPr>
              <a:t>请在此处输入您的文本请在此处输入您的文本请在此处输入您的文本请在此处输入您的文本</a:t>
            </a:r>
          </a:p>
          <a:p>
            <a:pPr>
              <a:lnSpc>
                <a:spcPct val="150000"/>
              </a:lnSpc>
            </a:pPr>
            <a:r>
              <a:rPr lang="zh-CN" altLang="en-US" sz="1200" b="0" kern="0" dirty="0">
                <a:solidFill>
                  <a:schemeClr val="tx1">
                    <a:lumMod val="85000"/>
                    <a:lumOff val="15000"/>
                  </a:schemeClr>
                </a:solidFill>
                <a:latin typeface="微软雅黑" pitchFamily="34" charset="-122"/>
                <a:ea typeface="微软雅黑" pitchFamily="34" charset="-122"/>
              </a:rPr>
              <a:t>请在此处输入您的</a:t>
            </a:r>
            <a:r>
              <a:rPr lang="zh-CN" altLang="en-US" sz="1200" b="0" kern="0" dirty="0" smtClean="0">
                <a:solidFill>
                  <a:schemeClr val="tx1">
                    <a:lumMod val="85000"/>
                    <a:lumOff val="15000"/>
                  </a:schemeClr>
                </a:solidFill>
                <a:latin typeface="微软雅黑" pitchFamily="34" charset="-122"/>
                <a:ea typeface="微软雅黑" pitchFamily="34" charset="-122"/>
              </a:rPr>
              <a:t>文本</a:t>
            </a:r>
            <a:endParaRPr lang="zh-CN" altLang="en-US" sz="1200" dirty="0"/>
          </a:p>
        </p:txBody>
      </p:sp>
    </p:spTree>
    <p:extLst>
      <p:ext uri="{BB962C8B-B14F-4D97-AF65-F5344CB8AC3E}">
        <p14:creationId xmlns:p14="http://schemas.microsoft.com/office/powerpoint/2010/main" val="820183384"/>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8"/>
                                        </p:tgtEl>
                                        <p:attrNameLst>
                                          <p:attrName>ppt_y</p:attrName>
                                        </p:attrNameLst>
                                      </p:cBhvr>
                                      <p:tavLst>
                                        <p:tav tm="0">
                                          <p:val>
                                            <p:strVal val="#ppt_y"/>
                                          </p:val>
                                        </p:tav>
                                        <p:tav tm="100000">
                                          <p:val>
                                            <p:strVal val="#ppt_y"/>
                                          </p:val>
                                        </p:tav>
                                      </p:tavLst>
                                    </p:anim>
                                    <p:anim calcmode="lin" valueType="num">
                                      <p:cBhvr>
                                        <p:cTn id="9" dur="5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8"/>
                                        </p:tgtEl>
                                      </p:cBhvr>
                                    </p:animEffect>
                                  </p:childTnLst>
                                </p:cTn>
                              </p:par>
                            </p:childTnLst>
                          </p:cTn>
                        </p:par>
                        <p:par>
                          <p:cTn id="12" fill="hold">
                            <p:stCondLst>
                              <p:cond delay="750"/>
                            </p:stCondLst>
                            <p:childTnLst>
                              <p:par>
                                <p:cTn id="13" presetID="2" presetClass="entr" presetSubtype="4" decel="100000"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ppt_x"/>
                                          </p:val>
                                        </p:tav>
                                        <p:tav tm="100000">
                                          <p:val>
                                            <p:strVal val="#ppt_x"/>
                                          </p:val>
                                        </p:tav>
                                      </p:tavLst>
                                    </p:anim>
                                    <p:anim calcmode="lin" valueType="num">
                                      <p:cBhvr additive="base">
                                        <p:cTn id="28" dur="500" fill="hold"/>
                                        <p:tgtEl>
                                          <p:spTgt spid="51"/>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ppt_x"/>
                                          </p:val>
                                        </p:tav>
                                        <p:tav tm="100000">
                                          <p:val>
                                            <p:strVal val="#ppt_x"/>
                                          </p:val>
                                        </p:tav>
                                      </p:tavLst>
                                    </p:anim>
                                    <p:anim calcmode="lin" valueType="num">
                                      <p:cBhvr additive="base">
                                        <p:cTn id="32" dur="500" fill="hold"/>
                                        <p:tgtEl>
                                          <p:spTgt spid="52"/>
                                        </p:tgtEl>
                                        <p:attrNameLst>
                                          <p:attrName>ppt_y</p:attrName>
                                        </p:attrNameLst>
                                      </p:cBhvr>
                                      <p:tavLst>
                                        <p:tav tm="0">
                                          <p:val>
                                            <p:strVal val="1+#ppt_h/2"/>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p:tgtEl>
                                          <p:spTgt spid="33"/>
                                        </p:tgtEl>
                                        <p:attrNameLst>
                                          <p:attrName>ppt_y</p:attrName>
                                        </p:attrNameLst>
                                      </p:cBhvr>
                                      <p:tavLst>
                                        <p:tav tm="0">
                                          <p:val>
                                            <p:strVal val="#ppt_y+#ppt_h*1.125000"/>
                                          </p:val>
                                        </p:tav>
                                        <p:tav tm="100000">
                                          <p:val>
                                            <p:strVal val="#ppt_y"/>
                                          </p:val>
                                        </p:tav>
                                      </p:tavLst>
                                    </p:anim>
                                    <p:animEffect transition="in" filter="wipe(up)">
                                      <p:cBhvr>
                                        <p:cTn id="39" dur="500"/>
                                        <p:tgtEl>
                                          <p:spTgt spid="33"/>
                                        </p:tgtEl>
                                      </p:cBhvr>
                                    </p:animEffect>
                                  </p:childTnLst>
                                </p:cTn>
                              </p:par>
                              <p:par>
                                <p:cTn id="40" presetID="12" presetClass="entr" presetSubtype="4" fill="hold" grpId="0" nodeType="withEffect">
                                  <p:stCondLst>
                                    <p:cond delay="1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p:tgtEl>
                                          <p:spTgt spid="34"/>
                                        </p:tgtEl>
                                        <p:attrNameLst>
                                          <p:attrName>ppt_y</p:attrName>
                                        </p:attrNameLst>
                                      </p:cBhvr>
                                      <p:tavLst>
                                        <p:tav tm="0">
                                          <p:val>
                                            <p:strVal val="#ppt_y+#ppt_h*1.125000"/>
                                          </p:val>
                                        </p:tav>
                                        <p:tav tm="100000">
                                          <p:val>
                                            <p:strVal val="#ppt_y"/>
                                          </p:val>
                                        </p:tav>
                                      </p:tavLst>
                                    </p:anim>
                                    <p:animEffect transition="in" filter="wipe(up)">
                                      <p:cBhvr>
                                        <p:cTn id="43" dur="500"/>
                                        <p:tgtEl>
                                          <p:spTgt spid="34"/>
                                        </p:tgtEl>
                                      </p:cBhvr>
                                    </p:animEffect>
                                  </p:childTnLst>
                                </p:cTn>
                              </p:par>
                              <p:par>
                                <p:cTn id="44" presetID="12" presetClass="entr" presetSubtype="4" fill="hold" grpId="0" nodeType="withEffect">
                                  <p:stCondLst>
                                    <p:cond delay="2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p:tgtEl>
                                          <p:spTgt spid="35"/>
                                        </p:tgtEl>
                                        <p:attrNameLst>
                                          <p:attrName>ppt_y</p:attrName>
                                        </p:attrNameLst>
                                      </p:cBhvr>
                                      <p:tavLst>
                                        <p:tav tm="0">
                                          <p:val>
                                            <p:strVal val="#ppt_y+#ppt_h*1.125000"/>
                                          </p:val>
                                        </p:tav>
                                        <p:tav tm="100000">
                                          <p:val>
                                            <p:strVal val="#ppt_y"/>
                                          </p:val>
                                        </p:tav>
                                      </p:tavLst>
                                    </p:anim>
                                    <p:animEffect transition="in" filter="wipe(up)">
                                      <p:cBhvr>
                                        <p:cTn id="47" dur="500"/>
                                        <p:tgtEl>
                                          <p:spTgt spid="35"/>
                                        </p:tgtEl>
                                      </p:cBhvr>
                                    </p:animEffect>
                                  </p:childTnLst>
                                </p:cTn>
                              </p:par>
                              <p:par>
                                <p:cTn id="48" presetID="12" presetClass="entr" presetSubtype="4" fill="hold" grpId="0" nodeType="withEffect">
                                  <p:stCondLst>
                                    <p:cond delay="3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p:tgtEl>
                                          <p:spTgt spid="36"/>
                                        </p:tgtEl>
                                        <p:attrNameLst>
                                          <p:attrName>ppt_y</p:attrName>
                                        </p:attrNameLst>
                                      </p:cBhvr>
                                      <p:tavLst>
                                        <p:tav tm="0">
                                          <p:val>
                                            <p:strVal val="#ppt_y+#ppt_h*1.125000"/>
                                          </p:val>
                                        </p:tav>
                                        <p:tav tm="100000">
                                          <p:val>
                                            <p:strVal val="#ppt_y"/>
                                          </p:val>
                                        </p:tav>
                                      </p:tavLst>
                                    </p:anim>
                                    <p:animEffect transition="in" filter="wipe(up)">
                                      <p:cBhvr>
                                        <p:cTn id="51" dur="500"/>
                                        <p:tgtEl>
                                          <p:spTgt spid="36"/>
                                        </p:tgtEl>
                                      </p:cBhvr>
                                    </p:animEffect>
                                  </p:childTnLst>
                                </p:cTn>
                              </p:par>
                              <p:par>
                                <p:cTn id="52" presetID="12" presetClass="entr" presetSubtype="4" fill="hold" grpId="0" nodeType="withEffect">
                                  <p:stCondLst>
                                    <p:cond delay="4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p:tgtEl>
                                          <p:spTgt spid="37"/>
                                        </p:tgtEl>
                                        <p:attrNameLst>
                                          <p:attrName>ppt_y</p:attrName>
                                        </p:attrNameLst>
                                      </p:cBhvr>
                                      <p:tavLst>
                                        <p:tav tm="0">
                                          <p:val>
                                            <p:strVal val="#ppt_y+#ppt_h*1.125000"/>
                                          </p:val>
                                        </p:tav>
                                        <p:tav tm="100000">
                                          <p:val>
                                            <p:strVal val="#ppt_y"/>
                                          </p:val>
                                        </p:tav>
                                      </p:tavLst>
                                    </p:anim>
                                    <p:animEffect transition="in" filter="wipe(up)">
                                      <p:cBhvr>
                                        <p:cTn id="55" dur="500"/>
                                        <p:tgtEl>
                                          <p:spTgt spid="37"/>
                                        </p:tgtEl>
                                      </p:cBhvr>
                                    </p:animEffect>
                                  </p:childTnLst>
                                </p:cTn>
                              </p:par>
                              <p:par>
                                <p:cTn id="56" presetID="12" presetClass="entr" presetSubtype="4" fill="hold" grpId="0" nodeType="withEffect">
                                  <p:stCondLst>
                                    <p:cond delay="50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p:tgtEl>
                                          <p:spTgt spid="38"/>
                                        </p:tgtEl>
                                        <p:attrNameLst>
                                          <p:attrName>ppt_y</p:attrName>
                                        </p:attrNameLst>
                                      </p:cBhvr>
                                      <p:tavLst>
                                        <p:tav tm="0">
                                          <p:val>
                                            <p:strVal val="#ppt_y+#ppt_h*1.125000"/>
                                          </p:val>
                                        </p:tav>
                                        <p:tav tm="100000">
                                          <p:val>
                                            <p:strVal val="#ppt_y"/>
                                          </p:val>
                                        </p:tav>
                                      </p:tavLst>
                                    </p:anim>
                                    <p:animEffect transition="in" filter="wipe(up)">
                                      <p:cBhvr>
                                        <p:cTn id="59" dur="500"/>
                                        <p:tgtEl>
                                          <p:spTgt spid="38"/>
                                        </p:tgtEl>
                                      </p:cBhvr>
                                    </p:animEffect>
                                  </p:childTnLst>
                                </p:cTn>
                              </p:par>
                              <p:par>
                                <p:cTn id="60" presetID="12" presetClass="entr" presetSubtype="4" fill="hold" grpId="0" nodeType="withEffect">
                                  <p:stCondLst>
                                    <p:cond delay="60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500"/>
                                        <p:tgtEl>
                                          <p:spTgt spid="39"/>
                                        </p:tgtEl>
                                        <p:attrNameLst>
                                          <p:attrName>ppt_y</p:attrName>
                                        </p:attrNameLst>
                                      </p:cBhvr>
                                      <p:tavLst>
                                        <p:tav tm="0">
                                          <p:val>
                                            <p:strVal val="#ppt_y+#ppt_h*1.125000"/>
                                          </p:val>
                                        </p:tav>
                                        <p:tav tm="100000">
                                          <p:val>
                                            <p:strVal val="#ppt_y"/>
                                          </p:val>
                                        </p:tav>
                                      </p:tavLst>
                                    </p:anim>
                                    <p:animEffect transition="in" filter="wipe(up)">
                                      <p:cBhvr>
                                        <p:cTn id="63" dur="500"/>
                                        <p:tgtEl>
                                          <p:spTgt spid="39"/>
                                        </p:tgtEl>
                                      </p:cBhvr>
                                    </p:animEffect>
                                  </p:childTnLst>
                                </p:cTn>
                              </p:par>
                              <p:par>
                                <p:cTn id="64" presetID="12" presetClass="entr" presetSubtype="4" fill="hold" grpId="0" nodeType="withEffect">
                                  <p:stCondLst>
                                    <p:cond delay="70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p:tgtEl>
                                          <p:spTgt spid="40"/>
                                        </p:tgtEl>
                                        <p:attrNameLst>
                                          <p:attrName>ppt_y</p:attrName>
                                        </p:attrNameLst>
                                      </p:cBhvr>
                                      <p:tavLst>
                                        <p:tav tm="0">
                                          <p:val>
                                            <p:strVal val="#ppt_y+#ppt_h*1.125000"/>
                                          </p:val>
                                        </p:tav>
                                        <p:tav tm="100000">
                                          <p:val>
                                            <p:strVal val="#ppt_y"/>
                                          </p:val>
                                        </p:tav>
                                      </p:tavLst>
                                    </p:anim>
                                    <p:animEffect transition="in" filter="wipe(up)">
                                      <p:cBhvr>
                                        <p:cTn id="67" dur="500"/>
                                        <p:tgtEl>
                                          <p:spTgt spid="40"/>
                                        </p:tgtEl>
                                      </p:cBhvr>
                                    </p:animEffect>
                                  </p:childTnLst>
                                </p:cTn>
                              </p:par>
                              <p:par>
                                <p:cTn id="68" presetID="12" presetClass="entr" presetSubtype="4" fill="hold" grpId="0" nodeType="withEffect">
                                  <p:stCondLst>
                                    <p:cond delay="800"/>
                                  </p:stCondLst>
                                  <p:childTnLst>
                                    <p:set>
                                      <p:cBhvr>
                                        <p:cTn id="69" dur="1" fill="hold">
                                          <p:stCondLst>
                                            <p:cond delay="0"/>
                                          </p:stCondLst>
                                        </p:cTn>
                                        <p:tgtEl>
                                          <p:spTgt spid="41"/>
                                        </p:tgtEl>
                                        <p:attrNameLst>
                                          <p:attrName>style.visibility</p:attrName>
                                        </p:attrNameLst>
                                      </p:cBhvr>
                                      <p:to>
                                        <p:strVal val="visible"/>
                                      </p:to>
                                    </p:set>
                                    <p:anim calcmode="lin" valueType="num">
                                      <p:cBhvr additive="base">
                                        <p:cTn id="70" dur="500"/>
                                        <p:tgtEl>
                                          <p:spTgt spid="41"/>
                                        </p:tgtEl>
                                        <p:attrNameLst>
                                          <p:attrName>ppt_y</p:attrName>
                                        </p:attrNameLst>
                                      </p:cBhvr>
                                      <p:tavLst>
                                        <p:tav tm="0">
                                          <p:val>
                                            <p:strVal val="#ppt_y+#ppt_h*1.125000"/>
                                          </p:val>
                                        </p:tav>
                                        <p:tav tm="100000">
                                          <p:val>
                                            <p:strVal val="#ppt_y"/>
                                          </p:val>
                                        </p:tav>
                                      </p:tavLst>
                                    </p:anim>
                                    <p:animEffect transition="in" filter="wipe(up)">
                                      <p:cBhvr>
                                        <p:cTn id="71" dur="500"/>
                                        <p:tgtEl>
                                          <p:spTgt spid="41"/>
                                        </p:tgtEl>
                                      </p:cBhvr>
                                    </p:animEffect>
                                  </p:childTnLst>
                                </p:cTn>
                              </p:par>
                              <p:par>
                                <p:cTn id="72" presetID="12" presetClass="entr" presetSubtype="4" fill="hold" grpId="0" nodeType="withEffect">
                                  <p:stCondLst>
                                    <p:cond delay="900"/>
                                  </p:stCondLst>
                                  <p:childTnLst>
                                    <p:set>
                                      <p:cBhvr>
                                        <p:cTn id="73" dur="1" fill="hold">
                                          <p:stCondLst>
                                            <p:cond delay="0"/>
                                          </p:stCondLst>
                                        </p:cTn>
                                        <p:tgtEl>
                                          <p:spTgt spid="42"/>
                                        </p:tgtEl>
                                        <p:attrNameLst>
                                          <p:attrName>style.visibility</p:attrName>
                                        </p:attrNameLst>
                                      </p:cBhvr>
                                      <p:to>
                                        <p:strVal val="visible"/>
                                      </p:to>
                                    </p:set>
                                    <p:anim calcmode="lin" valueType="num">
                                      <p:cBhvr additive="base">
                                        <p:cTn id="74" dur="500"/>
                                        <p:tgtEl>
                                          <p:spTgt spid="42"/>
                                        </p:tgtEl>
                                        <p:attrNameLst>
                                          <p:attrName>ppt_y</p:attrName>
                                        </p:attrNameLst>
                                      </p:cBhvr>
                                      <p:tavLst>
                                        <p:tav tm="0">
                                          <p:val>
                                            <p:strVal val="#ppt_y+#ppt_h*1.125000"/>
                                          </p:val>
                                        </p:tav>
                                        <p:tav tm="100000">
                                          <p:val>
                                            <p:strVal val="#ppt_y"/>
                                          </p:val>
                                        </p:tav>
                                      </p:tavLst>
                                    </p:anim>
                                    <p:animEffect transition="in" filter="wipe(up)">
                                      <p:cBhvr>
                                        <p:cTn id="75" dur="500"/>
                                        <p:tgtEl>
                                          <p:spTgt spid="42"/>
                                        </p:tgtEl>
                                      </p:cBhvr>
                                    </p:animEffect>
                                  </p:childTnLst>
                                </p:cTn>
                              </p:par>
                            </p:childTnLst>
                          </p:cTn>
                        </p:par>
                        <p:par>
                          <p:cTn id="76" fill="hold">
                            <p:stCondLst>
                              <p:cond delay="2150"/>
                            </p:stCondLst>
                            <p:childTnLst>
                              <p:par>
                                <p:cTn id="77" presetID="22" presetClass="entr" presetSubtype="8"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wipe(left)">
                                      <p:cBhvr>
                                        <p:cTn id="79" dur="250"/>
                                        <p:tgtEl>
                                          <p:spTgt spid="43"/>
                                        </p:tgtEl>
                                      </p:cBhvr>
                                    </p:animEffect>
                                  </p:childTnLst>
                                </p:cTn>
                              </p:par>
                            </p:childTnLst>
                          </p:cTn>
                        </p:par>
                        <p:par>
                          <p:cTn id="80" fill="hold">
                            <p:stCondLst>
                              <p:cond delay="2400"/>
                            </p:stCondLst>
                            <p:childTnLst>
                              <p:par>
                                <p:cTn id="81" presetID="22" presetClass="entr" presetSubtype="8"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wipe(left)">
                                      <p:cBhvr>
                                        <p:cTn id="83" dur="250"/>
                                        <p:tgtEl>
                                          <p:spTgt spid="44"/>
                                        </p:tgtEl>
                                      </p:cBhvr>
                                    </p:animEffect>
                                  </p:childTnLst>
                                </p:cTn>
                              </p:par>
                            </p:childTnLst>
                          </p:cTn>
                        </p:par>
                        <p:par>
                          <p:cTn id="84" fill="hold">
                            <p:stCondLst>
                              <p:cond delay="2650"/>
                            </p:stCondLst>
                            <p:childTnLst>
                              <p:par>
                                <p:cTn id="85" presetID="22" presetClass="entr" presetSubtype="8" fill="hold" grpId="0" nodeType="afterEffect">
                                  <p:stCondLst>
                                    <p:cond delay="0"/>
                                  </p:stCondLst>
                                  <p:childTnLst>
                                    <p:set>
                                      <p:cBhvr>
                                        <p:cTn id="86" dur="1" fill="hold">
                                          <p:stCondLst>
                                            <p:cond delay="0"/>
                                          </p:stCondLst>
                                        </p:cTn>
                                        <p:tgtEl>
                                          <p:spTgt spid="45"/>
                                        </p:tgtEl>
                                        <p:attrNameLst>
                                          <p:attrName>style.visibility</p:attrName>
                                        </p:attrNameLst>
                                      </p:cBhvr>
                                      <p:to>
                                        <p:strVal val="visible"/>
                                      </p:to>
                                    </p:set>
                                    <p:animEffect transition="in" filter="wipe(left)">
                                      <p:cBhvr>
                                        <p:cTn id="87" dur="250"/>
                                        <p:tgtEl>
                                          <p:spTgt spid="45"/>
                                        </p:tgtEl>
                                      </p:cBhvr>
                                    </p:animEffect>
                                  </p:childTnLst>
                                </p:cTn>
                              </p:par>
                            </p:childTnLst>
                          </p:cTn>
                        </p:par>
                        <p:par>
                          <p:cTn id="88" fill="hold">
                            <p:stCondLst>
                              <p:cond delay="2900"/>
                            </p:stCondLst>
                            <p:childTnLst>
                              <p:par>
                                <p:cTn id="89" presetID="22" presetClass="entr" presetSubtype="8" fill="hold" grpId="0"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wipe(left)">
                                      <p:cBhvr>
                                        <p:cTn id="91" dur="250"/>
                                        <p:tgtEl>
                                          <p:spTgt spid="46"/>
                                        </p:tgtEl>
                                      </p:cBhvr>
                                    </p:animEffect>
                                  </p:childTnLst>
                                </p:cTn>
                              </p:par>
                            </p:childTnLst>
                          </p:cTn>
                        </p:par>
                        <p:par>
                          <p:cTn id="92" fill="hold">
                            <p:stCondLst>
                              <p:cond delay="3150"/>
                            </p:stCondLst>
                            <p:childTnLst>
                              <p:par>
                                <p:cTn id="93" presetID="22" presetClass="entr" presetSubtype="8" fill="hold" grpId="0"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wipe(left)">
                                      <p:cBhvr>
                                        <p:cTn id="95" dur="250"/>
                                        <p:tgtEl>
                                          <p:spTgt spid="47"/>
                                        </p:tgtEl>
                                      </p:cBhvr>
                                    </p:animEffect>
                                  </p:childTnLst>
                                </p:cTn>
                              </p:par>
                            </p:childTnLst>
                          </p:cTn>
                        </p:par>
                        <p:par>
                          <p:cTn id="96" fill="hold">
                            <p:stCondLst>
                              <p:cond delay="3400"/>
                            </p:stCondLst>
                            <p:childTnLst>
                              <p:par>
                                <p:cTn id="97" presetID="56" presetClass="entr" presetSubtype="0" fill="hold" grpId="0" nodeType="afterEffect">
                                  <p:stCondLst>
                                    <p:cond delay="0"/>
                                  </p:stCondLst>
                                  <p:iterate type="lt">
                                    <p:tmPct val="10000"/>
                                  </p:iterate>
                                  <p:childTnLst>
                                    <p:set>
                                      <p:cBhvr>
                                        <p:cTn id="98" dur="1" fill="hold">
                                          <p:stCondLst>
                                            <p:cond delay="0"/>
                                          </p:stCondLst>
                                        </p:cTn>
                                        <p:tgtEl>
                                          <p:spTgt spid="3"/>
                                        </p:tgtEl>
                                        <p:attrNameLst>
                                          <p:attrName>style.visibility</p:attrName>
                                        </p:attrNameLst>
                                      </p:cBhvr>
                                      <p:to>
                                        <p:strVal val="visible"/>
                                      </p:to>
                                    </p:set>
                                    <p:anim by="(-#ppt_w*2)" calcmode="lin" valueType="num">
                                      <p:cBhvr rctx="PPT">
                                        <p:cTn id="99" dur="250" autoRev="1" fill="hold">
                                          <p:stCondLst>
                                            <p:cond delay="0"/>
                                          </p:stCondLst>
                                        </p:cTn>
                                        <p:tgtEl>
                                          <p:spTgt spid="3"/>
                                        </p:tgtEl>
                                        <p:attrNameLst>
                                          <p:attrName>ppt_w</p:attrName>
                                        </p:attrNameLst>
                                      </p:cBhvr>
                                    </p:anim>
                                    <p:anim by="(#ppt_w*0.50)" calcmode="lin" valueType="num">
                                      <p:cBhvr>
                                        <p:cTn id="100" dur="250" decel="50000" autoRev="1" fill="hold">
                                          <p:stCondLst>
                                            <p:cond delay="0"/>
                                          </p:stCondLst>
                                        </p:cTn>
                                        <p:tgtEl>
                                          <p:spTgt spid="3"/>
                                        </p:tgtEl>
                                        <p:attrNameLst>
                                          <p:attrName>ppt_x</p:attrName>
                                        </p:attrNameLst>
                                      </p:cBhvr>
                                    </p:anim>
                                    <p:anim from="(-#ppt_h/2)" to="(#ppt_y)" calcmode="lin" valueType="num">
                                      <p:cBhvr>
                                        <p:cTn id="101" dur="500" fill="hold">
                                          <p:stCondLst>
                                            <p:cond delay="0"/>
                                          </p:stCondLst>
                                        </p:cTn>
                                        <p:tgtEl>
                                          <p:spTgt spid="3"/>
                                        </p:tgtEl>
                                        <p:attrNameLst>
                                          <p:attrName>ppt_y</p:attrName>
                                        </p:attrNameLst>
                                      </p:cBhvr>
                                    </p:anim>
                                    <p:animRot by="21600000">
                                      <p:cBhvr>
                                        <p:cTn id="102" dur="5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33" grpId="0"/>
      <p:bldP spid="34" grpId="0"/>
      <p:bldP spid="35" grpId="0"/>
      <p:bldP spid="36" grpId="0"/>
      <p:bldP spid="37" grpId="0"/>
      <p:bldP spid="38" grpId="0"/>
      <p:bldP spid="39" grpId="0"/>
      <p:bldP spid="40" grpId="0"/>
      <p:bldP spid="41" grpId="0"/>
      <p:bldP spid="42" grpId="0"/>
      <p:bldP spid="43" grpId="0" animBg="1"/>
      <p:bldP spid="44" grpId="0" animBg="1"/>
      <p:bldP spid="45" grpId="0" animBg="1"/>
      <p:bldP spid="46" grpId="0" animBg="1"/>
      <p:bldP spid="47" grpId="0" animBg="1"/>
      <p:bldP spid="48" grpId="0"/>
      <p:bldP spid="49" grpId="0"/>
      <p:bldP spid="50" grpId="0"/>
      <p:bldP spid="51" grpId="0"/>
      <p:bldP spid="5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1"/>
            <a:ext cx="263054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smtClean="0">
                <a:latin typeface="微软雅黑" panose="020B0503020204020204" pitchFamily="34" charset="-122"/>
                <a:ea typeface="微软雅黑" panose="020B0503020204020204" pitchFamily="34" charset="-122"/>
              </a:rPr>
              <a:t>点击添加标题</a:t>
            </a:r>
            <a:endParaRPr lang="zh-CN" altLang="en-US" sz="2800" i="0" dirty="0">
              <a:latin typeface="微软雅黑" panose="020B0503020204020204" pitchFamily="34" charset="-122"/>
              <a:ea typeface="微软雅黑" panose="020B0503020204020204" pitchFamily="34" charset="-122"/>
            </a:endParaRPr>
          </a:p>
        </p:txBody>
      </p:sp>
      <p:sp>
        <p:nvSpPr>
          <p:cNvPr id="34" name="圆角矩形标注 33"/>
          <p:cNvSpPr/>
          <p:nvPr/>
        </p:nvSpPr>
        <p:spPr>
          <a:xfrm>
            <a:off x="2778337" y="2365710"/>
            <a:ext cx="1610100" cy="528588"/>
          </a:xfrm>
          <a:prstGeom prst="wedgeRoundRectCallout">
            <a:avLst>
              <a:gd name="adj1" fmla="val -20833"/>
              <a:gd name="adj2" fmla="val 101383"/>
              <a:gd name="adj3" fmla="val 16667"/>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smtClean="0">
                <a:latin typeface="微软雅黑" pitchFamily="34" charset="-122"/>
                <a:ea typeface="微软雅黑" pitchFamily="34" charset="-122"/>
              </a:rPr>
              <a:t>第二项</a:t>
            </a:r>
            <a:endParaRPr lang="zh-CN" altLang="en-US" sz="2200" dirty="0">
              <a:latin typeface="微软雅黑" pitchFamily="34" charset="-122"/>
              <a:ea typeface="微软雅黑" pitchFamily="34" charset="-122"/>
            </a:endParaRPr>
          </a:p>
        </p:txBody>
      </p:sp>
      <p:sp>
        <p:nvSpPr>
          <p:cNvPr id="35" name="圆角矩形标注 34"/>
          <p:cNvSpPr/>
          <p:nvPr/>
        </p:nvSpPr>
        <p:spPr>
          <a:xfrm>
            <a:off x="6558571" y="2365710"/>
            <a:ext cx="1610100" cy="528588"/>
          </a:xfrm>
          <a:prstGeom prst="wedgeRoundRectCallout">
            <a:avLst>
              <a:gd name="adj1" fmla="val -20833"/>
              <a:gd name="adj2" fmla="val 101383"/>
              <a:gd name="adj3" fmla="val 16667"/>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smtClean="0">
                <a:latin typeface="微软雅黑" pitchFamily="34" charset="-122"/>
                <a:ea typeface="微软雅黑" pitchFamily="34" charset="-122"/>
              </a:rPr>
              <a:t>第四项</a:t>
            </a:r>
            <a:endParaRPr lang="zh-CN" altLang="en-US" sz="2200" dirty="0">
              <a:latin typeface="微软雅黑" pitchFamily="34" charset="-122"/>
              <a:ea typeface="微软雅黑" pitchFamily="34" charset="-122"/>
            </a:endParaRPr>
          </a:p>
        </p:txBody>
      </p:sp>
      <p:sp>
        <p:nvSpPr>
          <p:cNvPr id="36" name="任意多边形 35"/>
          <p:cNvSpPr/>
          <p:nvPr/>
        </p:nvSpPr>
        <p:spPr>
          <a:xfrm>
            <a:off x="888220" y="209441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smtClean="0">
                <a:latin typeface="微软雅黑" pitchFamily="34" charset="-122"/>
                <a:ea typeface="微软雅黑" pitchFamily="34" charset="-122"/>
              </a:rPr>
              <a:t>第一项</a:t>
            </a:r>
            <a:endParaRPr lang="zh-CN" altLang="en-US" sz="2200" dirty="0">
              <a:latin typeface="微软雅黑" pitchFamily="34" charset="-122"/>
              <a:ea typeface="微软雅黑" pitchFamily="34" charset="-122"/>
            </a:endParaRPr>
          </a:p>
        </p:txBody>
      </p:sp>
      <p:sp>
        <p:nvSpPr>
          <p:cNvPr id="37" name="任意多边形 36"/>
          <p:cNvSpPr/>
          <p:nvPr/>
        </p:nvSpPr>
        <p:spPr>
          <a:xfrm>
            <a:off x="4668454" y="209441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smtClean="0">
                <a:latin typeface="微软雅黑" pitchFamily="34" charset="-122"/>
                <a:ea typeface="微软雅黑" pitchFamily="34" charset="-122"/>
              </a:rPr>
              <a:t>第三项</a:t>
            </a:r>
            <a:endParaRPr lang="zh-CN" altLang="en-US" sz="2200" dirty="0">
              <a:latin typeface="微软雅黑" pitchFamily="34" charset="-122"/>
              <a:ea typeface="微软雅黑" pitchFamily="34" charset="-122"/>
            </a:endParaRPr>
          </a:p>
        </p:txBody>
      </p:sp>
      <p:sp>
        <p:nvSpPr>
          <p:cNvPr id="38" name="矩形 37"/>
          <p:cNvSpPr/>
          <p:nvPr/>
        </p:nvSpPr>
        <p:spPr>
          <a:xfrm>
            <a:off x="834492" y="947887"/>
            <a:ext cx="2153332"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itchFamily="34" charset="-122"/>
                <a:ea typeface="微软雅黑" pitchFamily="34" charset="-122"/>
              </a:rPr>
              <a:t>添加</a:t>
            </a:r>
            <a:r>
              <a:rPr lang="zh-CN" altLang="en-US" sz="1200" dirty="0" smtClean="0">
                <a:solidFill>
                  <a:schemeClr val="tx1">
                    <a:lumMod val="75000"/>
                    <a:lumOff val="25000"/>
                  </a:schemeClr>
                </a:solidFill>
                <a:latin typeface="微软雅黑" pitchFamily="34" charset="-122"/>
                <a:ea typeface="微软雅黑" pitchFamily="34" charset="-122"/>
              </a:rPr>
              <a:t>对的说明文字添加对的</a:t>
            </a:r>
            <a:r>
              <a:rPr lang="zh-CN" altLang="en-US" sz="1200" dirty="0">
                <a:solidFill>
                  <a:schemeClr val="tx1">
                    <a:lumMod val="75000"/>
                    <a:lumOff val="25000"/>
                  </a:schemeClr>
                </a:solidFill>
                <a:latin typeface="微软雅黑" pitchFamily="34" charset="-122"/>
                <a:ea typeface="微软雅黑" pitchFamily="34" charset="-122"/>
              </a:rPr>
              <a:t>说明文字添加</a:t>
            </a:r>
            <a:r>
              <a:rPr lang="zh-CN" altLang="en-US" sz="1200" dirty="0" smtClean="0">
                <a:solidFill>
                  <a:schemeClr val="tx1">
                    <a:lumMod val="75000"/>
                    <a:lumOff val="25000"/>
                  </a:schemeClr>
                </a:solidFill>
                <a:latin typeface="微软雅黑" pitchFamily="34" charset="-122"/>
                <a:ea typeface="微软雅黑" pitchFamily="34" charset="-122"/>
              </a:rPr>
              <a:t>对的</a:t>
            </a:r>
            <a:r>
              <a:rPr lang="zh-CN" altLang="en-US" sz="1200" dirty="0">
                <a:solidFill>
                  <a:schemeClr val="tx1">
                    <a:lumMod val="75000"/>
                    <a:lumOff val="25000"/>
                  </a:schemeClr>
                </a:solidFill>
                <a:latin typeface="微软雅黑" pitchFamily="34" charset="-122"/>
                <a:ea typeface="微软雅黑" pitchFamily="34" charset="-122"/>
              </a:rPr>
              <a:t>说明文字添加</a:t>
            </a:r>
            <a:r>
              <a:rPr lang="zh-CN" altLang="en-US" sz="1200" dirty="0" smtClean="0">
                <a:solidFill>
                  <a:schemeClr val="tx1">
                    <a:lumMod val="75000"/>
                    <a:lumOff val="25000"/>
                  </a:schemeClr>
                </a:solidFill>
                <a:latin typeface="微软雅黑" pitchFamily="34" charset="-122"/>
                <a:ea typeface="微软雅黑" pitchFamily="34" charset="-122"/>
              </a:rPr>
              <a:t>对的</a:t>
            </a:r>
            <a:r>
              <a:rPr lang="zh-CN" altLang="en-US" sz="1200" dirty="0">
                <a:solidFill>
                  <a:schemeClr val="tx1">
                    <a:lumMod val="75000"/>
                    <a:lumOff val="25000"/>
                  </a:schemeClr>
                </a:solidFill>
                <a:latin typeface="微软雅黑" pitchFamily="34" charset="-122"/>
                <a:ea typeface="微软雅黑" pitchFamily="34" charset="-122"/>
              </a:rPr>
              <a:t>说明</a:t>
            </a:r>
            <a:r>
              <a:rPr lang="zh-CN" altLang="en-US" sz="1200" dirty="0" smtClean="0">
                <a:solidFill>
                  <a:schemeClr val="tx1">
                    <a:lumMod val="75000"/>
                    <a:lumOff val="25000"/>
                  </a:schemeClr>
                </a:solidFill>
                <a:latin typeface="微软雅黑" pitchFamily="34" charset="-122"/>
                <a:ea typeface="微软雅黑" pitchFamily="34" charset="-122"/>
              </a:rPr>
              <a:t>文字添加文字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40" name="矩形 39"/>
          <p:cNvSpPr/>
          <p:nvPr/>
        </p:nvSpPr>
        <p:spPr>
          <a:xfrm>
            <a:off x="2778338" y="2964934"/>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
        <p:nvSpPr>
          <p:cNvPr id="41" name="矩形 40"/>
          <p:cNvSpPr/>
          <p:nvPr/>
        </p:nvSpPr>
        <p:spPr>
          <a:xfrm>
            <a:off x="4668455" y="947887"/>
            <a:ext cx="2045876"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itchFamily="34" charset="-122"/>
                <a:ea typeface="微软雅黑" pitchFamily="34" charset="-122"/>
              </a:rPr>
              <a:t>添加对的说明文字添加对的说明文字添加对的说明文字添加对的说明文字添加文字</a:t>
            </a:r>
          </a:p>
        </p:txBody>
      </p:sp>
      <p:sp>
        <p:nvSpPr>
          <p:cNvPr id="42" name="矩形 41"/>
          <p:cNvSpPr/>
          <p:nvPr/>
        </p:nvSpPr>
        <p:spPr>
          <a:xfrm>
            <a:off x="6558572" y="2964934"/>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Tree>
    <p:extLst>
      <p:ext uri="{BB962C8B-B14F-4D97-AF65-F5344CB8AC3E}">
        <p14:creationId xmlns:p14="http://schemas.microsoft.com/office/powerpoint/2010/main" val="207866269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750"/>
                            </p:stCondLst>
                            <p:childTnLst>
                              <p:par>
                                <p:cTn id="13" presetID="2" presetClass="entr" presetSubtype="4"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2" presetClass="entr" presetSubtype="4"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down)">
                                      <p:cBhvr>
                                        <p:cTn id="20" dur="500"/>
                                        <p:tgtEl>
                                          <p:spTgt spid="38"/>
                                        </p:tgtEl>
                                      </p:cBhvr>
                                    </p:animEffect>
                                  </p:childTnLst>
                                </p:cTn>
                              </p:par>
                            </p:childTnLst>
                          </p:cTn>
                        </p:par>
                        <p:par>
                          <p:cTn id="21" fill="hold">
                            <p:stCondLst>
                              <p:cond delay="1750"/>
                            </p:stCondLst>
                            <p:childTnLst>
                              <p:par>
                                <p:cTn id="22" presetID="2" presetClass="entr" presetSubtype="1"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childTnLst>
                          </p:cTn>
                        </p:par>
                        <p:par>
                          <p:cTn id="26" fill="hold">
                            <p:stCondLst>
                              <p:cond delay="2250"/>
                            </p:stCondLst>
                            <p:childTnLst>
                              <p:par>
                                <p:cTn id="27" presetID="22" presetClass="entr" presetSubtype="1"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up)">
                                      <p:cBhvr>
                                        <p:cTn id="29" dur="500"/>
                                        <p:tgtEl>
                                          <p:spTgt spid="40"/>
                                        </p:tgtEl>
                                      </p:cBhvr>
                                    </p:animEffect>
                                  </p:childTnLst>
                                </p:cTn>
                              </p:par>
                            </p:childTnLst>
                          </p:cTn>
                        </p:par>
                        <p:par>
                          <p:cTn id="30" fill="hold">
                            <p:stCondLst>
                              <p:cond delay="2750"/>
                            </p:stCondLst>
                            <p:childTnLst>
                              <p:par>
                                <p:cTn id="31" presetID="2" presetClass="entr" presetSubtype="4"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ppt_x"/>
                                          </p:val>
                                        </p:tav>
                                        <p:tav tm="100000">
                                          <p:val>
                                            <p:strVal val="#ppt_x"/>
                                          </p:val>
                                        </p:tav>
                                      </p:tavLst>
                                    </p:anim>
                                    <p:anim calcmode="lin" valueType="num">
                                      <p:cBhvr additive="base">
                                        <p:cTn id="34" dur="500" fill="hold"/>
                                        <p:tgtEl>
                                          <p:spTgt spid="37"/>
                                        </p:tgtEl>
                                        <p:attrNameLst>
                                          <p:attrName>ppt_y</p:attrName>
                                        </p:attrNameLst>
                                      </p:cBhvr>
                                      <p:tavLst>
                                        <p:tav tm="0">
                                          <p:val>
                                            <p:strVal val="1+#ppt_h/2"/>
                                          </p:val>
                                        </p:tav>
                                        <p:tav tm="100000">
                                          <p:val>
                                            <p:strVal val="#ppt_y"/>
                                          </p:val>
                                        </p:tav>
                                      </p:tavLst>
                                    </p:anim>
                                  </p:childTnLst>
                                </p:cTn>
                              </p:par>
                            </p:childTnLst>
                          </p:cTn>
                        </p:par>
                        <p:par>
                          <p:cTn id="35" fill="hold">
                            <p:stCondLst>
                              <p:cond delay="3250"/>
                            </p:stCondLst>
                            <p:childTnLst>
                              <p:par>
                                <p:cTn id="36" presetID="22" presetClass="entr" presetSubtype="4"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ipe(down)">
                                      <p:cBhvr>
                                        <p:cTn id="38" dur="500"/>
                                        <p:tgtEl>
                                          <p:spTgt spid="41"/>
                                        </p:tgtEl>
                                      </p:cBhvr>
                                    </p:animEffect>
                                  </p:childTnLst>
                                </p:cTn>
                              </p:par>
                            </p:childTnLst>
                          </p:cTn>
                        </p:par>
                        <p:par>
                          <p:cTn id="39" fill="hold">
                            <p:stCondLst>
                              <p:cond delay="3750"/>
                            </p:stCondLst>
                            <p:childTnLst>
                              <p:par>
                                <p:cTn id="40" presetID="2" presetClass="entr" presetSubtype="1"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0-#ppt_h/2"/>
                                          </p:val>
                                        </p:tav>
                                        <p:tav tm="100000">
                                          <p:val>
                                            <p:strVal val="#ppt_y"/>
                                          </p:val>
                                        </p:tav>
                                      </p:tavLst>
                                    </p:anim>
                                  </p:childTnLst>
                                </p:cTn>
                              </p:par>
                            </p:childTnLst>
                          </p:cTn>
                        </p:par>
                        <p:par>
                          <p:cTn id="44" fill="hold">
                            <p:stCondLst>
                              <p:cond delay="4250"/>
                            </p:stCondLst>
                            <p:childTnLst>
                              <p:par>
                                <p:cTn id="45" presetID="22" presetClass="entr" presetSubtype="1"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up)">
                                      <p:cBhvr>
                                        <p:cTn id="4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4" grpId="0" animBg="1"/>
      <p:bldP spid="35" grpId="0" animBg="1"/>
      <p:bldP spid="36" grpId="0" animBg="1"/>
      <p:bldP spid="37" grpId="0" animBg="1"/>
      <p:bldP spid="38" grpId="0"/>
      <p:bldP spid="40" grpId="0"/>
      <p:bldP spid="41" grpId="0"/>
      <p:bldP spid="4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AA40219-0E55-4496-8C39-15438743A6CF"/>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Content List"/>
  <p:tag name="ISPRING_PLAYERS_CUSTOMIZATION" val="UEsDBBQAAgAIANOodE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TqHRJ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NOodEm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06h0SS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06h0SW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06h0ST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06h0SZ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06h0Sb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1Kh0Sd92xIjVDAAA2h0AABcAAAB1bml2ZXJzYWwvdW5pdmVyc2FsLnBuZ+2Za1QTV7vHB21fKypITxGUm8JapVVuXrgjqFw9PQIiFwEBeRFQkQSEcAsBW1uwCqQUD7FqSFEqhEsCAolOIEGpib4UkBISJASQNEQmEsA4CbmRM9i+53x41/lw1jof+TC/mdkzs/fzPLOf/37W2t+HhwZvM9xlCADAtuMhAREAsJEMABuUn/wNaTnvsPEKcjLIiQg+BlCGLOeRm4/Sj544CgAd+C3a5I+R+81ZIbE5AGDUv3YYcNBN5wDACn084GhkQeKC8ETLQVjHWZbuVwFqYNIw4Sbq14QvF5odv/iCdi3v5KX63Y4h0n/cC7lhYVLv1DV+7IntMRMyqufrb0A5xVGltNCzWlgZFLRsyPMF7LnsumTr+dNP/5H2490/iD/dzUlx3UYqUc9Dvcqp+F75kHcGmqn6HLHoDHnk7hhprF6edTDCb2Xmal4a0ujxABrZ32oHi/B+KPuPAODKqSanhGDILKl4JBR5DDRG4oruVxnIgjYAQN+XUaSpAmkbfaIaeZL172ON7qDJ2pX9tUjk9Pd1rnOd61znOte5znWuc53rXOc617nO/19OrrztHI5Grn440rABALb7/x8pOlatfmFPak0seP3d2L+F+XQUvR8JjvFTj+BnuQvNghh6JwpNtwaAvgu/bRvpLWU5QQrCtH5VuQkTdCJeXqFiSJlIk01np1EV19hPmwW/9DfudneLEk6BQqEasYsDyxiLbNkkWAFVxNFRxHTXQUxGE46LA4fVNtBMCE493yiwuEVB5dN9CfBkznAbRlRrXTDz9Zj3Yk+OQFyqHiVFs7RiZ36JRjA95VYnKhRVuqNQGrOk4uXabLkuYnRQlIYhVc6vqoZLpw6gzjAXdeD8/sumA+OuwhT8YRrmsHPG6vv3exMbLB0NAL7/goMX54hVifzOdJf0cMsFsHD4qJAe0+u/NBPSSyEB3AUZT3IAGlxNyBd2l4imK5PARaYGxWjdQHei7t6bP41TqnM9rTgnBczZLppKydLr7tTH7fGQ3Xg3iC7JEW3a6ppE5PW4Cs1j8DcMWbvch4bleSDneZRDiiC3m4LRwacpy/LiGPF48FkuxjtuA/COu+kF3m+1QKPGhYIYEkZ+twbEUy83PnlSPSFskt6LJ91ododNt2Di0GrGhTRTj4Qj3LpOz60QqHjs60SlaSyLu806nnYNOftTfH9o0jQP8TdtEflaVHs/aOH0j3cmjrgvwlq2O3OkTNaORGYkletVIRc8aMFY4yUpgdCXVX0evJFPgb5nYyZhQqni8TwPxxvMQUFMGU9nGwB9XNlvq6z8x/W7nofcOuzhXMg3dirfNAcDapd+HsL33jX90e7TfQr2oVQf670AARsolWQqFx5wngcSTkqk2WAGaNIiT41Z+Cz4rKXo/GZgZhZiXBdmKDwhXumHYXrHo3B+UQ2Jv39ShppsVUQOYh96mQaloK04fGG+XQThSbSEUB/Dft//aAilTjB5hLjwKvWtt5AiyN8plC+bg6kbgcaY8pI6uTKcAGa6SOc8gzHjaPpq+adkwqFv6i3c44Oetj5tYG/hjkIyhvdOshA2qwZZqFdA3zxRbmMI5QrOIpZQoOm3uYKZ7bbwj0EuuaIyr29zRg+ZNsEJfTLGNcsYq4fepS4upfbdTjbl72tV3uTO2yWWTvFsZaD0YXZCP22xAYWtOJO3UxNqH2FwpWVpIoPaTR2VtAqMOlF1OQq1lEoXJCflO0QQ+pkip/vxpIEJ+4h9R9x1GXhD0vKmjLJUnyzLbuI+Hht3Svnsk5HrfWAS5P/t8tGn13heVvvdh0/xD3KSvnvtM3zgs3SGtZ1ZbNBhJ+PHjheq1b9/5dxNQGuILx0tAA9iij5QHymk3UImUufAquTj6qLjcFlpj2r6XGGT2MVInjCBwZ0hTvAwHpk7T3qxo8yrsruVl8/46l83mLSngCqmxdFYAn+eBrRqehk9Z3J3Yoh2xcrHjoJjqoegRPQ5/NWCjX6Fw5asPhj4in4JmMl1ki+mQRuhXxrriqC5lSLqATx2VSWJYanHqNF+etVwfmJY4dxP6ajEYCJJ8iUmwZUSShDlzdOetd5JJ4CO3VXyVJEbr4g73G0N5zSy+YoWuTzPAdOLKexdvC2JBZ/TzJ3kushqQ8sEZfFbrvPTMD/dez1JRdcn3grzFj40uDLatGibRx3WTByqCG9Rbr5T5j5dnCOBueUzriU9/NOyZZxep+QT8IBPAP1wmtCHUZFs9MyQo3q4/KTEnbtiuLLrIpGjjm7nudA4tPramNEz3EAWaW/E1/eldfh+WrKnsHhivnYbYDm9pn6KbtV214qsvaaN8lS7CElW88/aFREe6f5RazKz7hfWKkyVXpjrvemK3mbaLO/SQLQXa57u56orB9wCIfPpnXJuUUxTVUgSe2WcKaAJA7kp9wWfC65FzrxBItyeaS5ijIauhXaFMktV8dq3NnTkdw7lV8clFor/ExbbTV4c3xGXsjhr2WB3jdF/RTmSWRPrPuwkd+GpbKvj2HmWo870ZM/oBt7/1i3IF/uPhe+P6ogMKubVsXb5BUcGRseGHqQ0Wsy5WGCTOMrY4F8djQ2mYugn1sLFDZfG0dt4VEUx6jpX3L510GTO9TdsWjrnOvf3zJrMAGgHmqVTQHzEdbXB/paBi2fcjbMYMpXHJQv2iqxrdG1iMmUYVfidsuXg0qCAyr7W+tk2Jj5ucUQiJQ/so6XJE383oWPi5Lzw8v6q5fK/QrYLysPDFHjyM7K8qDaOqgLn+osztD6o7WR9t6XCChEAde7eI9In6t5FHBoeJa3mwjeStLM78D7vnkPe06qhol0dhgzMMCdZ4MLObySu5fzyYfWb+wsZ8j0XbykbqrZbINYcvmc3Xns0up/y8rb+55ce3HyVWZbxX0F1rYDNp++3kTLMBWlan2E+ua8t+aNVLW4y+dJ0SxW36FKu4JxFNbg0EmzTVrJ01abVv8u66Y6P6o8a6YWLE7cbGU4z+4Ty7HE3h8Y7f05WEVYlJgj4c/7cdscfapH/lQwOsGSMsPOD2HPuVhsYVNSd38DCPHJyK6fHvqvM37ZbsZsfPjqU7WuEsa4yJcPjb2gv3Gwx9YqbU6V6XeatvP8Zp+Ogr4lVvw9K6xP6Z2IUzH5vP8GX4MaQscAQq3KI5/K0rUyWNS3G4A83uToo2dbNAmtEohIu3kLndHPMa6u9qKJwkzhBIy2QLHcdPr1oqM0Wis2r4/Dfo7BvbSPs0T3LbLXLVOo12bsFdCkWLvfTJsN0lq4yY+5VOinBhjeYBm+hYJmW97C+qAjWbo79d8KVEwTCWvAvFL97YW+22u//y+z5eAce9sfbaSqzgn0g9M6EiimpKWRep2WrPnl0A6JxPohDwsDCyXIdT5zifL7SRtoeOcp1I8sH+rEcOHKgYoCt6L3UbgyfbuIgaZ1nQq5RXw2Brbip3/KIGqiFShlTiVdI2j/sW8ptSh5V7n6HSWa3gZKBPUg2uMFftZUczxPRdKFvkMS+OxSlZXGlTYIda2qt/KDWf7dB1HrxWxQubVony+djs+eAtjCr2pOnCIOjXNRbNE4aTz/BgV8G7qRDdc7lb+rwnA8K3GaWWFCPI/qmC/M+iHAjqQQUGmk+JddokGKodsUhgXtTnKuczAnztlKBX4iihXLx9v9eyZSIlNCpY5Jmwd/WTIkqHVTeK1cZ2WJsI1h1//r263KbREhD5p+gb0MSVQIJ86cz6U/2BEAN3pN05lWw4rZYGWElw/ZiTv7pe+iybdTAmsuTO2HirzJXjSVG6re2ZlJ7FXGMtUWzRh1zQGgTqhbZ6AsOnoe0l4t1rxvUMYdyVrJwuX/1AmE3C3Pe7U1QMIyBvjHvZ9grHwnBYbBwaDCKaebtEUGVojQ4xUMtUpQlsvYkBb1xUk5hF6F8libB4sg5zUDS6uX4H7JbbFaXyhcQfzi+fzRSGLUjSPgedTpp9KdGx/JdGHDd2CFhj2T2nt4YU3PVDgZLdj1Ev1rbtmsJti5sqBwJRYrQXP7H2jCc32tz5wgMMWZZuAmY8RjSaciaXLbn4klf9tA3yJdevs+NXmUt9iqn1Ayy3+oyXvCFVR0yFeFDrpmDowlmALA0Vj4mMW/W5LEflxW1je7P22FpSRafxgZUvbbFxu71kmrImFspRKeNcLqf5pXa5fku+3AD4Cxdyt2u8eg6yJRJS69tCYT4zwacWT1Fbzs4PP3ttGjC2CMUUj4DTqH/WnqzJaTSqSpgbbux2bd3WUxIotkZAMDMzeYwtFbip78Q/M/txtO6/HZ3U+RFbzLYVYZp4C1RS3UtxO3It1Xkotyt7nbdZaV6zXSLM3PlHnEz0kyJgNMxb/RlY5AemLye3lSMgy+v7WQeDwwNoBw7+81/AVBLAwQUAAIACADUqHRJcD84SUoAAABqAAAAGwAAAHVuaXZlcnNhbC91bml2ZXJzYWwucG5nLnhtbLOxr8jNUShLLSrOzM+zVTLUM1Cyt+PlsikoSi3LTC1XqACKGekZQICSQiUqtzwzpSTDVsnS0BghlpGamZ5RYqtkZmEKF9QHGgkAUEsBAgAAFAACAAgA06h0SRUOrShkBAAABxEAAB0AAAAAAAAAAQAAAAAAAAAAAHVuaXZlcnNhbC9jb21tb25fbWVzc2FnZXMubG5nUEsBAgAAFAACAAgA06h0SQh+CyMpAwAAhgwAACcAAAAAAAAAAQAAAAAAnwQAAHVuaXZlcnNhbC9mbGFzaF9wdWJsaXNoaW5nX3NldHRpbmdzLnhtbFBLAQIAABQAAgAIANOodEm1/AlkugIAAFUKAAAhAAAAAAAAAAEAAAAAAA0IAAB1bml2ZXJzYWwvZmxhc2hfc2tpbl9zZXR0aW5ncy54bWxQSwECAAAUAAIACADTqHRJKpYPZ/4CAACXCwAAJgAAAAAAAAABAAAAAAAGCwAAdW5pdmVyc2FsL2h0bWxfcHVibGlzaGluZ19zZXR0aW5ncy54bWxQSwECAAAUAAIACADTqHRJaHFSkZoBAAAfBgAAHwAAAAAAAAABAAAAAABIDgAAdW5pdmVyc2FsL2h0bWxfc2tpbl9zZXR0aW5ncy5qc1BLAQIAABQAAgAIANOodEk9PC/RwQAAAOUBAAAaAAAAAAAAAAEAAAAAAB8QAAB1bml2ZXJzYWwvaTE4bl9wcmVzZXRzLnhtbFBLAQIAABQAAgAIANOodEma+ZZkawAAAGsAAAAcAAAAAAAAAAEAAAAAABgRAAB1bml2ZXJzYWwvbG9jYWxfc2V0dGluZ3MueG1sUEsBAgAAFAACAAgARJRXRyO0Tvv7AgAAsAgAABQAAAAAAAAAAQAAAAAAvREAAHVuaXZlcnNhbC9wbGF5ZXIueG1sUEsBAgAAFAACAAgA06h0SbCHI/RsAQAA9wIAACkAAAAAAAAAAQAAAAAA6hQAAHVuaXZlcnNhbC9za2luX2N1c3RvbWl6YXRpb25fc2V0dGluZ3MueG1sUEsBAgAAFAACAAgA1Kh0Sd92xIjVDAAA2h0AABcAAAAAAAAAAAAAAAAAnRYAAHVuaXZlcnNhbC91bml2ZXJzYWwucG5nUEsBAgAAFAACAAgA1Kh0SXA/OElKAAAAagAAABsAAAAAAAAAAQAAAAAApyMAAHVuaXZlcnNhbC91bml2ZXJzYWwucG5nLnhtbFBLBQYAAAAACwALAEkDAAAqJAAAAAA="/>
  <p:tag name="ISPRING_PRESENTATION_TITLE" val="1215-2"/>
</p:tagLst>
</file>

<file path=ppt/tags/tag2.xml><?xml version="1.0" encoding="utf-8"?>
<p:tagLst xmlns:a="http://schemas.openxmlformats.org/drawingml/2006/main" xmlns:r="http://schemas.openxmlformats.org/officeDocument/2006/relationships" xmlns:p="http://schemas.openxmlformats.org/presentationml/2006/main">
  <p:tag name="TIMING" val="|3.6"/>
</p:tagLst>
</file>

<file path=ppt/tags/tag3.xml><?xml version="1.0" encoding="utf-8"?>
<p:tagLst xmlns:a="http://schemas.openxmlformats.org/drawingml/2006/main" xmlns:r="http://schemas.openxmlformats.org/officeDocument/2006/relationships" xmlns:p="http://schemas.openxmlformats.org/presentationml/2006/main">
  <p:tag name="TIMING" val="|3.6"/>
</p:tagLst>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72</TotalTime>
  <Words>2552</Words>
  <Application>Microsoft Office PowerPoint</Application>
  <PresentationFormat>全屏显示(16:9)</PresentationFormat>
  <Paragraphs>243</Paragraphs>
  <Slides>20</Slides>
  <Notes>19</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Arial Unicode MS</vt:lpstr>
      <vt:lpstr>Open Sans</vt:lpstr>
      <vt:lpstr>方正大黑简体</vt:lpstr>
      <vt:lpstr>方正黑体简体</vt:lpstr>
      <vt:lpstr>华文细黑</vt:lpstr>
      <vt:lpstr>宋体</vt:lpstr>
      <vt:lpstr>微软雅黑</vt:lpstr>
      <vt:lpstr>Arial</vt:lpstr>
      <vt:lpstr>Calibri</vt:lpstr>
      <vt:lpstr>Calibri Light</vt:lpstr>
      <vt:lpstr>Impact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猪年计划</dc:title>
  <dc:creator>51PPT模板网</dc:creator>
  <cp:keywords>www.51pptmoban.com</cp:keywords>
  <cp:lastModifiedBy>阳光 男孩</cp:lastModifiedBy>
  <cp:revision>40</cp:revision>
  <dcterms:created xsi:type="dcterms:W3CDTF">2016-12-15T01:17:02Z</dcterms:created>
  <dcterms:modified xsi:type="dcterms:W3CDTF">2019-01-21T13:40:29Z</dcterms:modified>
</cp:coreProperties>
</file>