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21"/>
  </p:notesMasterIdLst>
  <p:handoutMasterIdLst>
    <p:handoutMasterId r:id="rId22"/>
  </p:handoutMasterIdLst>
  <p:sldIdLst>
    <p:sldId id="3199" r:id="rId2"/>
    <p:sldId id="3206" r:id="rId3"/>
    <p:sldId id="3207" r:id="rId4"/>
    <p:sldId id="3143" r:id="rId5"/>
    <p:sldId id="3148" r:id="rId6"/>
    <p:sldId id="3161" r:id="rId7"/>
    <p:sldId id="3152" r:id="rId8"/>
    <p:sldId id="3145" r:id="rId9"/>
    <p:sldId id="3142" r:id="rId10"/>
    <p:sldId id="3144" r:id="rId11"/>
    <p:sldId id="3149" r:id="rId12"/>
    <p:sldId id="3146" r:id="rId13"/>
    <p:sldId id="3150" r:id="rId14"/>
    <p:sldId id="3147" r:id="rId15"/>
    <p:sldId id="3154" r:id="rId16"/>
    <p:sldId id="3162" r:id="rId17"/>
    <p:sldId id="3151" r:id="rId18"/>
    <p:sldId id="3209" r:id="rId19"/>
    <p:sldId id="3210" r:id="rId20"/>
  </p:sldIdLst>
  <p:sldSz cx="12858750" cy="723265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2"/>
    <a:srgbClr val="D30009"/>
    <a:srgbClr val="0D0514"/>
    <a:srgbClr val="900000"/>
    <a:srgbClr val="00ADEE"/>
    <a:srgbClr val="EC206C"/>
    <a:srgbClr val="BC148E"/>
    <a:srgbClr val="0A1A3B"/>
    <a:srgbClr val="CE000D"/>
    <a:srgbClr val="FE67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2" autoAdjust="0"/>
    <p:restoredTop sz="92986" autoAdjust="0"/>
  </p:normalViewPr>
  <p:slideViewPr>
    <p:cSldViewPr>
      <p:cViewPr varScale="1">
        <p:scale>
          <a:sx n="110" d="100"/>
          <a:sy n="110" d="100"/>
        </p:scale>
        <p:origin x="677" y="77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657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4809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759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94606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0745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0123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256085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1285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864430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202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2217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AFBD33-0E80-4B03-BDEC-5ABB56D8691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547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6659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614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6975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6755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315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5683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25189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43213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9542671" y="6826488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      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 smtClean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 smtClean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93E93-166D-47F5-9EF1-ACEABE24AEEA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408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05248" y="303957"/>
            <a:ext cx="554181" cy="5541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859429" y="662818"/>
            <a:ext cx="215427" cy="215427"/>
          </a:xfrm>
          <a:prstGeom prst="ellipse">
            <a:avLst/>
          </a:prstGeom>
          <a:solidFill>
            <a:schemeClr val="accent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858749" cy="7232650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-1" y="-1"/>
            <a:ext cx="12858748" cy="7232650"/>
          </a:xfrm>
          <a:custGeom>
            <a:avLst/>
            <a:gdLst>
              <a:gd name="connsiteX0" fmla="*/ 0 w 12858748"/>
              <a:gd name="connsiteY0" fmla="*/ 0 h 7232650"/>
              <a:gd name="connsiteX1" fmla="*/ 12858748 w 12858748"/>
              <a:gd name="connsiteY1" fmla="*/ 0 h 7232650"/>
              <a:gd name="connsiteX2" fmla="*/ 12858748 w 12858748"/>
              <a:gd name="connsiteY2" fmla="*/ 3803226 h 7232650"/>
              <a:gd name="connsiteX3" fmla="*/ 12847320 w 12858748"/>
              <a:gd name="connsiteY3" fmla="*/ 3863975 h 7232650"/>
              <a:gd name="connsiteX4" fmla="*/ 10668000 w 12858748"/>
              <a:gd name="connsiteY4" fmla="*/ 1471295 h 7232650"/>
              <a:gd name="connsiteX5" fmla="*/ 4411980 w 12858748"/>
              <a:gd name="connsiteY5" fmla="*/ 4923155 h 7232650"/>
              <a:gd name="connsiteX6" fmla="*/ 1508760 w 12858748"/>
              <a:gd name="connsiteY6" fmla="*/ 7201535 h 7232650"/>
              <a:gd name="connsiteX7" fmla="*/ 1469615 w 12858748"/>
              <a:gd name="connsiteY7" fmla="*/ 7232650 h 7232650"/>
              <a:gd name="connsiteX8" fmla="*/ 0 w 12858748"/>
              <a:gd name="connsiteY8" fmla="*/ 7232650 h 7232650"/>
              <a:gd name="connsiteX9" fmla="*/ 0 w 12858748"/>
              <a:gd name="connsiteY9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58748" h="7232650">
                <a:moveTo>
                  <a:pt x="0" y="0"/>
                </a:moveTo>
                <a:lnTo>
                  <a:pt x="12858748" y="0"/>
                </a:lnTo>
                <a:lnTo>
                  <a:pt x="12858748" y="3803226"/>
                </a:lnTo>
                <a:lnTo>
                  <a:pt x="12847320" y="3863975"/>
                </a:lnTo>
                <a:lnTo>
                  <a:pt x="10668000" y="1471295"/>
                </a:lnTo>
                <a:lnTo>
                  <a:pt x="4411980" y="4923155"/>
                </a:lnTo>
                <a:lnTo>
                  <a:pt x="1508760" y="7201535"/>
                </a:lnTo>
                <a:lnTo>
                  <a:pt x="1469615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469616" y="1471296"/>
            <a:ext cx="11389133" cy="5761355"/>
          </a:xfrm>
          <a:custGeom>
            <a:avLst/>
            <a:gdLst>
              <a:gd name="connsiteX0" fmla="*/ 9198385 w 11389133"/>
              <a:gd name="connsiteY0" fmla="*/ 0 h 5761355"/>
              <a:gd name="connsiteX1" fmla="*/ 11377705 w 11389133"/>
              <a:gd name="connsiteY1" fmla="*/ 2392680 h 5761355"/>
              <a:gd name="connsiteX2" fmla="*/ 11389133 w 11389133"/>
              <a:gd name="connsiteY2" fmla="*/ 2331931 h 5761355"/>
              <a:gd name="connsiteX3" fmla="*/ 11389133 w 11389133"/>
              <a:gd name="connsiteY3" fmla="*/ 5761355 h 5761355"/>
              <a:gd name="connsiteX4" fmla="*/ 0 w 11389133"/>
              <a:gd name="connsiteY4" fmla="*/ 5761355 h 5761355"/>
              <a:gd name="connsiteX5" fmla="*/ 39145 w 11389133"/>
              <a:gd name="connsiteY5" fmla="*/ 5730240 h 5761355"/>
              <a:gd name="connsiteX6" fmla="*/ 2942365 w 11389133"/>
              <a:gd name="connsiteY6" fmla="*/ 3451860 h 5761355"/>
              <a:gd name="connsiteX7" fmla="*/ 9198385 w 11389133"/>
              <a:gd name="connsiteY7" fmla="*/ 0 h 576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89133" h="5761355">
                <a:moveTo>
                  <a:pt x="9198385" y="0"/>
                </a:moveTo>
                <a:lnTo>
                  <a:pt x="11377705" y="2392680"/>
                </a:lnTo>
                <a:lnTo>
                  <a:pt x="11389133" y="2331931"/>
                </a:lnTo>
                <a:lnTo>
                  <a:pt x="11389133" y="5761355"/>
                </a:lnTo>
                <a:lnTo>
                  <a:pt x="0" y="5761355"/>
                </a:lnTo>
                <a:lnTo>
                  <a:pt x="39145" y="5730240"/>
                </a:lnTo>
                <a:lnTo>
                  <a:pt x="2942365" y="3451860"/>
                </a:lnTo>
                <a:lnTo>
                  <a:pt x="9198385" y="0"/>
                </a:lnTo>
                <a:close/>
              </a:path>
            </a:pathLst>
          </a:custGeom>
          <a:solidFill>
            <a:srgbClr val="D3000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828975" y="5507380"/>
            <a:ext cx="7416824" cy="56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For year-end summary report/business/projects/New Year </a:t>
            </a:r>
            <a:r>
              <a:rPr lang="en-US" altLang="zh-CN" sz="11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planFor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year-end summary report/business/projects/New Year </a:t>
            </a:r>
            <a:r>
              <a:rPr lang="en-US" altLang="zh-CN" sz="11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planFor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year-end summary report/business/projects/New Year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028775" y="2871713"/>
            <a:ext cx="1108923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zh-CN" altLang="en-US" sz="6000" cap="all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商务</a:t>
            </a:r>
            <a:r>
              <a:rPr lang="zh-CN" altLang="en-US" sz="6000" cap="all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范工作汇报</a:t>
            </a:r>
            <a:r>
              <a:rPr lang="en-US" altLang="zh-CN" sz="6000" cap="all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lang="zh-CN" altLang="en-US" sz="6000" cap="all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模板</a:t>
            </a:r>
            <a:endParaRPr lang="zh-CN" altLang="en-US" sz="6000" cap="all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036887" y="2635569"/>
            <a:ext cx="9001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五边形 18"/>
          <p:cNvSpPr/>
          <p:nvPr/>
        </p:nvSpPr>
        <p:spPr>
          <a:xfrm rot="5400000">
            <a:off x="6115431" y="2130069"/>
            <a:ext cx="915919" cy="5040560"/>
          </a:xfrm>
          <a:prstGeom prst="homePlate">
            <a:avLst>
              <a:gd name="adj" fmla="val 550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2036887" y="4185281"/>
            <a:ext cx="900100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565279" y="4373810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426126" y="625544"/>
            <a:ext cx="2294528" cy="22945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LOGO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107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75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375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586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nimBg="1" advAuto="0"/>
      <p:bldP spid="12" grpId="0" advAuto="0"/>
      <p:bldP spid="17" grpId="0" animBg="1" advAuto="0"/>
      <p:bldP spid="22" grpId="0" advAuto="0"/>
      <p:bldP spid="27" grpId="0" advAuto="0"/>
      <p:bldP spid="30" grpId="0" animBg="1" advAuto="0"/>
      <p:bldP spid="33" grpId="0" advAuto="0"/>
      <p:bldP spid="36" grpId="0" animBg="1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4629175" y="2812450"/>
            <a:ext cx="939840" cy="590685"/>
            <a:chOff x="686838" y="2184398"/>
            <a:chExt cx="1192213" cy="749301"/>
          </a:xfrm>
          <a:solidFill>
            <a:schemeClr val="accent1"/>
          </a:solidFill>
        </p:grpSpPr>
        <p:sp>
          <p:nvSpPr>
            <p:cNvPr id="155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6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148"/>
          <p:cNvGrpSpPr/>
          <p:nvPr/>
        </p:nvGrpSpPr>
        <p:grpSpPr>
          <a:xfrm>
            <a:off x="3593429" y="1559935"/>
            <a:ext cx="721033" cy="1779143"/>
            <a:chOff x="2000250" y="1211262"/>
            <a:chExt cx="512763" cy="1265238"/>
          </a:xfrm>
        </p:grpSpPr>
        <p:grpSp>
          <p:nvGrpSpPr>
            <p:cNvPr id="4" name="Group 145"/>
            <p:cNvGrpSpPr/>
            <p:nvPr/>
          </p:nvGrpSpPr>
          <p:grpSpPr>
            <a:xfrm>
              <a:off x="2000250" y="1279525"/>
              <a:ext cx="512763" cy="1196975"/>
              <a:chOff x="2000250" y="982663"/>
              <a:chExt cx="512763" cy="1196975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31" name="Oval 7"/>
              <p:cNvSpPr>
                <a:spLocks noChangeArrowheads="1"/>
              </p:cNvSpPr>
              <p:nvPr/>
            </p:nvSpPr>
            <p:spPr bwMode="auto">
              <a:xfrm>
                <a:off x="2192338" y="1081088"/>
                <a:ext cx="23813" cy="254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3" name="Freeform 9"/>
              <p:cNvSpPr>
                <a:spLocks/>
              </p:cNvSpPr>
              <p:nvPr/>
            </p:nvSpPr>
            <p:spPr bwMode="auto">
              <a:xfrm>
                <a:off x="2201863" y="1497013"/>
                <a:ext cx="58738" cy="619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5"/>
                  </a:cxn>
                  <a:cxn ang="0">
                    <a:pos x="32" y="25"/>
                  </a:cxn>
                  <a:cxn ang="0">
                    <a:pos x="10" y="36"/>
                  </a:cxn>
                  <a:cxn ang="0">
                    <a:pos x="0" y="34"/>
                  </a:cxn>
                  <a:cxn ang="0">
                    <a:pos x="0" y="0"/>
                  </a:cxn>
                </a:cxnLst>
                <a:rect l="0" t="0" r="r" b="b"/>
                <a:pathLst>
                  <a:path w="36" h="38">
                    <a:moveTo>
                      <a:pt x="0" y="0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27" y="8"/>
                      <a:pt x="36" y="12"/>
                      <a:pt x="32" y="25"/>
                    </a:cubicBezTo>
                    <a:cubicBezTo>
                      <a:pt x="30" y="33"/>
                      <a:pt x="20" y="38"/>
                      <a:pt x="10" y="36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20" y="4"/>
                  </a:cxn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20" h="8">
                    <a:moveTo>
                      <a:pt x="0" y="4"/>
                    </a:moveTo>
                    <a:cubicBezTo>
                      <a:pt x="0" y="6"/>
                      <a:pt x="2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8" y="8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2197100" y="1490663"/>
                <a:ext cx="33338" cy="14287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4" y="8"/>
                  </a:cxn>
                  <a:cxn ang="0">
                    <a:pos x="16" y="8"/>
                  </a:cxn>
                  <a:cxn ang="0">
                    <a:pos x="17" y="8"/>
                  </a:cxn>
                  <a:cxn ang="0">
                    <a:pos x="20" y="4"/>
                  </a:cxn>
                  <a:cxn ang="0">
                    <a:pos x="16" y="0"/>
                  </a:cxn>
                </a:cxnLst>
                <a:rect l="0" t="0" r="r" b="b"/>
                <a:pathLst>
                  <a:path w="20" h="8">
                    <a:moveTo>
                      <a:pt x="16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8"/>
                    </a:cubicBezTo>
                    <a:cubicBezTo>
                      <a:pt x="3" y="8"/>
                      <a:pt x="4" y="8"/>
                      <a:pt x="4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8"/>
                      <a:pt x="17" y="8"/>
                      <a:pt x="17" y="8"/>
                    </a:cubicBezTo>
                    <a:cubicBezTo>
                      <a:pt x="19" y="7"/>
                      <a:pt x="20" y="6"/>
                      <a:pt x="20" y="4"/>
                    </a:cubicBezTo>
                    <a:cubicBezTo>
                      <a:pt x="20" y="2"/>
                      <a:pt x="18" y="0"/>
                      <a:pt x="1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2195513" y="1081088"/>
                <a:ext cx="19050" cy="635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4"/>
                  </a:cxn>
                  <a:cxn ang="0">
                    <a:pos x="12" y="4"/>
                  </a:cxn>
                  <a:cxn ang="0">
                    <a:pos x="6" y="0"/>
                  </a:cxn>
                </a:cxnLst>
                <a:rect l="0" t="0" r="r" b="b"/>
                <a:pathLst>
                  <a:path w="12" h="4">
                    <a:moveTo>
                      <a:pt x="6" y="0"/>
                    </a:moveTo>
                    <a:cubicBezTo>
                      <a:pt x="4" y="0"/>
                      <a:pt x="2" y="1"/>
                      <a:pt x="0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1"/>
                      <a:pt x="8" y="0"/>
                      <a:pt x="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3" name="Freeform 19"/>
              <p:cNvSpPr>
                <a:spLocks/>
              </p:cNvSpPr>
              <p:nvPr/>
            </p:nvSpPr>
            <p:spPr bwMode="auto">
              <a:xfrm>
                <a:off x="2201863" y="1504950"/>
                <a:ext cx="42863" cy="6350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13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6" y="4"/>
                  </a:cxn>
                  <a:cxn ang="0">
                    <a:pos x="17" y="0"/>
                  </a:cxn>
                  <a:cxn ang="0">
                    <a:pos x="14" y="0"/>
                  </a:cxn>
                </a:cxnLst>
                <a:rect l="0" t="0" r="r" b="b"/>
                <a:pathLst>
                  <a:path w="26" h="4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4" y="2"/>
                      <a:pt x="20" y="1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45" name="Freeform 21"/>
              <p:cNvSpPr>
                <a:spLocks/>
              </p:cNvSpPr>
              <p:nvPr/>
            </p:nvSpPr>
            <p:spPr bwMode="auto">
              <a:xfrm>
                <a:off x="2192338" y="1087438"/>
                <a:ext cx="23813" cy="19050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7" y="12"/>
                  </a:cxn>
                  <a:cxn ang="0">
                    <a:pos x="14" y="4"/>
                  </a:cxn>
                  <a:cxn ang="0">
                    <a:pos x="13" y="0"/>
                  </a:cxn>
                </a:cxnLst>
                <a:rect l="0" t="0" r="r" b="b"/>
                <a:pathLst>
                  <a:path w="14" h="12">
                    <a:moveTo>
                      <a:pt x="1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8"/>
                      <a:pt x="3" y="12"/>
                      <a:pt x="7" y="12"/>
                    </a:cubicBezTo>
                    <a:cubicBezTo>
                      <a:pt x="11" y="12"/>
                      <a:pt x="14" y="8"/>
                      <a:pt x="14" y="4"/>
                    </a:cubicBezTo>
                    <a:cubicBezTo>
                      <a:pt x="14" y="2"/>
                      <a:pt x="13" y="1"/>
                      <a:pt x="13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2149475" y="1600200"/>
                <a:ext cx="363538" cy="531812"/>
              </a:xfrm>
              <a:custGeom>
                <a:avLst/>
                <a:gdLst/>
                <a:ahLst/>
                <a:cxnLst>
                  <a:cxn ang="0">
                    <a:pos x="128" y="222"/>
                  </a:cxn>
                  <a:cxn ang="0">
                    <a:pos x="126" y="256"/>
                  </a:cxn>
                  <a:cxn ang="0">
                    <a:pos x="218" y="256"/>
                  </a:cxn>
                  <a:cxn ang="0">
                    <a:pos x="181" y="224"/>
                  </a:cxn>
                  <a:cxn ang="0">
                    <a:pos x="208" y="110"/>
                  </a:cxn>
                  <a:cxn ang="0">
                    <a:pos x="143" y="4"/>
                  </a:cxn>
                  <a:cxn ang="0">
                    <a:pos x="39" y="7"/>
                  </a:cxn>
                  <a:cxn ang="0">
                    <a:pos x="0" y="0"/>
                  </a:cxn>
                  <a:cxn ang="0">
                    <a:pos x="9" y="38"/>
                  </a:cxn>
                  <a:cxn ang="0">
                    <a:pos x="35" y="180"/>
                  </a:cxn>
                  <a:cxn ang="0">
                    <a:pos x="37" y="320"/>
                  </a:cxn>
                  <a:cxn ang="0">
                    <a:pos x="84" y="320"/>
                  </a:cxn>
                  <a:cxn ang="0">
                    <a:pos x="93" y="188"/>
                  </a:cxn>
                  <a:cxn ang="0">
                    <a:pos x="87" y="64"/>
                  </a:cxn>
                  <a:cxn ang="0">
                    <a:pos x="145" y="110"/>
                  </a:cxn>
                  <a:cxn ang="0">
                    <a:pos x="129" y="222"/>
                  </a:cxn>
                  <a:cxn ang="0">
                    <a:pos x="128" y="222"/>
                  </a:cxn>
                </a:cxnLst>
                <a:rect l="0" t="0" r="r" b="b"/>
                <a:pathLst>
                  <a:path w="218" h="320">
                    <a:moveTo>
                      <a:pt x="128" y="222"/>
                    </a:moveTo>
                    <a:cubicBezTo>
                      <a:pt x="126" y="256"/>
                      <a:pt x="126" y="256"/>
                      <a:pt x="126" y="256"/>
                    </a:cubicBezTo>
                    <a:cubicBezTo>
                      <a:pt x="218" y="256"/>
                      <a:pt x="218" y="256"/>
                      <a:pt x="218" y="256"/>
                    </a:cubicBezTo>
                    <a:cubicBezTo>
                      <a:pt x="218" y="256"/>
                      <a:pt x="210" y="230"/>
                      <a:pt x="181" y="224"/>
                    </a:cubicBezTo>
                    <a:cubicBezTo>
                      <a:pt x="208" y="110"/>
                      <a:pt x="208" y="110"/>
                      <a:pt x="208" y="110"/>
                    </a:cubicBezTo>
                    <a:cubicBezTo>
                      <a:pt x="190" y="59"/>
                      <a:pt x="143" y="4"/>
                      <a:pt x="143" y="4"/>
                    </a:cubicBezTo>
                    <a:cubicBezTo>
                      <a:pt x="39" y="7"/>
                      <a:pt x="39" y="7"/>
                      <a:pt x="39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8" y="34"/>
                      <a:pt x="9" y="38"/>
                    </a:cubicBezTo>
                    <a:cubicBezTo>
                      <a:pt x="18" y="76"/>
                      <a:pt x="30" y="137"/>
                      <a:pt x="35" y="180"/>
                    </a:cubicBezTo>
                    <a:cubicBezTo>
                      <a:pt x="40" y="214"/>
                      <a:pt x="37" y="320"/>
                      <a:pt x="37" y="320"/>
                    </a:cubicBezTo>
                    <a:cubicBezTo>
                      <a:pt x="84" y="320"/>
                      <a:pt x="84" y="320"/>
                      <a:pt x="84" y="320"/>
                    </a:cubicBezTo>
                    <a:cubicBezTo>
                      <a:pt x="84" y="320"/>
                      <a:pt x="93" y="225"/>
                      <a:pt x="93" y="188"/>
                    </a:cubicBezTo>
                    <a:cubicBezTo>
                      <a:pt x="93" y="168"/>
                      <a:pt x="90" y="108"/>
                      <a:pt x="87" y="64"/>
                    </a:cubicBezTo>
                    <a:cubicBezTo>
                      <a:pt x="145" y="110"/>
                      <a:pt x="145" y="110"/>
                      <a:pt x="145" y="110"/>
                    </a:cubicBezTo>
                    <a:cubicBezTo>
                      <a:pt x="145" y="151"/>
                      <a:pt x="131" y="212"/>
                      <a:pt x="129" y="222"/>
                    </a:cubicBezTo>
                    <a:lnTo>
                      <a:pt x="128" y="222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1" name="Freeform 37"/>
              <p:cNvSpPr>
                <a:spLocks/>
              </p:cNvSpPr>
              <p:nvPr/>
            </p:nvSpPr>
            <p:spPr bwMode="auto">
              <a:xfrm>
                <a:off x="2208213" y="2132013"/>
                <a:ext cx="149225" cy="47625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0"/>
                  </a:cxn>
                  <a:cxn ang="0">
                    <a:pos x="0" y="29"/>
                  </a:cxn>
                  <a:cxn ang="0">
                    <a:pos x="83" y="29"/>
                  </a:cxn>
                  <a:cxn ang="0">
                    <a:pos x="53" y="0"/>
                  </a:cxn>
                </a:cxnLst>
                <a:rect l="0" t="0" r="r" b="b"/>
                <a:pathLst>
                  <a:path w="90" h="29">
                    <a:moveTo>
                      <a:pt x="5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3" y="29"/>
                      <a:pt x="90" y="8"/>
                      <a:pt x="53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2000250" y="982663"/>
                <a:ext cx="449263" cy="635000"/>
              </a:xfrm>
              <a:custGeom>
                <a:avLst/>
                <a:gdLst/>
                <a:ahLst/>
                <a:cxnLst>
                  <a:cxn ang="0">
                    <a:pos x="68" y="63"/>
                  </a:cxn>
                  <a:cxn ang="0">
                    <a:pos x="98" y="111"/>
                  </a:cxn>
                  <a:cxn ang="0">
                    <a:pos x="98" y="121"/>
                  </a:cxn>
                  <a:cxn ang="0">
                    <a:pos x="98" y="135"/>
                  </a:cxn>
                  <a:cxn ang="0">
                    <a:pos x="50" y="160"/>
                  </a:cxn>
                  <a:cxn ang="0">
                    <a:pos x="5" y="281"/>
                  </a:cxn>
                  <a:cxn ang="0">
                    <a:pos x="73" y="326"/>
                  </a:cxn>
                  <a:cxn ang="0">
                    <a:pos x="75" y="382"/>
                  </a:cxn>
                  <a:cxn ang="0">
                    <a:pos x="252" y="375"/>
                  </a:cxn>
                  <a:cxn ang="0">
                    <a:pos x="221" y="255"/>
                  </a:cxn>
                  <a:cxn ang="0">
                    <a:pos x="199" y="167"/>
                  </a:cxn>
                  <a:cxn ang="0">
                    <a:pos x="200" y="168"/>
                  </a:cxn>
                  <a:cxn ang="0">
                    <a:pos x="265" y="148"/>
                  </a:cxn>
                  <a:cxn ang="0">
                    <a:pos x="251" y="8"/>
                  </a:cxn>
                  <a:cxn ang="0">
                    <a:pos x="221" y="15"/>
                  </a:cxn>
                  <a:cxn ang="0">
                    <a:pos x="229" y="117"/>
                  </a:cxn>
                  <a:cxn ang="0">
                    <a:pos x="189" y="126"/>
                  </a:cxn>
                  <a:cxn ang="0">
                    <a:pos x="189" y="125"/>
                  </a:cxn>
                  <a:cxn ang="0">
                    <a:pos x="149" y="108"/>
                  </a:cxn>
                  <a:cxn ang="0">
                    <a:pos x="149" y="104"/>
                  </a:cxn>
                  <a:cxn ang="0">
                    <a:pos x="165" y="94"/>
                  </a:cxn>
                  <a:cxn ang="0">
                    <a:pos x="159" y="62"/>
                  </a:cxn>
                  <a:cxn ang="0">
                    <a:pos x="166" y="57"/>
                  </a:cxn>
                  <a:cxn ang="0">
                    <a:pos x="154" y="45"/>
                  </a:cxn>
                  <a:cxn ang="0">
                    <a:pos x="147" y="24"/>
                  </a:cxn>
                  <a:cxn ang="0">
                    <a:pos x="152" y="15"/>
                  </a:cxn>
                  <a:cxn ang="0">
                    <a:pos x="156" y="0"/>
                  </a:cxn>
                  <a:cxn ang="0">
                    <a:pos x="123" y="4"/>
                  </a:cxn>
                  <a:cxn ang="0">
                    <a:pos x="85" y="8"/>
                  </a:cxn>
                  <a:cxn ang="0">
                    <a:pos x="71" y="24"/>
                  </a:cxn>
                  <a:cxn ang="0">
                    <a:pos x="68" y="63"/>
                  </a:cxn>
                </a:cxnLst>
                <a:rect l="0" t="0" r="r" b="b"/>
                <a:pathLst>
                  <a:path w="270" h="382">
                    <a:moveTo>
                      <a:pt x="68" y="63"/>
                    </a:moveTo>
                    <a:cubicBezTo>
                      <a:pt x="73" y="87"/>
                      <a:pt x="98" y="111"/>
                      <a:pt x="98" y="111"/>
                    </a:cubicBezTo>
                    <a:cubicBezTo>
                      <a:pt x="98" y="121"/>
                      <a:pt x="98" y="121"/>
                      <a:pt x="98" y="121"/>
                    </a:cubicBezTo>
                    <a:cubicBezTo>
                      <a:pt x="98" y="135"/>
                      <a:pt x="98" y="135"/>
                      <a:pt x="98" y="135"/>
                    </a:cubicBezTo>
                    <a:cubicBezTo>
                      <a:pt x="98" y="135"/>
                      <a:pt x="54" y="156"/>
                      <a:pt x="50" y="160"/>
                    </a:cubicBezTo>
                    <a:cubicBezTo>
                      <a:pt x="36" y="174"/>
                      <a:pt x="12" y="253"/>
                      <a:pt x="5" y="281"/>
                    </a:cubicBezTo>
                    <a:cubicBezTo>
                      <a:pt x="0" y="299"/>
                      <a:pt x="39" y="315"/>
                      <a:pt x="73" y="326"/>
                    </a:cubicBezTo>
                    <a:cubicBezTo>
                      <a:pt x="75" y="382"/>
                      <a:pt x="75" y="382"/>
                      <a:pt x="75" y="382"/>
                    </a:cubicBezTo>
                    <a:cubicBezTo>
                      <a:pt x="252" y="375"/>
                      <a:pt x="252" y="375"/>
                      <a:pt x="252" y="375"/>
                    </a:cubicBezTo>
                    <a:cubicBezTo>
                      <a:pt x="252" y="375"/>
                      <a:pt x="233" y="304"/>
                      <a:pt x="221" y="255"/>
                    </a:cubicBezTo>
                    <a:cubicBezTo>
                      <a:pt x="212" y="216"/>
                      <a:pt x="204" y="188"/>
                      <a:pt x="199" y="167"/>
                    </a:cubicBezTo>
                    <a:cubicBezTo>
                      <a:pt x="200" y="168"/>
                      <a:pt x="200" y="168"/>
                      <a:pt x="200" y="168"/>
                    </a:cubicBezTo>
                    <a:cubicBezTo>
                      <a:pt x="200" y="168"/>
                      <a:pt x="261" y="157"/>
                      <a:pt x="265" y="148"/>
                    </a:cubicBezTo>
                    <a:cubicBezTo>
                      <a:pt x="270" y="135"/>
                      <a:pt x="251" y="8"/>
                      <a:pt x="251" y="8"/>
                    </a:cubicBezTo>
                    <a:cubicBezTo>
                      <a:pt x="221" y="15"/>
                      <a:pt x="221" y="15"/>
                      <a:pt x="221" y="15"/>
                    </a:cubicBezTo>
                    <a:cubicBezTo>
                      <a:pt x="221" y="15"/>
                      <a:pt x="229" y="109"/>
                      <a:pt x="229" y="117"/>
                    </a:cubicBezTo>
                    <a:cubicBezTo>
                      <a:pt x="229" y="120"/>
                      <a:pt x="204" y="124"/>
                      <a:pt x="189" y="126"/>
                    </a:cubicBezTo>
                    <a:cubicBezTo>
                      <a:pt x="189" y="125"/>
                      <a:pt x="189" y="125"/>
                      <a:pt x="189" y="125"/>
                    </a:cubicBezTo>
                    <a:cubicBezTo>
                      <a:pt x="149" y="131"/>
                      <a:pt x="149" y="110"/>
                      <a:pt x="149" y="108"/>
                    </a:cubicBezTo>
                    <a:cubicBezTo>
                      <a:pt x="149" y="106"/>
                      <a:pt x="149" y="104"/>
                      <a:pt x="149" y="104"/>
                    </a:cubicBezTo>
                    <a:cubicBezTo>
                      <a:pt x="149" y="104"/>
                      <a:pt x="161" y="103"/>
                      <a:pt x="165" y="94"/>
                    </a:cubicBezTo>
                    <a:cubicBezTo>
                      <a:pt x="167" y="91"/>
                      <a:pt x="163" y="77"/>
                      <a:pt x="159" y="62"/>
                    </a:cubicBezTo>
                    <a:cubicBezTo>
                      <a:pt x="166" y="57"/>
                      <a:pt x="166" y="57"/>
                      <a:pt x="166" y="57"/>
                    </a:cubicBezTo>
                    <a:cubicBezTo>
                      <a:pt x="154" y="45"/>
                      <a:pt x="154" y="45"/>
                      <a:pt x="154" y="45"/>
                    </a:cubicBezTo>
                    <a:cubicBezTo>
                      <a:pt x="152" y="40"/>
                      <a:pt x="148" y="27"/>
                      <a:pt x="147" y="24"/>
                    </a:cubicBezTo>
                    <a:cubicBezTo>
                      <a:pt x="147" y="24"/>
                      <a:pt x="149" y="21"/>
                      <a:pt x="152" y="15"/>
                    </a:cubicBezTo>
                    <a:cubicBezTo>
                      <a:pt x="155" y="8"/>
                      <a:pt x="156" y="0"/>
                      <a:pt x="156" y="0"/>
                    </a:cubicBezTo>
                    <a:cubicBezTo>
                      <a:pt x="156" y="0"/>
                      <a:pt x="140" y="6"/>
                      <a:pt x="123" y="4"/>
                    </a:cubicBezTo>
                    <a:cubicBezTo>
                      <a:pt x="114" y="2"/>
                      <a:pt x="91" y="4"/>
                      <a:pt x="85" y="8"/>
                    </a:cubicBezTo>
                    <a:cubicBezTo>
                      <a:pt x="80" y="11"/>
                      <a:pt x="74" y="16"/>
                      <a:pt x="71" y="24"/>
                    </a:cubicBezTo>
                    <a:cubicBezTo>
                      <a:pt x="68" y="33"/>
                      <a:pt x="64" y="46"/>
                      <a:pt x="68" y="63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Freeform 39"/>
              <p:cNvSpPr>
                <a:spLocks/>
              </p:cNvSpPr>
              <p:nvPr/>
            </p:nvSpPr>
            <p:spPr bwMode="auto">
              <a:xfrm>
                <a:off x="2082800" y="1374775"/>
                <a:ext cx="34925" cy="93662"/>
              </a:xfrm>
              <a:custGeom>
                <a:avLst/>
                <a:gdLst/>
                <a:ahLst/>
                <a:cxnLst>
                  <a:cxn ang="0">
                    <a:pos x="3" y="33"/>
                  </a:cxn>
                  <a:cxn ang="0">
                    <a:pos x="19" y="0"/>
                  </a:cxn>
                  <a:cxn ang="0">
                    <a:pos x="21" y="56"/>
                  </a:cxn>
                  <a:cxn ang="0">
                    <a:pos x="3" y="33"/>
                  </a:cxn>
                </a:cxnLst>
                <a:rect l="0" t="0" r="r" b="b"/>
                <a:pathLst>
                  <a:path w="21" h="56">
                    <a:moveTo>
                      <a:pt x="3" y="33"/>
                    </a:moveTo>
                    <a:cubicBezTo>
                      <a:pt x="4" y="27"/>
                      <a:pt x="10" y="12"/>
                      <a:pt x="19" y="0"/>
                    </a:cubicBezTo>
                    <a:cubicBezTo>
                      <a:pt x="20" y="22"/>
                      <a:pt x="20" y="41"/>
                      <a:pt x="21" y="56"/>
                    </a:cubicBezTo>
                    <a:cubicBezTo>
                      <a:pt x="9" y="51"/>
                      <a:pt x="0" y="43"/>
                      <a:pt x="3" y="33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2200275" y="1155700"/>
                <a:ext cx="1588" cy="1587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143"/>
            <p:cNvGrpSpPr/>
            <p:nvPr/>
          </p:nvGrpSpPr>
          <p:grpSpPr>
            <a:xfrm>
              <a:off x="2265363" y="1211262"/>
              <a:ext cx="246062" cy="158750"/>
              <a:chOff x="2265363" y="914400"/>
              <a:chExt cx="246062" cy="158750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B73427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39" name="Freeform 15"/>
              <p:cNvSpPr>
                <a:spLocks/>
              </p:cNvSpPr>
              <p:nvPr/>
            </p:nvSpPr>
            <p:spPr bwMode="auto">
              <a:xfrm>
                <a:off x="2446338" y="1003300"/>
                <a:ext cx="46038" cy="12700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" y="3"/>
                  </a:cxn>
                  <a:cxn ang="0">
                    <a:pos x="0" y="7"/>
                  </a:cxn>
                  <a:cxn ang="0">
                    <a:pos x="28" y="1"/>
                  </a:cxn>
                  <a:cxn ang="0">
                    <a:pos x="21" y="0"/>
                  </a:cxn>
                </a:cxnLst>
                <a:rect l="0" t="0" r="r" b="b"/>
                <a:pathLst>
                  <a:path w="28" h="7">
                    <a:moveTo>
                      <a:pt x="21" y="0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7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3" y="1"/>
                      <a:pt x="21" y="0"/>
                    </a:cubicBezTo>
                  </a:path>
                </a:pathLst>
              </a:custGeom>
              <a:solidFill>
                <a:srgbClr val="ECDFDE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  <a:cxn ang="0">
                    <a:pos x="42" y="0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6412D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1" name="Freeform 77"/>
              <p:cNvSpPr>
                <a:spLocks/>
              </p:cNvSpPr>
              <p:nvPr/>
            </p:nvSpPr>
            <p:spPr bwMode="auto">
              <a:xfrm>
                <a:off x="2395538" y="919163"/>
                <a:ext cx="100013" cy="103187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34"/>
                  </a:cxn>
                  <a:cxn ang="0">
                    <a:pos x="15" y="65"/>
                  </a:cxn>
                  <a:cxn ang="0">
                    <a:pos x="63" y="54"/>
                  </a:cxn>
                </a:cxnLst>
                <a:rect l="0" t="0" r="r" b="b"/>
                <a:pathLst>
                  <a:path w="63" h="65">
                    <a:moveTo>
                      <a:pt x="42" y="0"/>
                    </a:moveTo>
                    <a:lnTo>
                      <a:pt x="0" y="34"/>
                    </a:lnTo>
                    <a:lnTo>
                      <a:pt x="15" y="65"/>
                    </a:lnTo>
                    <a:lnTo>
                      <a:pt x="63" y="54"/>
                    </a:ln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2447925" y="9144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2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9"/>
                      <a:pt x="21" y="58"/>
                      <a:pt x="29" y="55"/>
                    </a:cubicBezTo>
                    <a:cubicBezTo>
                      <a:pt x="37" y="52"/>
                      <a:pt x="38" y="38"/>
                      <a:pt x="32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2284413" y="946150"/>
                <a:ext cx="150813" cy="123825"/>
              </a:xfrm>
              <a:custGeom>
                <a:avLst/>
                <a:gdLst/>
                <a:ahLst/>
                <a:cxnLst>
                  <a:cxn ang="0">
                    <a:pos x="91" y="52"/>
                  </a:cxn>
                  <a:cxn ang="0">
                    <a:pos x="18" y="75"/>
                  </a:cxn>
                  <a:cxn ang="0">
                    <a:pos x="4" y="40"/>
                  </a:cxn>
                  <a:cxn ang="0">
                    <a:pos x="71" y="0"/>
                  </a:cxn>
                </a:cxnLst>
                <a:rect l="0" t="0" r="r" b="b"/>
                <a:pathLst>
                  <a:path w="91" h="75">
                    <a:moveTo>
                      <a:pt x="91" y="52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75"/>
                      <a:pt x="0" y="67"/>
                      <a:pt x="4" y="40"/>
                    </a:cubicBezTo>
                    <a:cubicBezTo>
                      <a:pt x="71" y="0"/>
                      <a:pt x="71" y="0"/>
                      <a:pt x="71" y="0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4" name="Freeform 80"/>
              <p:cNvSpPr>
                <a:spLocks/>
              </p:cNvSpPr>
              <p:nvPr/>
            </p:nvSpPr>
            <p:spPr bwMode="auto">
              <a:xfrm>
                <a:off x="2387600" y="939800"/>
                <a:ext cx="63500" cy="96837"/>
              </a:xfrm>
              <a:custGeom>
                <a:avLst/>
                <a:gdLst/>
                <a:ahLst/>
                <a:cxnLst>
                  <a:cxn ang="0">
                    <a:pos x="5" y="34"/>
                  </a:cxn>
                  <a:cxn ang="0">
                    <a:pos x="29" y="55"/>
                  </a:cxn>
                  <a:cxn ang="0">
                    <a:pos x="33" y="24"/>
                  </a:cxn>
                  <a:cxn ang="0">
                    <a:pos x="9" y="3"/>
                  </a:cxn>
                  <a:cxn ang="0">
                    <a:pos x="5" y="34"/>
                  </a:cxn>
                </a:cxnLst>
                <a:rect l="0" t="0" r="r" b="b"/>
                <a:pathLst>
                  <a:path w="38" h="58">
                    <a:moveTo>
                      <a:pt x="5" y="34"/>
                    </a:moveTo>
                    <a:cubicBezTo>
                      <a:pt x="11" y="48"/>
                      <a:pt x="22" y="58"/>
                      <a:pt x="29" y="55"/>
                    </a:cubicBezTo>
                    <a:cubicBezTo>
                      <a:pt x="37" y="52"/>
                      <a:pt x="38" y="38"/>
                      <a:pt x="33" y="24"/>
                    </a:cubicBezTo>
                    <a:cubicBezTo>
                      <a:pt x="27" y="9"/>
                      <a:pt x="16" y="0"/>
                      <a:pt x="9" y="3"/>
                    </a:cubicBezTo>
                    <a:cubicBezTo>
                      <a:pt x="1" y="6"/>
                      <a:pt x="0" y="20"/>
                      <a:pt x="5" y="34"/>
                    </a:cubicBezTo>
                    <a:close/>
                  </a:path>
                </a:pathLst>
              </a:custGeom>
              <a:solidFill>
                <a:srgbClr val="AFE2E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2282825" y="1030288"/>
                <a:ext cx="25400" cy="30162"/>
              </a:xfrm>
              <a:custGeom>
                <a:avLst/>
                <a:gdLst/>
                <a:ahLst/>
                <a:cxnLst>
                  <a:cxn ang="0">
                    <a:pos x="16" y="16"/>
                  </a:cxn>
                  <a:cxn ang="0">
                    <a:pos x="5" y="19"/>
                  </a:cxn>
                  <a:cxn ang="0">
                    <a:pos x="0" y="4"/>
                  </a:cxn>
                  <a:cxn ang="0">
                    <a:pos x="8" y="0"/>
                  </a:cxn>
                </a:cxnLst>
                <a:rect l="0" t="0" r="r" b="b"/>
                <a:pathLst>
                  <a:path w="16" h="19">
                    <a:moveTo>
                      <a:pt x="16" y="16"/>
                    </a:moveTo>
                    <a:lnTo>
                      <a:pt x="5" y="19"/>
                    </a:lnTo>
                    <a:lnTo>
                      <a:pt x="0" y="4"/>
                    </a:lnTo>
                    <a:lnTo>
                      <a:pt x="8" y="0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7" name="Freeform 83"/>
              <p:cNvSpPr>
                <a:spLocks/>
              </p:cNvSpPr>
              <p:nvPr/>
            </p:nvSpPr>
            <p:spPr bwMode="auto">
              <a:xfrm>
                <a:off x="2265363" y="1033463"/>
                <a:ext cx="25400" cy="39687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2" y="0"/>
                  </a:cxn>
                  <a:cxn ang="0">
                    <a:pos x="11" y="24"/>
                  </a:cxn>
                  <a:cxn ang="0">
                    <a:pos x="16" y="16"/>
                  </a:cxn>
                </a:cxnLst>
                <a:rect l="0" t="0" r="r" b="b"/>
                <a:pathLst>
                  <a:path w="16" h="24">
                    <a:moveTo>
                      <a:pt x="11" y="2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3"/>
                      <a:pt x="11" y="24"/>
                      <a:pt x="11" y="24"/>
                    </a:cubicBezTo>
                    <a:cubicBezTo>
                      <a:pt x="16" y="16"/>
                      <a:pt x="16" y="16"/>
                      <a:pt x="16" y="16"/>
                    </a:cubicBezTo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2289175" y="1012825"/>
                <a:ext cx="25400" cy="57150"/>
              </a:xfrm>
              <a:custGeom>
                <a:avLst/>
                <a:gdLst/>
                <a:ahLst/>
                <a:cxnLst>
                  <a:cxn ang="0">
                    <a:pos x="15" y="35"/>
                  </a:cxn>
                  <a:cxn ang="0">
                    <a:pos x="14" y="34"/>
                  </a:cxn>
                  <a:cxn ang="0">
                    <a:pos x="12" y="33"/>
                  </a:cxn>
                  <a:cxn ang="0">
                    <a:pos x="10" y="31"/>
                  </a:cxn>
                  <a:cxn ang="0">
                    <a:pos x="8" y="29"/>
                  </a:cxn>
                  <a:cxn ang="0">
                    <a:pos x="6" y="26"/>
                  </a:cxn>
                  <a:cxn ang="0">
                    <a:pos x="4" y="23"/>
                  </a:cxn>
                  <a:cxn ang="0">
                    <a:pos x="2" y="20"/>
                  </a:cxn>
                  <a:cxn ang="0">
                    <a:pos x="1" y="13"/>
                  </a:cxn>
                  <a:cxn ang="0">
                    <a:pos x="0" y="6"/>
                  </a:cxn>
                  <a:cxn ang="0">
                    <a:pos x="1" y="0"/>
                  </a:cxn>
                  <a:cxn ang="0">
                    <a:pos x="1" y="6"/>
                  </a:cxn>
                  <a:cxn ang="0">
                    <a:pos x="3" y="19"/>
                  </a:cxn>
                  <a:cxn ang="0">
                    <a:pos x="5" y="23"/>
                  </a:cxn>
                  <a:cxn ang="0">
                    <a:pos x="7" y="26"/>
                  </a:cxn>
                  <a:cxn ang="0">
                    <a:pos x="8" y="29"/>
                  </a:cxn>
                  <a:cxn ang="0">
                    <a:pos x="10" y="31"/>
                  </a:cxn>
                  <a:cxn ang="0">
                    <a:pos x="12" y="33"/>
                  </a:cxn>
                  <a:cxn ang="0">
                    <a:pos x="14" y="34"/>
                  </a:cxn>
                  <a:cxn ang="0">
                    <a:pos x="15" y="35"/>
                  </a:cxn>
                </a:cxnLst>
                <a:rect l="0" t="0" r="r" b="b"/>
                <a:pathLst>
                  <a:path w="15" h="35">
                    <a:moveTo>
                      <a:pt x="15" y="35"/>
                    </a:moveTo>
                    <a:cubicBezTo>
                      <a:pt x="15" y="35"/>
                      <a:pt x="15" y="34"/>
                      <a:pt x="14" y="34"/>
                    </a:cubicBezTo>
                    <a:cubicBezTo>
                      <a:pt x="13" y="34"/>
                      <a:pt x="13" y="33"/>
                      <a:pt x="12" y="33"/>
                    </a:cubicBezTo>
                    <a:cubicBezTo>
                      <a:pt x="11" y="32"/>
                      <a:pt x="11" y="32"/>
                      <a:pt x="10" y="31"/>
                    </a:cubicBezTo>
                    <a:cubicBezTo>
                      <a:pt x="9" y="31"/>
                      <a:pt x="9" y="30"/>
                      <a:pt x="8" y="29"/>
                    </a:cubicBezTo>
                    <a:cubicBezTo>
                      <a:pt x="7" y="28"/>
                      <a:pt x="6" y="27"/>
                      <a:pt x="6" y="26"/>
                    </a:cubicBezTo>
                    <a:cubicBezTo>
                      <a:pt x="5" y="25"/>
                      <a:pt x="5" y="24"/>
                      <a:pt x="4" y="23"/>
                    </a:cubicBezTo>
                    <a:cubicBezTo>
                      <a:pt x="3" y="22"/>
                      <a:pt x="3" y="21"/>
                      <a:pt x="2" y="20"/>
                    </a:cubicBezTo>
                    <a:cubicBezTo>
                      <a:pt x="2" y="17"/>
                      <a:pt x="1" y="15"/>
                      <a:pt x="1" y="13"/>
                    </a:cubicBezTo>
                    <a:cubicBezTo>
                      <a:pt x="0" y="10"/>
                      <a:pt x="0" y="8"/>
                      <a:pt x="0" y="6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1" y="2"/>
                      <a:pt x="1" y="6"/>
                    </a:cubicBezTo>
                    <a:cubicBezTo>
                      <a:pt x="1" y="10"/>
                      <a:pt x="2" y="15"/>
                      <a:pt x="3" y="19"/>
                    </a:cubicBezTo>
                    <a:cubicBezTo>
                      <a:pt x="4" y="21"/>
                      <a:pt x="4" y="22"/>
                      <a:pt x="5" y="23"/>
                    </a:cubicBezTo>
                    <a:cubicBezTo>
                      <a:pt x="5" y="24"/>
                      <a:pt x="6" y="25"/>
                      <a:pt x="7" y="26"/>
                    </a:cubicBezTo>
                    <a:cubicBezTo>
                      <a:pt x="7" y="27"/>
                      <a:pt x="8" y="28"/>
                      <a:pt x="8" y="29"/>
                    </a:cubicBezTo>
                    <a:cubicBezTo>
                      <a:pt x="9" y="29"/>
                      <a:pt x="10" y="30"/>
                      <a:pt x="10" y="31"/>
                    </a:cubicBezTo>
                    <a:cubicBezTo>
                      <a:pt x="11" y="31"/>
                      <a:pt x="12" y="32"/>
                      <a:pt x="12" y="33"/>
                    </a:cubicBezTo>
                    <a:cubicBezTo>
                      <a:pt x="13" y="33"/>
                      <a:pt x="13" y="33"/>
                      <a:pt x="14" y="34"/>
                    </a:cubicBezTo>
                    <a:cubicBezTo>
                      <a:pt x="15" y="34"/>
                      <a:pt x="15" y="35"/>
                      <a:pt x="15" y="3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10" name="Freeform 86"/>
              <p:cNvSpPr>
                <a:spLocks/>
              </p:cNvSpPr>
              <p:nvPr/>
            </p:nvSpPr>
            <p:spPr bwMode="auto">
              <a:xfrm>
                <a:off x="2282825" y="1036638"/>
                <a:ext cx="7938" cy="23812"/>
              </a:xfrm>
              <a:custGeom>
                <a:avLst/>
                <a:gdLst/>
                <a:ahLst/>
                <a:cxnLst>
                  <a:cxn ang="0">
                    <a:pos x="5" y="14"/>
                  </a:cxn>
                  <a:cxn ang="0">
                    <a:pos x="3" y="12"/>
                  </a:cxn>
                  <a:cxn ang="0">
                    <a:pos x="2" y="10"/>
                  </a:cxn>
                  <a:cxn ang="0">
                    <a:pos x="1" y="7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1" y="4"/>
                  </a:cxn>
                  <a:cxn ang="0">
                    <a:pos x="2" y="7"/>
                  </a:cxn>
                  <a:cxn ang="0">
                    <a:pos x="4" y="12"/>
                  </a:cxn>
                  <a:cxn ang="0">
                    <a:pos x="5" y="14"/>
                  </a:cxn>
                </a:cxnLst>
                <a:rect l="0" t="0" r="r" b="b"/>
                <a:pathLst>
                  <a:path w="5" h="14">
                    <a:moveTo>
                      <a:pt x="5" y="14"/>
                    </a:moveTo>
                    <a:cubicBezTo>
                      <a:pt x="5" y="14"/>
                      <a:pt x="4" y="13"/>
                      <a:pt x="3" y="12"/>
                    </a:cubicBezTo>
                    <a:cubicBezTo>
                      <a:pt x="3" y="11"/>
                      <a:pt x="2" y="11"/>
                      <a:pt x="2" y="10"/>
                    </a:cubicBezTo>
                    <a:cubicBezTo>
                      <a:pt x="2" y="9"/>
                      <a:pt x="1" y="8"/>
                      <a:pt x="1" y="7"/>
                    </a:cubicBezTo>
                    <a:cubicBezTo>
                      <a:pt x="0" y="5"/>
                      <a:pt x="0" y="4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1" y="4"/>
                    </a:cubicBezTo>
                    <a:cubicBezTo>
                      <a:pt x="1" y="5"/>
                      <a:pt x="1" y="6"/>
                      <a:pt x="2" y="7"/>
                    </a:cubicBezTo>
                    <a:cubicBezTo>
                      <a:pt x="2" y="9"/>
                      <a:pt x="3" y="10"/>
                      <a:pt x="4" y="12"/>
                    </a:cubicBezTo>
                    <a:cubicBezTo>
                      <a:pt x="4" y="13"/>
                      <a:pt x="5" y="14"/>
                      <a:pt x="5" y="1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" name="Group 144"/>
          <p:cNvGrpSpPr/>
          <p:nvPr/>
        </p:nvGrpSpPr>
        <p:grpSpPr>
          <a:xfrm>
            <a:off x="3834518" y="2144799"/>
            <a:ext cx="553610" cy="4435578"/>
            <a:chOff x="2171701" y="1331914"/>
            <a:chExt cx="393700" cy="3154362"/>
          </a:xfrm>
          <a:solidFill>
            <a:schemeClr val="accent1"/>
          </a:solidFill>
        </p:grpSpPr>
        <p:sp>
          <p:nvSpPr>
            <p:cNvPr id="1078" name="Freeform 54"/>
            <p:cNvSpPr>
              <a:spLocks/>
            </p:cNvSpPr>
            <p:nvPr/>
          </p:nvSpPr>
          <p:spPr bwMode="auto">
            <a:xfrm>
              <a:off x="2492376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6" y="2073"/>
                    <a:pt x="12" y="2073"/>
                  </a:cubicBezTo>
                  <a:cubicBezTo>
                    <a:pt x="19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6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Rectangle 55"/>
            <p:cNvSpPr>
              <a:spLocks noChangeArrowheads="1"/>
            </p:cNvSpPr>
            <p:nvPr/>
          </p:nvSpPr>
          <p:spPr bwMode="auto">
            <a:xfrm>
              <a:off x="2225675" y="20304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Rectangle 56"/>
            <p:cNvSpPr>
              <a:spLocks noChangeArrowheads="1"/>
            </p:cNvSpPr>
            <p:nvPr/>
          </p:nvSpPr>
          <p:spPr bwMode="auto">
            <a:xfrm>
              <a:off x="2225675" y="21796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Rectangle 57"/>
            <p:cNvSpPr>
              <a:spLocks noChangeArrowheads="1"/>
            </p:cNvSpPr>
            <p:nvPr/>
          </p:nvSpPr>
          <p:spPr bwMode="auto">
            <a:xfrm>
              <a:off x="2225675" y="16621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2" name="Rectangle 58"/>
            <p:cNvSpPr>
              <a:spLocks noChangeArrowheads="1"/>
            </p:cNvSpPr>
            <p:nvPr/>
          </p:nvSpPr>
          <p:spPr bwMode="auto">
            <a:xfrm>
              <a:off x="2225675" y="14970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3" name="Rectangle 59"/>
            <p:cNvSpPr>
              <a:spLocks noChangeArrowheads="1"/>
            </p:cNvSpPr>
            <p:nvPr/>
          </p:nvSpPr>
          <p:spPr bwMode="auto">
            <a:xfrm>
              <a:off x="2225675" y="1814513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4" name="Rectangle 60"/>
            <p:cNvSpPr>
              <a:spLocks noChangeArrowheads="1"/>
            </p:cNvSpPr>
            <p:nvPr/>
          </p:nvSpPr>
          <p:spPr bwMode="auto">
            <a:xfrm>
              <a:off x="2225675" y="23447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5" name="Rectangle 61"/>
            <p:cNvSpPr>
              <a:spLocks noChangeArrowheads="1"/>
            </p:cNvSpPr>
            <p:nvPr/>
          </p:nvSpPr>
          <p:spPr bwMode="auto">
            <a:xfrm>
              <a:off x="2225675" y="249713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6" name="Rectangle 62"/>
            <p:cNvSpPr>
              <a:spLocks noChangeArrowheads="1"/>
            </p:cNvSpPr>
            <p:nvPr/>
          </p:nvSpPr>
          <p:spPr bwMode="auto">
            <a:xfrm>
              <a:off x="2225675" y="26606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7" name="Rectangle 63"/>
            <p:cNvSpPr>
              <a:spLocks noChangeArrowheads="1"/>
            </p:cNvSpPr>
            <p:nvPr/>
          </p:nvSpPr>
          <p:spPr bwMode="auto">
            <a:xfrm>
              <a:off x="2225675" y="28130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8" name="Rectangle 64"/>
            <p:cNvSpPr>
              <a:spLocks noChangeArrowheads="1"/>
            </p:cNvSpPr>
            <p:nvPr/>
          </p:nvSpPr>
          <p:spPr bwMode="auto">
            <a:xfrm>
              <a:off x="2225675" y="297815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9" name="Rectangle 65"/>
            <p:cNvSpPr>
              <a:spLocks noChangeArrowheads="1"/>
            </p:cNvSpPr>
            <p:nvPr/>
          </p:nvSpPr>
          <p:spPr bwMode="auto">
            <a:xfrm>
              <a:off x="2225675" y="3127375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0" name="Rectangle 66"/>
            <p:cNvSpPr>
              <a:spLocks noChangeArrowheads="1"/>
            </p:cNvSpPr>
            <p:nvPr/>
          </p:nvSpPr>
          <p:spPr bwMode="auto">
            <a:xfrm>
              <a:off x="2225675" y="329406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1" name="Rectangle 67"/>
            <p:cNvSpPr>
              <a:spLocks noChangeArrowheads="1"/>
            </p:cNvSpPr>
            <p:nvPr/>
          </p:nvSpPr>
          <p:spPr bwMode="auto">
            <a:xfrm>
              <a:off x="2225675" y="3443288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2" name="Rectangle 68"/>
            <p:cNvSpPr>
              <a:spLocks noChangeArrowheads="1"/>
            </p:cNvSpPr>
            <p:nvPr/>
          </p:nvSpPr>
          <p:spPr bwMode="auto">
            <a:xfrm>
              <a:off x="2225675" y="3609975"/>
              <a:ext cx="320675" cy="317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3" name="Rectangle 69"/>
            <p:cNvSpPr>
              <a:spLocks noChangeArrowheads="1"/>
            </p:cNvSpPr>
            <p:nvPr/>
          </p:nvSpPr>
          <p:spPr bwMode="auto">
            <a:xfrm>
              <a:off x="2225675" y="37592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4" name="Rectangle 70"/>
            <p:cNvSpPr>
              <a:spLocks noChangeArrowheads="1"/>
            </p:cNvSpPr>
            <p:nvPr/>
          </p:nvSpPr>
          <p:spPr bwMode="auto">
            <a:xfrm>
              <a:off x="2225675" y="39243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5" name="Rectangle 71"/>
            <p:cNvSpPr>
              <a:spLocks noChangeArrowheads="1"/>
            </p:cNvSpPr>
            <p:nvPr/>
          </p:nvSpPr>
          <p:spPr bwMode="auto">
            <a:xfrm>
              <a:off x="2225675" y="4076700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6" name="Rectangle 72"/>
            <p:cNvSpPr>
              <a:spLocks noChangeArrowheads="1"/>
            </p:cNvSpPr>
            <p:nvPr/>
          </p:nvSpPr>
          <p:spPr bwMode="auto">
            <a:xfrm>
              <a:off x="2225675" y="4240213"/>
              <a:ext cx="320675" cy="33337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9" name="Freeform 75"/>
            <p:cNvSpPr>
              <a:spLocks/>
            </p:cNvSpPr>
            <p:nvPr/>
          </p:nvSpPr>
          <p:spPr bwMode="auto">
            <a:xfrm>
              <a:off x="2171701" y="1331914"/>
              <a:ext cx="73025" cy="3154362"/>
            </a:xfrm>
            <a:custGeom>
              <a:avLst/>
              <a:gdLst/>
              <a:ahLst/>
              <a:cxnLst>
                <a:cxn ang="0">
                  <a:pos x="0" y="2063"/>
                </a:cxn>
                <a:cxn ang="0">
                  <a:pos x="12" y="2073"/>
                </a:cxn>
                <a:cxn ang="0">
                  <a:pos x="24" y="2063"/>
                </a:cxn>
                <a:cxn ang="0">
                  <a:pos x="24" y="10"/>
                </a:cxn>
                <a:cxn ang="0">
                  <a:pos x="12" y="0"/>
                </a:cxn>
                <a:cxn ang="0">
                  <a:pos x="0" y="10"/>
                </a:cxn>
                <a:cxn ang="0">
                  <a:pos x="0" y="2063"/>
                </a:cxn>
              </a:cxnLst>
              <a:rect l="0" t="0" r="r" b="b"/>
              <a:pathLst>
                <a:path w="24" h="2073">
                  <a:moveTo>
                    <a:pt x="0" y="2063"/>
                  </a:moveTo>
                  <a:cubicBezTo>
                    <a:pt x="0" y="2069"/>
                    <a:pt x="5" y="2073"/>
                    <a:pt x="12" y="2073"/>
                  </a:cubicBezTo>
                  <a:cubicBezTo>
                    <a:pt x="18" y="2073"/>
                    <a:pt x="24" y="2069"/>
                    <a:pt x="24" y="2063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5"/>
                    <a:pt x="18" y="0"/>
                    <a:pt x="12" y="0"/>
                  </a:cubicBezTo>
                  <a:cubicBezTo>
                    <a:pt x="5" y="0"/>
                    <a:pt x="0" y="5"/>
                    <a:pt x="0" y="10"/>
                  </a:cubicBezTo>
                  <a:lnTo>
                    <a:pt x="0" y="20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49"/>
          <p:cNvGrpSpPr/>
          <p:nvPr/>
        </p:nvGrpSpPr>
        <p:grpSpPr>
          <a:xfrm>
            <a:off x="4961829" y="4803467"/>
            <a:ext cx="817022" cy="1756819"/>
            <a:chOff x="2973388" y="3517900"/>
            <a:chExt cx="581025" cy="1249362"/>
          </a:xfrm>
        </p:grpSpPr>
        <p:sp>
          <p:nvSpPr>
            <p:cNvPr id="1066" name="Rectangle 42"/>
            <p:cNvSpPr>
              <a:spLocks noChangeArrowheads="1"/>
            </p:cNvSpPr>
            <p:nvPr/>
          </p:nvSpPr>
          <p:spPr bwMode="auto">
            <a:xfrm>
              <a:off x="3184525" y="4241800"/>
              <a:ext cx="369888" cy="244475"/>
            </a:xfrm>
            <a:prstGeom prst="rect">
              <a:avLst/>
            </a:prstGeom>
            <a:solidFill>
              <a:schemeClr val="tx1">
                <a:lumMod val="25000"/>
                <a:lumOff val="7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7" name="Freeform 43"/>
            <p:cNvSpPr>
              <a:spLocks/>
            </p:cNvSpPr>
            <p:nvPr/>
          </p:nvSpPr>
          <p:spPr bwMode="auto">
            <a:xfrm>
              <a:off x="3332163" y="4202113"/>
              <a:ext cx="85725" cy="39687"/>
            </a:xfrm>
            <a:custGeom>
              <a:avLst/>
              <a:gdLst/>
              <a:ahLst/>
              <a:cxnLst>
                <a:cxn ang="0">
                  <a:pos x="51" y="24"/>
                </a:cxn>
                <a:cxn ang="0">
                  <a:pos x="44" y="7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7" y="7"/>
                </a:cxn>
                <a:cxn ang="0">
                  <a:pos x="0" y="24"/>
                </a:cxn>
                <a:cxn ang="0">
                  <a:pos x="8" y="24"/>
                </a:cxn>
                <a:cxn ang="0">
                  <a:pos x="12" y="13"/>
                </a:cxn>
                <a:cxn ang="0">
                  <a:pos x="24" y="8"/>
                </a:cxn>
                <a:cxn ang="0">
                  <a:pos x="26" y="8"/>
                </a:cxn>
                <a:cxn ang="0">
                  <a:pos x="39" y="13"/>
                </a:cxn>
                <a:cxn ang="0">
                  <a:pos x="43" y="24"/>
                </a:cxn>
                <a:cxn ang="0">
                  <a:pos x="51" y="24"/>
                </a:cxn>
              </a:cxnLst>
              <a:rect l="0" t="0" r="r" b="b"/>
              <a:pathLst>
                <a:path w="51" h="24">
                  <a:moveTo>
                    <a:pt x="51" y="24"/>
                  </a:moveTo>
                  <a:cubicBezTo>
                    <a:pt x="51" y="17"/>
                    <a:pt x="49" y="11"/>
                    <a:pt x="44" y="7"/>
                  </a:cubicBezTo>
                  <a:cubicBezTo>
                    <a:pt x="39" y="3"/>
                    <a:pt x="33" y="0"/>
                    <a:pt x="2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8" y="0"/>
                    <a:pt x="11" y="3"/>
                    <a:pt x="7" y="7"/>
                  </a:cubicBezTo>
                  <a:cubicBezTo>
                    <a:pt x="2" y="11"/>
                    <a:pt x="0" y="17"/>
                    <a:pt x="0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0"/>
                    <a:pt x="9" y="16"/>
                    <a:pt x="12" y="13"/>
                  </a:cubicBezTo>
                  <a:cubicBezTo>
                    <a:pt x="16" y="10"/>
                    <a:pt x="20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1" y="8"/>
                    <a:pt x="35" y="10"/>
                    <a:pt x="39" y="13"/>
                  </a:cubicBezTo>
                  <a:cubicBezTo>
                    <a:pt x="42" y="16"/>
                    <a:pt x="43" y="20"/>
                    <a:pt x="43" y="24"/>
                  </a:cubicBezTo>
                  <a:lnTo>
                    <a:pt x="51" y="24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8" name="Rectangle 44"/>
            <p:cNvSpPr>
              <a:spLocks noChangeArrowheads="1"/>
            </p:cNvSpPr>
            <p:nvPr/>
          </p:nvSpPr>
          <p:spPr bwMode="auto">
            <a:xfrm>
              <a:off x="3263900" y="4316413"/>
              <a:ext cx="290513" cy="6350"/>
            </a:xfrm>
            <a:prstGeom prst="rect">
              <a:avLst/>
            </a:prstGeom>
            <a:solidFill>
              <a:srgbClr val="1A1A1A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9" name="Freeform 45"/>
            <p:cNvSpPr>
              <a:spLocks/>
            </p:cNvSpPr>
            <p:nvPr/>
          </p:nvSpPr>
          <p:spPr bwMode="auto">
            <a:xfrm>
              <a:off x="3263900" y="4316413"/>
              <a:ext cx="290513" cy="6350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183" y="4"/>
                </a:cxn>
                <a:cxn ang="0">
                  <a:pos x="183" y="0"/>
                </a:cxn>
                <a:cxn ang="0">
                  <a:pos x="0" y="0"/>
                </a:cxn>
              </a:cxnLst>
              <a:rect l="0" t="0" r="r" b="b"/>
              <a:pathLst>
                <a:path w="183" h="4">
                  <a:moveTo>
                    <a:pt x="0" y="4"/>
                  </a:moveTo>
                  <a:lnTo>
                    <a:pt x="183" y="4"/>
                  </a:lnTo>
                  <a:lnTo>
                    <a:pt x="183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0" name="Freeform 46"/>
            <p:cNvSpPr>
              <a:spLocks/>
            </p:cNvSpPr>
            <p:nvPr/>
          </p:nvSpPr>
          <p:spPr bwMode="auto">
            <a:xfrm>
              <a:off x="3348038" y="4295775"/>
              <a:ext cx="53975" cy="46037"/>
            </a:xfrm>
            <a:custGeom>
              <a:avLst/>
              <a:gdLst/>
              <a:ahLst/>
              <a:cxnLst>
                <a:cxn ang="0">
                  <a:pos x="8" y="29"/>
                </a:cxn>
                <a:cxn ang="0">
                  <a:pos x="0" y="15"/>
                </a:cxn>
                <a:cxn ang="0">
                  <a:pos x="8" y="0"/>
                </a:cxn>
                <a:cxn ang="0">
                  <a:pos x="25" y="0"/>
                </a:cxn>
                <a:cxn ang="0">
                  <a:pos x="34" y="15"/>
                </a:cxn>
                <a:cxn ang="0">
                  <a:pos x="25" y="29"/>
                </a:cxn>
                <a:cxn ang="0">
                  <a:pos x="8" y="29"/>
                </a:cxn>
              </a:cxnLst>
              <a:rect l="0" t="0" r="r" b="b"/>
              <a:pathLst>
                <a:path w="34" h="29">
                  <a:moveTo>
                    <a:pt x="8" y="29"/>
                  </a:moveTo>
                  <a:lnTo>
                    <a:pt x="0" y="15"/>
                  </a:lnTo>
                  <a:lnTo>
                    <a:pt x="8" y="0"/>
                  </a:lnTo>
                  <a:lnTo>
                    <a:pt x="25" y="0"/>
                  </a:lnTo>
                  <a:lnTo>
                    <a:pt x="34" y="15"/>
                  </a:lnTo>
                  <a:lnTo>
                    <a:pt x="25" y="29"/>
                  </a:lnTo>
                  <a:lnTo>
                    <a:pt x="8" y="29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1" name="Group 147"/>
            <p:cNvGrpSpPr/>
            <p:nvPr/>
          </p:nvGrpSpPr>
          <p:grpSpPr>
            <a:xfrm>
              <a:off x="2973388" y="3517900"/>
              <a:ext cx="431800" cy="1249362"/>
              <a:chOff x="2973388" y="3517900"/>
              <a:chExt cx="431800" cy="1249362"/>
            </a:xfrm>
            <a:solidFill>
              <a:schemeClr val="tx1">
                <a:lumMod val="50000"/>
                <a:lumOff val="50000"/>
              </a:schemeClr>
            </a:solidFill>
          </p:grpSpPr>
          <p:grpSp>
            <p:nvGrpSpPr>
              <p:cNvPr id="12" name="Group 146"/>
              <p:cNvGrpSpPr/>
              <p:nvPr/>
            </p:nvGrpSpPr>
            <p:grpSpPr>
              <a:xfrm>
                <a:off x="2973388" y="3541713"/>
                <a:ext cx="431800" cy="1225549"/>
                <a:chOff x="2973388" y="3541713"/>
                <a:chExt cx="431800" cy="1225549"/>
              </a:xfrm>
              <a:grpFill/>
            </p:grpSpPr>
            <p:sp>
              <p:nvSpPr>
                <p:cNvPr id="1029" name="Oval 5"/>
                <p:cNvSpPr>
                  <a:spLocks noChangeArrowheads="1"/>
                </p:cNvSpPr>
                <p:nvPr/>
              </p:nvSpPr>
              <p:spPr bwMode="auto">
                <a:xfrm>
                  <a:off x="3224213" y="3619500"/>
                  <a:ext cx="22225" cy="26987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0" name="Freeform 6"/>
                <p:cNvSpPr>
                  <a:spLocks/>
                </p:cNvSpPr>
                <p:nvPr/>
              </p:nvSpPr>
              <p:spPr bwMode="auto">
                <a:xfrm>
                  <a:off x="3146425" y="3694113"/>
                  <a:ext cx="71438" cy="58737"/>
                </a:xfrm>
                <a:custGeom>
                  <a:avLst/>
                  <a:gdLst/>
                  <a:ahLst/>
                  <a:cxnLst>
                    <a:cxn ang="0">
                      <a:pos x="28" y="0"/>
                    </a:cxn>
                    <a:cxn ang="0">
                      <a:pos x="0" y="19"/>
                    </a:cxn>
                    <a:cxn ang="0">
                      <a:pos x="7" y="35"/>
                    </a:cxn>
                    <a:cxn ang="0">
                      <a:pos x="41" y="28"/>
                    </a:cxn>
                    <a:cxn ang="0">
                      <a:pos x="43" y="7"/>
                    </a:cxn>
                  </a:cxnLst>
                  <a:rect l="0" t="0" r="r" b="b"/>
                  <a:pathLst>
                    <a:path w="43" h="35">
                      <a:moveTo>
                        <a:pt x="28" y="0"/>
                      </a:moveTo>
                      <a:cubicBezTo>
                        <a:pt x="28" y="0"/>
                        <a:pt x="30" y="29"/>
                        <a:pt x="0" y="19"/>
                      </a:cubicBezTo>
                      <a:cubicBezTo>
                        <a:pt x="7" y="35"/>
                        <a:pt x="7" y="35"/>
                        <a:pt x="7" y="35"/>
                      </a:cubicBezTo>
                      <a:cubicBezTo>
                        <a:pt x="41" y="28"/>
                        <a:pt x="41" y="28"/>
                        <a:pt x="41" y="28"/>
                      </a:cubicBezTo>
                      <a:cubicBezTo>
                        <a:pt x="43" y="7"/>
                        <a:pt x="43" y="7"/>
                        <a:pt x="43" y="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1" name="Freeform 47"/>
                <p:cNvSpPr>
                  <a:spLocks/>
                </p:cNvSpPr>
                <p:nvPr/>
              </p:nvSpPr>
              <p:spPr bwMode="auto">
                <a:xfrm>
                  <a:off x="3152775" y="4138613"/>
                  <a:ext cx="150813" cy="581025"/>
                </a:xfrm>
                <a:custGeom>
                  <a:avLst/>
                  <a:gdLst/>
                  <a:ahLst/>
                  <a:cxnLst>
                    <a:cxn ang="0">
                      <a:pos x="90" y="320"/>
                    </a:cxn>
                    <a:cxn ang="0">
                      <a:pos x="68" y="209"/>
                    </a:cxn>
                    <a:cxn ang="0">
                      <a:pos x="71" y="19"/>
                    </a:cxn>
                    <a:cxn ang="0">
                      <a:pos x="71" y="0"/>
                    </a:cxn>
                    <a:cxn ang="0">
                      <a:pos x="7" y="11"/>
                    </a:cxn>
                    <a:cxn ang="0">
                      <a:pos x="18" y="215"/>
                    </a:cxn>
                    <a:cxn ang="0">
                      <a:pos x="37" y="320"/>
                    </a:cxn>
                    <a:cxn ang="0">
                      <a:pos x="8" y="349"/>
                    </a:cxn>
                    <a:cxn ang="0">
                      <a:pos x="90" y="349"/>
                    </a:cxn>
                    <a:cxn ang="0">
                      <a:pos x="90" y="320"/>
                    </a:cxn>
                  </a:cxnLst>
                  <a:rect l="0" t="0" r="r" b="b"/>
                  <a:pathLst>
                    <a:path w="90" h="349">
                      <a:moveTo>
                        <a:pt x="90" y="320"/>
                      </a:moveTo>
                      <a:cubicBezTo>
                        <a:pt x="90" y="320"/>
                        <a:pt x="72" y="243"/>
                        <a:pt x="68" y="209"/>
                      </a:cubicBezTo>
                      <a:cubicBezTo>
                        <a:pt x="64" y="166"/>
                        <a:pt x="69" y="50"/>
                        <a:pt x="71" y="19"/>
                      </a:cubicBezTo>
                      <a:cubicBezTo>
                        <a:pt x="71" y="14"/>
                        <a:pt x="71" y="0"/>
                        <a:pt x="71" y="0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1"/>
                        <a:pt x="14" y="182"/>
                        <a:pt x="18" y="215"/>
                      </a:cubicBezTo>
                      <a:cubicBezTo>
                        <a:pt x="22" y="247"/>
                        <a:pt x="37" y="320"/>
                        <a:pt x="37" y="320"/>
                      </a:cubicBezTo>
                      <a:cubicBezTo>
                        <a:pt x="0" y="329"/>
                        <a:pt x="8" y="349"/>
                        <a:pt x="8" y="349"/>
                      </a:cubicBezTo>
                      <a:cubicBezTo>
                        <a:pt x="90" y="349"/>
                        <a:pt x="90" y="349"/>
                        <a:pt x="90" y="349"/>
                      </a:cubicBezTo>
                      <a:lnTo>
                        <a:pt x="90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2" name="Freeform 48"/>
                <p:cNvSpPr>
                  <a:spLocks/>
                </p:cNvSpPr>
                <p:nvPr/>
              </p:nvSpPr>
              <p:spPr bwMode="auto">
                <a:xfrm>
                  <a:off x="2973388" y="4146550"/>
                  <a:ext cx="273050" cy="620712"/>
                </a:xfrm>
                <a:custGeom>
                  <a:avLst/>
                  <a:gdLst/>
                  <a:ahLst/>
                  <a:cxnLst>
                    <a:cxn ang="0">
                      <a:pos x="112" y="115"/>
                    </a:cxn>
                    <a:cxn ang="0">
                      <a:pos x="164" y="7"/>
                    </a:cxn>
                    <a:cxn ang="0">
                      <a:pos x="48" y="0"/>
                    </a:cxn>
                    <a:cxn ang="0">
                      <a:pos x="40" y="194"/>
                    </a:cxn>
                    <a:cxn ang="0">
                      <a:pos x="53" y="340"/>
                    </a:cxn>
                    <a:cxn ang="0">
                      <a:pos x="0" y="373"/>
                    </a:cxn>
                    <a:cxn ang="0">
                      <a:pos x="96" y="373"/>
                    </a:cxn>
                    <a:cxn ang="0">
                      <a:pos x="97" y="345"/>
                    </a:cxn>
                    <a:cxn ang="0">
                      <a:pos x="95" y="193"/>
                    </a:cxn>
                    <a:cxn ang="0">
                      <a:pos x="112" y="115"/>
                    </a:cxn>
                  </a:cxnLst>
                  <a:rect l="0" t="0" r="r" b="b"/>
                  <a:pathLst>
                    <a:path w="164" h="373">
                      <a:moveTo>
                        <a:pt x="112" y="115"/>
                      </a:moveTo>
                      <a:cubicBezTo>
                        <a:pt x="164" y="7"/>
                        <a:pt x="164" y="7"/>
                        <a:pt x="164" y="7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5" y="132"/>
                        <a:pt x="40" y="194"/>
                      </a:cubicBezTo>
                      <a:cubicBezTo>
                        <a:pt x="38" y="218"/>
                        <a:pt x="50" y="316"/>
                        <a:pt x="53" y="340"/>
                      </a:cubicBezTo>
                      <a:cubicBezTo>
                        <a:pt x="11" y="340"/>
                        <a:pt x="0" y="373"/>
                        <a:pt x="0" y="373"/>
                      </a:cubicBezTo>
                      <a:cubicBezTo>
                        <a:pt x="96" y="373"/>
                        <a:pt x="96" y="373"/>
                        <a:pt x="96" y="373"/>
                      </a:cubicBezTo>
                      <a:cubicBezTo>
                        <a:pt x="97" y="345"/>
                        <a:pt x="97" y="345"/>
                        <a:pt x="97" y="345"/>
                      </a:cubicBezTo>
                      <a:cubicBezTo>
                        <a:pt x="97" y="345"/>
                        <a:pt x="91" y="274"/>
                        <a:pt x="95" y="193"/>
                      </a:cubicBezTo>
                      <a:cubicBezTo>
                        <a:pt x="96" y="174"/>
                        <a:pt x="112" y="115"/>
                        <a:pt x="112" y="1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3" name="Freeform 49"/>
                <p:cNvSpPr>
                  <a:spLocks noEditPoints="1"/>
                </p:cNvSpPr>
                <p:nvPr/>
              </p:nvSpPr>
              <p:spPr bwMode="auto">
                <a:xfrm>
                  <a:off x="2976563" y="3541713"/>
                  <a:ext cx="428625" cy="685800"/>
                </a:xfrm>
                <a:custGeom>
                  <a:avLst/>
                  <a:gdLst/>
                  <a:ahLst/>
                  <a:cxnLst>
                    <a:cxn ang="0">
                      <a:pos x="252" y="390"/>
                    </a:cxn>
                    <a:cxn ang="0">
                      <a:pos x="258" y="390"/>
                    </a:cxn>
                    <a:cxn ang="0">
                      <a:pos x="251" y="252"/>
                    </a:cxn>
                    <a:cxn ang="0">
                      <a:pos x="227" y="144"/>
                    </a:cxn>
                    <a:cxn ang="0">
                      <a:pos x="173" y="115"/>
                    </a:cxn>
                    <a:cxn ang="0">
                      <a:pos x="173" y="109"/>
                    </a:cxn>
                    <a:cxn ang="0">
                      <a:pos x="173" y="109"/>
                    </a:cxn>
                    <a:cxn ang="0">
                      <a:pos x="173" y="99"/>
                    </a:cxn>
                    <a:cxn ang="0">
                      <a:pos x="159" y="93"/>
                    </a:cxn>
                    <a:cxn ang="0">
                      <a:pos x="152" y="25"/>
                    </a:cxn>
                    <a:cxn ang="0">
                      <a:pos x="132" y="13"/>
                    </a:cxn>
                    <a:cxn ang="0">
                      <a:pos x="132" y="13"/>
                    </a:cxn>
                    <a:cxn ang="0">
                      <a:pos x="112" y="4"/>
                    </a:cxn>
                    <a:cxn ang="0">
                      <a:pos x="100" y="0"/>
                    </a:cxn>
                    <a:cxn ang="0">
                      <a:pos x="33" y="19"/>
                    </a:cxn>
                    <a:cxn ang="0">
                      <a:pos x="3" y="39"/>
                    </a:cxn>
                    <a:cxn ang="0">
                      <a:pos x="82" y="152"/>
                    </a:cxn>
                    <a:cxn ang="0">
                      <a:pos x="80" y="159"/>
                    </a:cxn>
                    <a:cxn ang="0">
                      <a:pos x="57" y="244"/>
                    </a:cxn>
                    <a:cxn ang="0">
                      <a:pos x="30" y="370"/>
                    </a:cxn>
                    <a:cxn ang="0">
                      <a:pos x="197" y="370"/>
                    </a:cxn>
                    <a:cxn ang="0">
                      <a:pos x="209" y="231"/>
                    </a:cxn>
                    <a:cxn ang="0">
                      <a:pos x="215" y="262"/>
                    </a:cxn>
                    <a:cxn ang="0">
                      <a:pos x="223" y="390"/>
                    </a:cxn>
                    <a:cxn ang="0">
                      <a:pos x="227" y="390"/>
                    </a:cxn>
                    <a:cxn ang="0">
                      <a:pos x="227" y="395"/>
                    </a:cxn>
                    <a:cxn ang="0">
                      <a:pos x="227" y="396"/>
                    </a:cxn>
                    <a:cxn ang="0">
                      <a:pos x="241" y="411"/>
                    </a:cxn>
                    <a:cxn ang="0">
                      <a:pos x="252" y="394"/>
                    </a:cxn>
                    <a:cxn ang="0">
                      <a:pos x="252" y="393"/>
                    </a:cxn>
                    <a:cxn ang="0">
                      <a:pos x="252" y="390"/>
                    </a:cxn>
                    <a:cxn ang="0">
                      <a:pos x="130" y="103"/>
                    </a:cxn>
                    <a:cxn ang="0">
                      <a:pos x="121" y="112"/>
                    </a:cxn>
                    <a:cxn ang="0">
                      <a:pos x="107" y="113"/>
                    </a:cxn>
                    <a:cxn ang="0">
                      <a:pos x="37" y="45"/>
                    </a:cxn>
                    <a:cxn ang="0">
                      <a:pos x="102" y="27"/>
                    </a:cxn>
                    <a:cxn ang="0">
                      <a:pos x="101" y="21"/>
                    </a:cxn>
                    <a:cxn ang="0">
                      <a:pos x="105" y="22"/>
                    </a:cxn>
                    <a:cxn ang="0">
                      <a:pos x="124" y="25"/>
                    </a:cxn>
                    <a:cxn ang="0">
                      <a:pos x="120" y="32"/>
                    </a:cxn>
                    <a:cxn ang="0">
                      <a:pos x="106" y="38"/>
                    </a:cxn>
                    <a:cxn ang="0">
                      <a:pos x="111" y="47"/>
                    </a:cxn>
                    <a:cxn ang="0">
                      <a:pos x="111" y="47"/>
                    </a:cxn>
                    <a:cxn ang="0">
                      <a:pos x="102" y="72"/>
                    </a:cxn>
                    <a:cxn ang="0">
                      <a:pos x="130" y="92"/>
                    </a:cxn>
                    <a:cxn ang="0">
                      <a:pos x="130" y="103"/>
                    </a:cxn>
                  </a:cxnLst>
                  <a:rect l="0" t="0" r="r" b="b"/>
                  <a:pathLst>
                    <a:path w="258" h="412">
                      <a:moveTo>
                        <a:pt x="252" y="390"/>
                      </a:moveTo>
                      <a:cubicBezTo>
                        <a:pt x="258" y="390"/>
                        <a:pt x="258" y="390"/>
                        <a:pt x="258" y="390"/>
                      </a:cubicBezTo>
                      <a:cubicBezTo>
                        <a:pt x="258" y="390"/>
                        <a:pt x="254" y="283"/>
                        <a:pt x="251" y="252"/>
                      </a:cubicBezTo>
                      <a:cubicBezTo>
                        <a:pt x="243" y="191"/>
                        <a:pt x="231" y="152"/>
                        <a:pt x="227" y="144"/>
                      </a:cubicBezTo>
                      <a:cubicBezTo>
                        <a:pt x="221" y="135"/>
                        <a:pt x="173" y="115"/>
                        <a:pt x="173" y="115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109"/>
                        <a:pt x="173" y="109"/>
                        <a:pt x="173" y="109"/>
                      </a:cubicBezTo>
                      <a:cubicBezTo>
                        <a:pt x="173" y="99"/>
                        <a:pt x="173" y="99"/>
                        <a:pt x="173" y="99"/>
                      </a:cubicBezTo>
                      <a:cubicBezTo>
                        <a:pt x="159" y="93"/>
                        <a:pt x="159" y="93"/>
                        <a:pt x="159" y="93"/>
                      </a:cubicBezTo>
                      <a:cubicBezTo>
                        <a:pt x="159" y="93"/>
                        <a:pt x="156" y="30"/>
                        <a:pt x="152" y="25"/>
                      </a:cubicBezTo>
                      <a:cubicBezTo>
                        <a:pt x="140" y="8"/>
                        <a:pt x="132" y="13"/>
                        <a:pt x="132" y="13"/>
                      </a:cubicBezTo>
                      <a:cubicBezTo>
                        <a:pt x="132" y="13"/>
                        <a:pt x="132" y="13"/>
                        <a:pt x="132" y="13"/>
                      </a:cubicBezTo>
                      <a:cubicBezTo>
                        <a:pt x="126" y="9"/>
                        <a:pt x="116" y="6"/>
                        <a:pt x="112" y="4"/>
                      </a:cubicBezTo>
                      <a:cubicBezTo>
                        <a:pt x="103" y="1"/>
                        <a:pt x="100" y="0"/>
                        <a:pt x="100" y="0"/>
                      </a:cubicBezTo>
                      <a:cubicBezTo>
                        <a:pt x="33" y="19"/>
                        <a:pt x="33" y="19"/>
                        <a:pt x="33" y="19"/>
                      </a:cubicBezTo>
                      <a:cubicBezTo>
                        <a:pt x="33" y="19"/>
                        <a:pt x="4" y="28"/>
                        <a:pt x="3" y="39"/>
                      </a:cubicBezTo>
                      <a:cubicBezTo>
                        <a:pt x="0" y="65"/>
                        <a:pt x="61" y="130"/>
                        <a:pt x="82" y="152"/>
                      </a:cubicBezTo>
                      <a:cubicBezTo>
                        <a:pt x="82" y="154"/>
                        <a:pt x="81" y="156"/>
                        <a:pt x="80" y="159"/>
                      </a:cubicBezTo>
                      <a:cubicBezTo>
                        <a:pt x="74" y="180"/>
                        <a:pt x="66" y="208"/>
                        <a:pt x="57" y="244"/>
                      </a:cubicBezTo>
                      <a:cubicBezTo>
                        <a:pt x="45" y="293"/>
                        <a:pt x="30" y="370"/>
                        <a:pt x="30" y="370"/>
                      </a:cubicBezTo>
                      <a:cubicBezTo>
                        <a:pt x="197" y="370"/>
                        <a:pt x="197" y="370"/>
                        <a:pt x="197" y="370"/>
                      </a:cubicBezTo>
                      <a:cubicBezTo>
                        <a:pt x="197" y="370"/>
                        <a:pt x="199" y="295"/>
                        <a:pt x="209" y="231"/>
                      </a:cubicBezTo>
                      <a:cubicBezTo>
                        <a:pt x="211" y="240"/>
                        <a:pt x="214" y="250"/>
                        <a:pt x="215" y="262"/>
                      </a:cubicBezTo>
                      <a:cubicBezTo>
                        <a:pt x="219" y="290"/>
                        <a:pt x="223" y="390"/>
                        <a:pt x="223" y="390"/>
                      </a:cubicBezTo>
                      <a:cubicBezTo>
                        <a:pt x="227" y="390"/>
                        <a:pt x="227" y="390"/>
                        <a:pt x="227" y="390"/>
                      </a:cubicBezTo>
                      <a:cubicBezTo>
                        <a:pt x="227" y="391"/>
                        <a:pt x="227" y="393"/>
                        <a:pt x="227" y="395"/>
                      </a:cubicBezTo>
                      <a:cubicBezTo>
                        <a:pt x="227" y="396"/>
                        <a:pt x="227" y="396"/>
                        <a:pt x="227" y="396"/>
                      </a:cubicBezTo>
                      <a:cubicBezTo>
                        <a:pt x="228" y="405"/>
                        <a:pt x="234" y="412"/>
                        <a:pt x="241" y="411"/>
                      </a:cubicBezTo>
                      <a:cubicBezTo>
                        <a:pt x="248" y="410"/>
                        <a:pt x="253" y="403"/>
                        <a:pt x="252" y="394"/>
                      </a:cubicBezTo>
                      <a:cubicBezTo>
                        <a:pt x="252" y="393"/>
                        <a:pt x="252" y="393"/>
                        <a:pt x="252" y="393"/>
                      </a:cubicBezTo>
                      <a:cubicBezTo>
                        <a:pt x="252" y="392"/>
                        <a:pt x="252" y="391"/>
                        <a:pt x="252" y="390"/>
                      </a:cubicBezTo>
                      <a:close/>
                      <a:moveTo>
                        <a:pt x="130" y="103"/>
                      </a:moveTo>
                      <a:cubicBezTo>
                        <a:pt x="128" y="108"/>
                        <a:pt x="122" y="112"/>
                        <a:pt x="121" y="112"/>
                      </a:cubicBezTo>
                      <a:cubicBezTo>
                        <a:pt x="115" y="113"/>
                        <a:pt x="111" y="114"/>
                        <a:pt x="107" y="113"/>
                      </a:cubicBezTo>
                      <a:cubicBezTo>
                        <a:pt x="92" y="104"/>
                        <a:pt x="37" y="49"/>
                        <a:pt x="37" y="45"/>
                      </a:cubicBezTo>
                      <a:cubicBezTo>
                        <a:pt x="36" y="42"/>
                        <a:pt x="102" y="27"/>
                        <a:pt x="102" y="27"/>
                      </a:cubicBezTo>
                      <a:cubicBezTo>
                        <a:pt x="101" y="21"/>
                        <a:pt x="101" y="21"/>
                        <a:pt x="101" y="21"/>
                      </a:cubicBezTo>
                      <a:cubicBezTo>
                        <a:pt x="102" y="21"/>
                        <a:pt x="103" y="21"/>
                        <a:pt x="105" y="22"/>
                      </a:cubicBezTo>
                      <a:cubicBezTo>
                        <a:pt x="109" y="23"/>
                        <a:pt x="117" y="25"/>
                        <a:pt x="124" y="25"/>
                      </a:cubicBezTo>
                      <a:cubicBezTo>
                        <a:pt x="123" y="27"/>
                        <a:pt x="121" y="29"/>
                        <a:pt x="120" y="32"/>
                      </a:cubicBezTo>
                      <a:cubicBezTo>
                        <a:pt x="106" y="38"/>
                        <a:pt x="106" y="38"/>
                        <a:pt x="106" y="38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11" y="47"/>
                        <a:pt x="111" y="47"/>
                        <a:pt x="111" y="47"/>
                      </a:cubicBezTo>
                      <a:cubicBezTo>
                        <a:pt x="105" y="58"/>
                        <a:pt x="100" y="69"/>
                        <a:pt x="102" y="72"/>
                      </a:cubicBezTo>
                      <a:cubicBezTo>
                        <a:pt x="106" y="80"/>
                        <a:pt x="130" y="92"/>
                        <a:pt x="130" y="92"/>
                      </a:cubicBezTo>
                      <a:cubicBezTo>
                        <a:pt x="130" y="92"/>
                        <a:pt x="131" y="101"/>
                        <a:pt x="130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>
                    <a:lnSpc>
                      <a:spcPct val="120000"/>
                    </a:lnSpc>
                  </a:pPr>
                  <a:endParaRPr lang="en-US" sz="800"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1111" name="Freeform 87"/>
              <p:cNvSpPr>
                <a:spLocks/>
              </p:cNvSpPr>
              <p:nvPr/>
            </p:nvSpPr>
            <p:spPr bwMode="auto">
              <a:xfrm>
                <a:off x="3182938" y="3517900"/>
                <a:ext cx="146050" cy="207962"/>
              </a:xfrm>
              <a:custGeom>
                <a:avLst/>
                <a:gdLst/>
                <a:ahLst/>
                <a:cxnLst>
                  <a:cxn ang="0">
                    <a:pos x="6" y="30"/>
                  </a:cxn>
                  <a:cxn ang="0">
                    <a:pos x="6" y="3"/>
                  </a:cxn>
                  <a:cxn ang="0">
                    <a:pos x="44" y="9"/>
                  </a:cxn>
                  <a:cxn ang="0">
                    <a:pos x="67" y="14"/>
                  </a:cxn>
                  <a:cxn ang="0">
                    <a:pos x="88" y="56"/>
                  </a:cxn>
                  <a:cxn ang="0">
                    <a:pos x="51" y="112"/>
                  </a:cxn>
                  <a:cxn ang="0">
                    <a:pos x="39" y="125"/>
                  </a:cxn>
                </a:cxnLst>
                <a:rect l="0" t="0" r="r" b="b"/>
                <a:pathLst>
                  <a:path w="88" h="125">
                    <a:moveTo>
                      <a:pt x="6" y="30"/>
                    </a:moveTo>
                    <a:cubicBezTo>
                      <a:pt x="6" y="30"/>
                      <a:pt x="0" y="0"/>
                      <a:pt x="6" y="3"/>
                    </a:cubicBezTo>
                    <a:cubicBezTo>
                      <a:pt x="25" y="11"/>
                      <a:pt x="34" y="7"/>
                      <a:pt x="44" y="9"/>
                    </a:cubicBezTo>
                    <a:cubicBezTo>
                      <a:pt x="55" y="10"/>
                      <a:pt x="58" y="9"/>
                      <a:pt x="67" y="14"/>
                    </a:cubicBezTo>
                    <a:cubicBezTo>
                      <a:pt x="88" y="27"/>
                      <a:pt x="88" y="36"/>
                      <a:pt x="88" y="56"/>
                    </a:cubicBezTo>
                    <a:cubicBezTo>
                      <a:pt x="88" y="94"/>
                      <a:pt x="69" y="95"/>
                      <a:pt x="51" y="112"/>
                    </a:cubicBezTo>
                    <a:cubicBezTo>
                      <a:pt x="39" y="125"/>
                      <a:pt x="39" y="125"/>
                      <a:pt x="39" y="125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20"/>
          <p:cNvGrpSpPr/>
          <p:nvPr/>
        </p:nvGrpSpPr>
        <p:grpSpPr>
          <a:xfrm>
            <a:off x="4611357" y="1366167"/>
            <a:ext cx="1629579" cy="1024183"/>
            <a:chOff x="686838" y="2184398"/>
            <a:chExt cx="1192213" cy="749301"/>
          </a:xfrm>
          <a:solidFill>
            <a:schemeClr val="accent2"/>
          </a:solidFill>
        </p:grpSpPr>
        <p:sp>
          <p:nvSpPr>
            <p:cNvPr id="152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3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23"/>
          <p:cNvGrpSpPr/>
          <p:nvPr/>
        </p:nvGrpSpPr>
        <p:grpSpPr>
          <a:xfrm>
            <a:off x="2267671" y="2569902"/>
            <a:ext cx="1325758" cy="833233"/>
            <a:chOff x="686838" y="2184398"/>
            <a:chExt cx="1192213" cy="749301"/>
          </a:xfrm>
          <a:solidFill>
            <a:schemeClr val="accent3"/>
          </a:solidFill>
        </p:grpSpPr>
        <p:sp>
          <p:nvSpPr>
            <p:cNvPr id="158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9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2"/>
          <p:cNvGrpSpPr/>
          <p:nvPr/>
        </p:nvGrpSpPr>
        <p:grpSpPr>
          <a:xfrm>
            <a:off x="2670610" y="3901060"/>
            <a:ext cx="1038899" cy="652944"/>
            <a:chOff x="686838" y="2184398"/>
            <a:chExt cx="1192213" cy="749301"/>
          </a:xfrm>
          <a:solidFill>
            <a:schemeClr val="accent4"/>
          </a:solidFill>
        </p:grpSpPr>
        <p:sp>
          <p:nvSpPr>
            <p:cNvPr id="161" name="Freeform 7"/>
            <p:cNvSpPr>
              <a:spLocks noEditPoints="1"/>
            </p:cNvSpPr>
            <p:nvPr/>
          </p:nvSpPr>
          <p:spPr bwMode="auto">
            <a:xfrm>
              <a:off x="686838" y="2198686"/>
              <a:ext cx="609600" cy="7350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94" y="16"/>
                </a:cxn>
                <a:cxn ang="0">
                  <a:pos x="39" y="70"/>
                </a:cxn>
                <a:cxn ang="0">
                  <a:pos x="40" y="80"/>
                </a:cxn>
                <a:cxn ang="0">
                  <a:pos x="0" y="136"/>
                </a:cxn>
                <a:cxn ang="0">
                  <a:pos x="59" y="195"/>
                </a:cxn>
                <a:cxn ang="0">
                  <a:pos x="67" y="194"/>
                </a:cxn>
                <a:cxn ang="0">
                  <a:pos x="162" y="194"/>
                </a:cxn>
                <a:cxn ang="0">
                  <a:pos x="162" y="0"/>
                </a:cxn>
                <a:cxn ang="0">
                  <a:pos x="128" y="28"/>
                </a:cxn>
                <a:cxn ang="0">
                  <a:pos x="134" y="107"/>
                </a:cxn>
                <a:cxn ang="0">
                  <a:pos x="134" y="106"/>
                </a:cxn>
                <a:cxn ang="0">
                  <a:pos x="134" y="107"/>
                </a:cxn>
              </a:cxnLst>
              <a:rect l="0" t="0" r="r" b="b"/>
              <a:pathLst>
                <a:path w="162" h="195">
                  <a:moveTo>
                    <a:pt x="128" y="28"/>
                  </a:moveTo>
                  <a:cubicBezTo>
                    <a:pt x="119" y="20"/>
                    <a:pt x="107" y="16"/>
                    <a:pt x="94" y="16"/>
                  </a:cubicBezTo>
                  <a:cubicBezTo>
                    <a:pt x="64" y="16"/>
                    <a:pt x="39" y="40"/>
                    <a:pt x="39" y="70"/>
                  </a:cubicBezTo>
                  <a:cubicBezTo>
                    <a:pt x="39" y="73"/>
                    <a:pt x="40" y="77"/>
                    <a:pt x="40" y="80"/>
                  </a:cubicBezTo>
                  <a:cubicBezTo>
                    <a:pt x="17" y="88"/>
                    <a:pt x="0" y="110"/>
                    <a:pt x="0" y="136"/>
                  </a:cubicBezTo>
                  <a:cubicBezTo>
                    <a:pt x="0" y="169"/>
                    <a:pt x="26" y="195"/>
                    <a:pt x="59" y="195"/>
                  </a:cubicBezTo>
                  <a:cubicBezTo>
                    <a:pt x="61" y="195"/>
                    <a:pt x="64" y="195"/>
                    <a:pt x="67" y="194"/>
                  </a:cubicBezTo>
                  <a:cubicBezTo>
                    <a:pt x="162" y="194"/>
                    <a:pt x="162" y="194"/>
                    <a:pt x="162" y="194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48" y="5"/>
                    <a:pt x="136" y="15"/>
                    <a:pt x="128" y="28"/>
                  </a:cubicBezTo>
                  <a:close/>
                  <a:moveTo>
                    <a:pt x="134" y="107"/>
                  </a:moveTo>
                  <a:cubicBezTo>
                    <a:pt x="134" y="107"/>
                    <a:pt x="134" y="107"/>
                    <a:pt x="134" y="106"/>
                  </a:cubicBezTo>
                  <a:cubicBezTo>
                    <a:pt x="134" y="107"/>
                    <a:pt x="134" y="107"/>
                    <a:pt x="134" y="1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2" name="Freeform 8"/>
            <p:cNvSpPr>
              <a:spLocks/>
            </p:cNvSpPr>
            <p:nvPr/>
          </p:nvSpPr>
          <p:spPr bwMode="auto">
            <a:xfrm>
              <a:off x="1296438" y="2184398"/>
              <a:ext cx="582613" cy="749300"/>
            </a:xfrm>
            <a:custGeom>
              <a:avLst/>
              <a:gdLst/>
              <a:ahLst/>
              <a:cxnLst>
                <a:cxn ang="0">
                  <a:pos x="90" y="65"/>
                </a:cxn>
                <a:cxn ang="0">
                  <a:pos x="23" y="0"/>
                </a:cxn>
                <a:cxn ang="0">
                  <a:pos x="1" y="4"/>
                </a:cxn>
                <a:cxn ang="0">
                  <a:pos x="0" y="4"/>
                </a:cxn>
                <a:cxn ang="0">
                  <a:pos x="0" y="198"/>
                </a:cxn>
                <a:cxn ang="0">
                  <a:pos x="1" y="198"/>
                </a:cxn>
                <a:cxn ang="0">
                  <a:pos x="81" y="198"/>
                </a:cxn>
                <a:cxn ang="0">
                  <a:pos x="88" y="199"/>
                </a:cxn>
                <a:cxn ang="0">
                  <a:pos x="155" y="132"/>
                </a:cxn>
                <a:cxn ang="0">
                  <a:pos x="90" y="65"/>
                </a:cxn>
              </a:cxnLst>
              <a:rect l="0" t="0" r="r" b="b"/>
              <a:pathLst>
                <a:path w="155" h="199">
                  <a:moveTo>
                    <a:pt x="90" y="65"/>
                  </a:moveTo>
                  <a:cubicBezTo>
                    <a:pt x="89" y="29"/>
                    <a:pt x="60" y="0"/>
                    <a:pt x="23" y="0"/>
                  </a:cubicBezTo>
                  <a:cubicBezTo>
                    <a:pt x="15" y="0"/>
                    <a:pt x="8" y="1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1" y="198"/>
                    <a:pt x="1" y="198"/>
                    <a:pt x="1" y="198"/>
                  </a:cubicBezTo>
                  <a:cubicBezTo>
                    <a:pt x="81" y="198"/>
                    <a:pt x="81" y="198"/>
                    <a:pt x="81" y="198"/>
                  </a:cubicBezTo>
                  <a:cubicBezTo>
                    <a:pt x="83" y="199"/>
                    <a:pt x="85" y="199"/>
                    <a:pt x="88" y="199"/>
                  </a:cubicBezTo>
                  <a:cubicBezTo>
                    <a:pt x="125" y="199"/>
                    <a:pt x="155" y="169"/>
                    <a:pt x="155" y="132"/>
                  </a:cubicBezTo>
                  <a:cubicBezTo>
                    <a:pt x="155" y="95"/>
                    <a:pt x="126" y="66"/>
                    <a:pt x="90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accent4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3" name="Freeform 46"/>
          <p:cNvSpPr>
            <a:spLocks noEditPoints="1"/>
          </p:cNvSpPr>
          <p:nvPr/>
        </p:nvSpPr>
        <p:spPr bwMode="auto">
          <a:xfrm>
            <a:off x="6446794" y="255611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46"/>
          <p:cNvSpPr>
            <a:spLocks noEditPoints="1"/>
          </p:cNvSpPr>
          <p:nvPr/>
        </p:nvSpPr>
        <p:spPr bwMode="auto">
          <a:xfrm>
            <a:off x="6446794" y="358742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46"/>
          <p:cNvSpPr>
            <a:spLocks noEditPoints="1"/>
          </p:cNvSpPr>
          <p:nvPr/>
        </p:nvSpPr>
        <p:spPr bwMode="auto">
          <a:xfrm>
            <a:off x="6446794" y="4605477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6" name="Freeform 46"/>
          <p:cNvSpPr>
            <a:spLocks noEditPoints="1"/>
          </p:cNvSpPr>
          <p:nvPr/>
        </p:nvSpPr>
        <p:spPr bwMode="auto">
          <a:xfrm>
            <a:off x="6446794" y="5623528"/>
            <a:ext cx="698709" cy="698709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30"/>
          <p:cNvGrpSpPr/>
          <p:nvPr/>
        </p:nvGrpSpPr>
        <p:grpSpPr>
          <a:xfrm>
            <a:off x="7188533" y="2544820"/>
            <a:ext cx="2699107" cy="691063"/>
            <a:chOff x="1224678" y="1233504"/>
            <a:chExt cx="2407799" cy="491450"/>
          </a:xfrm>
        </p:grpSpPr>
        <p:sp>
          <p:nvSpPr>
            <p:cNvPr id="168" name="Text Placeholder 3"/>
            <p:cNvSpPr txBox="1">
              <a:spLocks/>
            </p:cNvSpPr>
            <p:nvPr/>
          </p:nvSpPr>
          <p:spPr>
            <a:xfrm>
              <a:off x="1224678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9" name="Text Placeholder 3"/>
            <p:cNvSpPr txBox="1">
              <a:spLocks/>
            </p:cNvSpPr>
            <p:nvPr/>
          </p:nvSpPr>
          <p:spPr>
            <a:xfrm>
              <a:off x="1270277" y="1418802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0" name="Text Placeholder 3"/>
          <p:cNvSpPr txBox="1">
            <a:spLocks/>
          </p:cNvSpPr>
          <p:nvPr/>
        </p:nvSpPr>
        <p:spPr>
          <a:xfrm>
            <a:off x="10024630" y="2796461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459,769K</a:t>
            </a:r>
          </a:p>
        </p:txBody>
      </p:sp>
      <p:grpSp>
        <p:nvGrpSpPr>
          <p:cNvPr id="17" name="Group 30"/>
          <p:cNvGrpSpPr/>
          <p:nvPr/>
        </p:nvGrpSpPr>
        <p:grpSpPr>
          <a:xfrm>
            <a:off x="7252653" y="3576130"/>
            <a:ext cx="2647991" cy="691062"/>
            <a:chOff x="1270277" y="1233504"/>
            <a:chExt cx="2362200" cy="491449"/>
          </a:xfrm>
        </p:grpSpPr>
        <p:sp>
          <p:nvSpPr>
            <p:cNvPr id="172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0"/>
          <p:cNvGrpSpPr/>
          <p:nvPr/>
        </p:nvGrpSpPr>
        <p:grpSpPr>
          <a:xfrm>
            <a:off x="7252653" y="4594180"/>
            <a:ext cx="2647991" cy="542431"/>
            <a:chOff x="1270277" y="1233504"/>
            <a:chExt cx="2362200" cy="385750"/>
          </a:xfrm>
        </p:grpSpPr>
        <p:sp>
          <p:nvSpPr>
            <p:cNvPr id="175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200453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30"/>
          <p:cNvGrpSpPr/>
          <p:nvPr/>
        </p:nvGrpSpPr>
        <p:grpSpPr>
          <a:xfrm>
            <a:off x="7252653" y="5612231"/>
            <a:ext cx="2647991" cy="691062"/>
            <a:chOff x="1270277" y="1233504"/>
            <a:chExt cx="2362200" cy="491449"/>
          </a:xfrm>
        </p:grpSpPr>
        <p:sp>
          <p:nvSpPr>
            <p:cNvPr id="178" name="Text Placeholder 3"/>
            <p:cNvSpPr txBox="1">
              <a:spLocks/>
            </p:cNvSpPr>
            <p:nvPr/>
          </p:nvSpPr>
          <p:spPr>
            <a:xfrm>
              <a:off x="1270277" y="1233504"/>
              <a:ext cx="1121116" cy="167987"/>
            </a:xfrm>
            <a:prstGeom prst="rect">
              <a:avLst/>
            </a:prstGeom>
          </p:spPr>
          <p:txBody>
            <a:bodyPr wrap="none" lIns="0" tIns="0" rIns="0" bIns="0" anchor="t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lnSpc>
                  <a:spcPct val="120000"/>
                </a:lnSpc>
              </a:pPr>
              <a:r>
                <a:rPr lang="zh-CN" altLang="en-US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Text Placeholder 3"/>
            <p:cNvSpPr txBox="1">
              <a:spLocks/>
            </p:cNvSpPr>
            <p:nvPr/>
          </p:nvSpPr>
          <p:spPr>
            <a:xfrm>
              <a:off x="1270277" y="1418801"/>
              <a:ext cx="2362200" cy="306152"/>
            </a:xfrm>
            <a:prstGeom prst="rect">
              <a:avLst/>
            </a:prstGeom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0" name="Text Placeholder 3"/>
          <p:cNvSpPr txBox="1">
            <a:spLocks/>
          </p:cNvSpPr>
          <p:nvPr/>
        </p:nvSpPr>
        <p:spPr>
          <a:xfrm>
            <a:off x="10024628" y="3813794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559,700K</a:t>
            </a:r>
          </a:p>
        </p:txBody>
      </p:sp>
      <p:sp>
        <p:nvSpPr>
          <p:cNvPr id="181" name="Text Placeholder 3"/>
          <p:cNvSpPr txBox="1">
            <a:spLocks/>
          </p:cNvSpPr>
          <p:nvPr/>
        </p:nvSpPr>
        <p:spPr>
          <a:xfrm>
            <a:off x="10024628" y="4817868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400,809K</a:t>
            </a:r>
          </a:p>
        </p:txBody>
      </p:sp>
      <p:sp>
        <p:nvSpPr>
          <p:cNvPr id="182" name="Text Placeholder 3"/>
          <p:cNvSpPr txBox="1">
            <a:spLocks/>
          </p:cNvSpPr>
          <p:nvPr/>
        </p:nvSpPr>
        <p:spPr>
          <a:xfrm>
            <a:off x="10024630" y="5849895"/>
            <a:ext cx="987450" cy="301878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285829" fontAlgn="auto">
              <a:lnSpc>
                <a:spcPct val="12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909,369K</a:t>
            </a:r>
          </a:p>
        </p:txBody>
      </p:sp>
      <p:sp>
        <p:nvSpPr>
          <p:cNvPr id="97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8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242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" grpId="0" animBg="1"/>
      <p:bldP spid="164" grpId="0" animBg="1"/>
      <p:bldP spid="165" grpId="0" animBg="1"/>
      <p:bldP spid="166" grpId="0" animBg="1"/>
      <p:bldP spid="170" grpId="0"/>
      <p:bldP spid="180" grpId="0"/>
      <p:bldP spid="181" grpId="0"/>
      <p:bldP spid="18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60300" y="2429493"/>
            <a:ext cx="9430363" cy="183958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Isosceles Triangle 5"/>
          <p:cNvSpPr/>
          <p:nvPr/>
        </p:nvSpPr>
        <p:spPr>
          <a:xfrm rot="5400000">
            <a:off x="9819836" y="2314776"/>
            <a:ext cx="2953568" cy="2069021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759772" y="2972839"/>
            <a:ext cx="2536851" cy="752897"/>
            <a:chOff x="8305802" y="2818812"/>
            <a:chExt cx="2405575" cy="713936"/>
          </a:xfrm>
        </p:grpSpPr>
        <p:sp>
          <p:nvSpPr>
            <p:cNvPr id="11" name="Rectangle 10"/>
            <p:cNvSpPr/>
            <p:nvPr/>
          </p:nvSpPr>
          <p:spPr>
            <a:xfrm>
              <a:off x="8305802" y="2818812"/>
              <a:ext cx="2405575" cy="713936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90740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8513920" y="2995442"/>
              <a:ext cx="320594" cy="362576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905664" y="2972838"/>
            <a:ext cx="2536851" cy="752897"/>
            <a:chOff x="858128" y="2818811"/>
            <a:chExt cx="2405575" cy="713936"/>
          </a:xfrm>
        </p:grpSpPr>
        <p:sp>
          <p:nvSpPr>
            <p:cNvPr id="8" name="Rectangle 7"/>
            <p:cNvSpPr/>
            <p:nvPr/>
          </p:nvSpPr>
          <p:spPr>
            <a:xfrm>
              <a:off x="858128" y="2818811"/>
              <a:ext cx="2405575" cy="71393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388148" y="3038502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1076472" y="2957279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3523701" y="2972839"/>
            <a:ext cx="2536851" cy="752897"/>
            <a:chOff x="3340686" y="2818812"/>
            <a:chExt cx="2405575" cy="713936"/>
          </a:xfrm>
        </p:grpSpPr>
        <p:sp>
          <p:nvSpPr>
            <p:cNvPr id="9" name="Rectangle 8"/>
            <p:cNvSpPr/>
            <p:nvPr/>
          </p:nvSpPr>
          <p:spPr>
            <a:xfrm>
              <a:off x="3340686" y="2818812"/>
              <a:ext cx="2405575" cy="71393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26980" y="3066168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3514700" y="3021208"/>
              <a:ext cx="478982" cy="309144"/>
            </a:xfrm>
            <a:custGeom>
              <a:avLst/>
              <a:gdLst>
                <a:gd name="T0" fmla="*/ 72 w 116"/>
                <a:gd name="T1" fmla="*/ 27 h 75"/>
                <a:gd name="T2" fmla="*/ 69 w 116"/>
                <a:gd name="T3" fmla="*/ 19 h 75"/>
                <a:gd name="T4" fmla="*/ 65 w 116"/>
                <a:gd name="T5" fmla="*/ 19 h 75"/>
                <a:gd name="T6" fmla="*/ 46 w 116"/>
                <a:gd name="T7" fmla="*/ 18 h 75"/>
                <a:gd name="T8" fmla="*/ 46 w 116"/>
                <a:gd name="T9" fmla="*/ 29 h 75"/>
                <a:gd name="T10" fmla="*/ 79 w 116"/>
                <a:gd name="T11" fmla="*/ 9 h 75"/>
                <a:gd name="T12" fmla="*/ 72 w 116"/>
                <a:gd name="T13" fmla="*/ 29 h 75"/>
                <a:gd name="T14" fmla="*/ 8 w 116"/>
                <a:gd name="T15" fmla="*/ 23 h 75"/>
                <a:gd name="T16" fmla="*/ 29 w 116"/>
                <a:gd name="T17" fmla="*/ 35 h 75"/>
                <a:gd name="T18" fmla="*/ 18 w 116"/>
                <a:gd name="T19" fmla="*/ 46 h 75"/>
                <a:gd name="T20" fmla="*/ 11 w 116"/>
                <a:gd name="T21" fmla="*/ 42 h 75"/>
                <a:gd name="T22" fmla="*/ 25 w 116"/>
                <a:gd name="T23" fmla="*/ 46 h 75"/>
                <a:gd name="T24" fmla="*/ 4 w 116"/>
                <a:gd name="T25" fmla="*/ 48 h 75"/>
                <a:gd name="T26" fmla="*/ 3 w 116"/>
                <a:gd name="T27" fmla="*/ 48 h 75"/>
                <a:gd name="T28" fmla="*/ 0 w 116"/>
                <a:gd name="T29" fmla="*/ 61 h 75"/>
                <a:gd name="T30" fmla="*/ 2 w 116"/>
                <a:gd name="T31" fmla="*/ 62 h 75"/>
                <a:gd name="T32" fmla="*/ 26 w 116"/>
                <a:gd name="T33" fmla="*/ 73 h 75"/>
                <a:gd name="T34" fmla="*/ 28 w 116"/>
                <a:gd name="T35" fmla="*/ 75 h 75"/>
                <a:gd name="T36" fmla="*/ 92 w 116"/>
                <a:gd name="T37" fmla="*/ 75 h 75"/>
                <a:gd name="T38" fmla="*/ 93 w 116"/>
                <a:gd name="T39" fmla="*/ 62 h 75"/>
                <a:gd name="T40" fmla="*/ 116 w 116"/>
                <a:gd name="T41" fmla="*/ 62 h 75"/>
                <a:gd name="T42" fmla="*/ 116 w 116"/>
                <a:gd name="T43" fmla="*/ 55 h 75"/>
                <a:gd name="T44" fmla="*/ 113 w 116"/>
                <a:gd name="T45" fmla="*/ 48 h 75"/>
                <a:gd name="T46" fmla="*/ 105 w 116"/>
                <a:gd name="T47" fmla="*/ 46 h 75"/>
                <a:gd name="T48" fmla="*/ 98 w 116"/>
                <a:gd name="T49" fmla="*/ 59 h 75"/>
                <a:gd name="T50" fmla="*/ 91 w 116"/>
                <a:gd name="T51" fmla="*/ 46 h 75"/>
                <a:gd name="T52" fmla="*/ 72 w 116"/>
                <a:gd name="T53" fmla="*/ 45 h 75"/>
                <a:gd name="T54" fmla="*/ 69 w 116"/>
                <a:gd name="T55" fmla="*/ 50 h 75"/>
                <a:gd name="T56" fmla="*/ 64 w 116"/>
                <a:gd name="T57" fmla="*/ 67 h 75"/>
                <a:gd name="T58" fmla="*/ 64 w 116"/>
                <a:gd name="T59" fmla="*/ 52 h 75"/>
                <a:gd name="T60" fmla="*/ 60 w 116"/>
                <a:gd name="T61" fmla="*/ 47 h 75"/>
                <a:gd name="T62" fmla="*/ 56 w 116"/>
                <a:gd name="T63" fmla="*/ 47 h 75"/>
                <a:gd name="T64" fmla="*/ 57 w 116"/>
                <a:gd name="T65" fmla="*/ 54 h 75"/>
                <a:gd name="T66" fmla="*/ 49 w 116"/>
                <a:gd name="T67" fmla="*/ 50 h 75"/>
                <a:gd name="T68" fmla="*/ 47 w 116"/>
                <a:gd name="T69" fmla="*/ 45 h 75"/>
                <a:gd name="T70" fmla="*/ 33 w 116"/>
                <a:gd name="T71" fmla="*/ 48 h 75"/>
                <a:gd name="T72" fmla="*/ 87 w 116"/>
                <a:gd name="T73" fmla="*/ 36 h 75"/>
                <a:gd name="T74" fmla="*/ 109 w 116"/>
                <a:gd name="T75" fmla="*/ 21 h 75"/>
                <a:gd name="T76" fmla="*/ 106 w 116"/>
                <a:gd name="T77" fmla="*/ 42 h 75"/>
                <a:gd name="T78" fmla="*/ 98 w 116"/>
                <a:gd name="T79" fmla="*/ 46 h 75"/>
                <a:gd name="T80" fmla="*/ 87 w 116"/>
                <a:gd name="T81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6" h="75">
                  <a:moveTo>
                    <a:pt x="72" y="29"/>
                  </a:moveTo>
                  <a:cubicBezTo>
                    <a:pt x="72" y="28"/>
                    <a:pt x="72" y="27"/>
                    <a:pt x="72" y="27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1" y="19"/>
                    <a:pt x="70" y="19"/>
                    <a:pt x="69" y="19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0" y="21"/>
                    <a:pt x="56" y="22"/>
                    <a:pt x="47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8"/>
                    <a:pt x="46" y="29"/>
                  </a:cubicBezTo>
                  <a:cubicBezTo>
                    <a:pt x="38" y="23"/>
                    <a:pt x="41" y="20"/>
                    <a:pt x="39" y="9"/>
                  </a:cubicBezTo>
                  <a:cubicBezTo>
                    <a:pt x="45" y="0"/>
                    <a:pt x="75" y="0"/>
                    <a:pt x="79" y="9"/>
                  </a:cubicBezTo>
                  <a:cubicBezTo>
                    <a:pt x="78" y="17"/>
                    <a:pt x="79" y="24"/>
                    <a:pt x="73" y="29"/>
                  </a:cubicBezTo>
                  <a:cubicBezTo>
                    <a:pt x="72" y="29"/>
                    <a:pt x="72" y="29"/>
                    <a:pt x="72" y="29"/>
                  </a:cubicBezTo>
                  <a:close/>
                  <a:moveTo>
                    <a:pt x="8" y="36"/>
                  </a:moveTo>
                  <a:cubicBezTo>
                    <a:pt x="7" y="30"/>
                    <a:pt x="7" y="27"/>
                    <a:pt x="8" y="23"/>
                  </a:cubicBezTo>
                  <a:cubicBezTo>
                    <a:pt x="18" y="25"/>
                    <a:pt x="20" y="16"/>
                    <a:pt x="29" y="23"/>
                  </a:cubicBezTo>
                  <a:cubicBezTo>
                    <a:pt x="30" y="27"/>
                    <a:pt x="30" y="32"/>
                    <a:pt x="29" y="35"/>
                  </a:cubicBezTo>
                  <a:cubicBezTo>
                    <a:pt x="29" y="38"/>
                    <a:pt x="28" y="40"/>
                    <a:pt x="26" y="42"/>
                  </a:cubicBezTo>
                  <a:cubicBezTo>
                    <a:pt x="24" y="44"/>
                    <a:pt x="21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5" y="46"/>
                    <a:pt x="13" y="44"/>
                    <a:pt x="11" y="42"/>
                  </a:cubicBezTo>
                  <a:cubicBezTo>
                    <a:pt x="9" y="40"/>
                    <a:pt x="8" y="38"/>
                    <a:pt x="8" y="36"/>
                  </a:cubicBezTo>
                  <a:close/>
                  <a:moveTo>
                    <a:pt x="25" y="46"/>
                  </a:moveTo>
                  <a:cubicBezTo>
                    <a:pt x="22" y="52"/>
                    <a:pt x="14" y="52"/>
                    <a:pt x="12" y="46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2" y="50"/>
                    <a:pt x="1" y="51"/>
                    <a:pt x="0" y="54"/>
                  </a:cubicBezTo>
                  <a:cubicBezTo>
                    <a:pt x="0" y="56"/>
                    <a:pt x="0" y="58"/>
                    <a:pt x="0" y="61"/>
                  </a:cubicBezTo>
                  <a:cubicBezTo>
                    <a:pt x="1" y="62"/>
                    <a:pt x="1" y="62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5" y="65"/>
                    <a:pt x="26" y="69"/>
                    <a:pt x="26" y="73"/>
                  </a:cubicBezTo>
                  <a:cubicBezTo>
                    <a:pt x="27" y="75"/>
                    <a:pt x="27" y="75"/>
                    <a:pt x="27" y="75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2" y="75"/>
                    <a:pt x="92" y="75"/>
                    <a:pt x="92" y="75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93" y="69"/>
                    <a:pt x="93" y="66"/>
                    <a:pt x="93" y="62"/>
                  </a:cubicBezTo>
                  <a:cubicBezTo>
                    <a:pt x="115" y="62"/>
                    <a:pt x="115" y="62"/>
                    <a:pt x="115" y="62"/>
                  </a:cubicBezTo>
                  <a:cubicBezTo>
                    <a:pt x="116" y="62"/>
                    <a:pt x="116" y="62"/>
                    <a:pt x="116" y="62"/>
                  </a:cubicBezTo>
                  <a:cubicBezTo>
                    <a:pt x="116" y="61"/>
                    <a:pt x="116" y="61"/>
                    <a:pt x="116" y="61"/>
                  </a:cubicBezTo>
                  <a:cubicBezTo>
                    <a:pt x="116" y="59"/>
                    <a:pt x="116" y="57"/>
                    <a:pt x="116" y="55"/>
                  </a:cubicBezTo>
                  <a:cubicBezTo>
                    <a:pt x="116" y="52"/>
                    <a:pt x="115" y="50"/>
                    <a:pt x="114" y="49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13" y="48"/>
                    <a:pt x="113" y="48"/>
                    <a:pt x="113" y="48"/>
                  </a:cubicBezTo>
                  <a:cubicBezTo>
                    <a:pt x="105" y="46"/>
                    <a:pt x="105" y="46"/>
                    <a:pt x="105" y="46"/>
                  </a:cubicBezTo>
                  <a:cubicBezTo>
                    <a:pt x="103" y="47"/>
                    <a:pt x="103" y="47"/>
                    <a:pt x="103" y="47"/>
                  </a:cubicBezTo>
                  <a:cubicBezTo>
                    <a:pt x="98" y="59"/>
                    <a:pt x="98" y="59"/>
                    <a:pt x="98" y="59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1" y="46"/>
                    <a:pt x="91" y="46"/>
                    <a:pt x="91" y="46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4" y="67"/>
                    <a:pt x="64" y="67"/>
                    <a:pt x="64" y="67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59" y="47"/>
                    <a:pt x="59" y="47"/>
                    <a:pt x="59" y="47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4" y="67"/>
                    <a:pt x="54" y="67"/>
                    <a:pt x="54" y="67"/>
                  </a:cubicBezTo>
                  <a:cubicBezTo>
                    <a:pt x="49" y="50"/>
                    <a:pt x="49" y="50"/>
                    <a:pt x="49" y="50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33" y="48"/>
                    <a:pt x="33" y="48"/>
                    <a:pt x="33" y="48"/>
                  </a:cubicBezTo>
                  <a:cubicBezTo>
                    <a:pt x="25" y="46"/>
                    <a:pt x="25" y="46"/>
                    <a:pt x="25" y="46"/>
                  </a:cubicBezTo>
                  <a:close/>
                  <a:moveTo>
                    <a:pt x="87" y="36"/>
                  </a:moveTo>
                  <a:cubicBezTo>
                    <a:pt x="87" y="30"/>
                    <a:pt x="86" y="25"/>
                    <a:pt x="87" y="21"/>
                  </a:cubicBezTo>
                  <a:cubicBezTo>
                    <a:pt x="91" y="18"/>
                    <a:pt x="106" y="18"/>
                    <a:pt x="109" y="21"/>
                  </a:cubicBezTo>
                  <a:cubicBezTo>
                    <a:pt x="109" y="26"/>
                    <a:pt x="109" y="32"/>
                    <a:pt x="109" y="35"/>
                  </a:cubicBezTo>
                  <a:cubicBezTo>
                    <a:pt x="108" y="38"/>
                    <a:pt x="107" y="40"/>
                    <a:pt x="106" y="42"/>
                  </a:cubicBezTo>
                  <a:cubicBezTo>
                    <a:pt x="104" y="44"/>
                    <a:pt x="101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cubicBezTo>
                    <a:pt x="95" y="46"/>
                    <a:pt x="92" y="44"/>
                    <a:pt x="90" y="42"/>
                  </a:cubicBezTo>
                  <a:cubicBezTo>
                    <a:pt x="89" y="40"/>
                    <a:pt x="88" y="38"/>
                    <a:pt x="87" y="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141736" y="2972839"/>
            <a:ext cx="2536851" cy="752897"/>
            <a:chOff x="5823244" y="2818812"/>
            <a:chExt cx="2405575" cy="713936"/>
          </a:xfrm>
        </p:grpSpPr>
        <p:sp>
          <p:nvSpPr>
            <p:cNvPr id="10" name="Rectangle 9"/>
            <p:cNvSpPr/>
            <p:nvPr/>
          </p:nvSpPr>
          <p:spPr>
            <a:xfrm>
              <a:off x="5823244" y="2818812"/>
              <a:ext cx="2405575" cy="713936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337979" y="3058814"/>
              <a:ext cx="1366830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973742" y="2983041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8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Rectangle 23"/>
          <p:cNvSpPr/>
          <p:nvPr/>
        </p:nvSpPr>
        <p:spPr>
          <a:xfrm>
            <a:off x="92432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54236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160397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778432" y="5314186"/>
            <a:ext cx="1899415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924327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4236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160398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8778433" y="5048133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3826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 txBox="1">
            <a:spLocks/>
          </p:cNvSpPr>
          <p:nvPr/>
        </p:nvSpPr>
        <p:spPr>
          <a:xfrm>
            <a:off x="1578065" y="3465652"/>
            <a:ext cx="2106786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807397" y="3976882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6029602" y="4366390"/>
            <a:ext cx="2099520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8250555" y="4877620"/>
            <a:ext cx="2165014" cy="527880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653379" y="2295997"/>
            <a:ext cx="9581341" cy="1394942"/>
          </a:xfrm>
          <a:custGeom>
            <a:avLst/>
            <a:gdLst>
              <a:gd name="connsiteX0" fmla="*/ 0 w 9581341"/>
              <a:gd name="connsiteY0" fmla="*/ 348736 h 1394942"/>
              <a:gd name="connsiteX1" fmla="*/ 8883870 w 9581341"/>
              <a:gd name="connsiteY1" fmla="*/ 348736 h 1394942"/>
              <a:gd name="connsiteX2" fmla="*/ 8883870 w 9581341"/>
              <a:gd name="connsiteY2" fmla="*/ 0 h 1394942"/>
              <a:gd name="connsiteX3" fmla="*/ 9581341 w 9581341"/>
              <a:gd name="connsiteY3" fmla="*/ 697471 h 1394942"/>
              <a:gd name="connsiteX4" fmla="*/ 8883870 w 9581341"/>
              <a:gd name="connsiteY4" fmla="*/ 1394942 h 1394942"/>
              <a:gd name="connsiteX5" fmla="*/ 8883870 w 9581341"/>
              <a:gd name="connsiteY5" fmla="*/ 1046207 h 1394942"/>
              <a:gd name="connsiteX6" fmla="*/ 0 w 9581341"/>
              <a:gd name="connsiteY6" fmla="*/ 1046207 h 1394942"/>
              <a:gd name="connsiteX7" fmla="*/ 0 w 95813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81341" h="1394942">
                <a:moveTo>
                  <a:pt x="0" y="348736"/>
                </a:moveTo>
                <a:lnTo>
                  <a:pt x="8883870" y="348736"/>
                </a:lnTo>
                <a:lnTo>
                  <a:pt x="8883870" y="0"/>
                </a:lnTo>
                <a:lnTo>
                  <a:pt x="9581341" y="697471"/>
                </a:lnTo>
                <a:lnTo>
                  <a:pt x="8883870" y="1394942"/>
                </a:lnTo>
                <a:lnTo>
                  <a:pt x="88838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861878" y="2852514"/>
            <a:ext cx="7372841" cy="1394942"/>
          </a:xfrm>
          <a:custGeom>
            <a:avLst/>
            <a:gdLst>
              <a:gd name="connsiteX0" fmla="*/ 0 w 7372841"/>
              <a:gd name="connsiteY0" fmla="*/ 348736 h 1394942"/>
              <a:gd name="connsiteX1" fmla="*/ 6675370 w 7372841"/>
              <a:gd name="connsiteY1" fmla="*/ 348736 h 1394942"/>
              <a:gd name="connsiteX2" fmla="*/ 6675370 w 7372841"/>
              <a:gd name="connsiteY2" fmla="*/ 0 h 1394942"/>
              <a:gd name="connsiteX3" fmla="*/ 7372841 w 7372841"/>
              <a:gd name="connsiteY3" fmla="*/ 697471 h 1394942"/>
              <a:gd name="connsiteX4" fmla="*/ 6675370 w 7372841"/>
              <a:gd name="connsiteY4" fmla="*/ 1394942 h 1394942"/>
              <a:gd name="connsiteX5" fmla="*/ 6675370 w 7372841"/>
              <a:gd name="connsiteY5" fmla="*/ 1046207 h 1394942"/>
              <a:gd name="connsiteX6" fmla="*/ 0 w 7372841"/>
              <a:gd name="connsiteY6" fmla="*/ 1046207 h 1394942"/>
              <a:gd name="connsiteX7" fmla="*/ 0 w 7372841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72841" h="1394942">
                <a:moveTo>
                  <a:pt x="0" y="348736"/>
                </a:moveTo>
                <a:lnTo>
                  <a:pt x="6675370" y="348736"/>
                </a:lnTo>
                <a:lnTo>
                  <a:pt x="6675370" y="0"/>
                </a:lnTo>
                <a:lnTo>
                  <a:pt x="7372841" y="697471"/>
                </a:lnTo>
                <a:lnTo>
                  <a:pt x="6675370" y="1394942"/>
                </a:lnTo>
                <a:lnTo>
                  <a:pt x="6675370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070377" y="3256285"/>
            <a:ext cx="5164342" cy="1394942"/>
          </a:xfrm>
          <a:custGeom>
            <a:avLst/>
            <a:gdLst>
              <a:gd name="connsiteX0" fmla="*/ 0 w 5164342"/>
              <a:gd name="connsiteY0" fmla="*/ 348736 h 1394942"/>
              <a:gd name="connsiteX1" fmla="*/ 4466871 w 5164342"/>
              <a:gd name="connsiteY1" fmla="*/ 348736 h 1394942"/>
              <a:gd name="connsiteX2" fmla="*/ 4466871 w 5164342"/>
              <a:gd name="connsiteY2" fmla="*/ 0 h 1394942"/>
              <a:gd name="connsiteX3" fmla="*/ 5164342 w 5164342"/>
              <a:gd name="connsiteY3" fmla="*/ 697471 h 1394942"/>
              <a:gd name="connsiteX4" fmla="*/ 4466871 w 5164342"/>
              <a:gd name="connsiteY4" fmla="*/ 1394942 h 1394942"/>
              <a:gd name="connsiteX5" fmla="*/ 4466871 w 5164342"/>
              <a:gd name="connsiteY5" fmla="*/ 1046207 h 1394942"/>
              <a:gd name="connsiteX6" fmla="*/ 0 w 5164342"/>
              <a:gd name="connsiteY6" fmla="*/ 1046207 h 1394942"/>
              <a:gd name="connsiteX7" fmla="*/ 0 w 5164342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164342" h="1394942">
                <a:moveTo>
                  <a:pt x="0" y="348736"/>
                </a:moveTo>
                <a:lnTo>
                  <a:pt x="4466871" y="348736"/>
                </a:lnTo>
                <a:lnTo>
                  <a:pt x="4466871" y="0"/>
                </a:lnTo>
                <a:lnTo>
                  <a:pt x="5164342" y="697471"/>
                </a:lnTo>
                <a:lnTo>
                  <a:pt x="4466871" y="1394942"/>
                </a:lnTo>
                <a:lnTo>
                  <a:pt x="4466871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278876" y="3720987"/>
            <a:ext cx="2955843" cy="1394942"/>
          </a:xfrm>
          <a:custGeom>
            <a:avLst/>
            <a:gdLst>
              <a:gd name="connsiteX0" fmla="*/ 0 w 2955843"/>
              <a:gd name="connsiteY0" fmla="*/ 348736 h 1394942"/>
              <a:gd name="connsiteX1" fmla="*/ 2258372 w 2955843"/>
              <a:gd name="connsiteY1" fmla="*/ 348736 h 1394942"/>
              <a:gd name="connsiteX2" fmla="*/ 2258372 w 2955843"/>
              <a:gd name="connsiteY2" fmla="*/ 0 h 1394942"/>
              <a:gd name="connsiteX3" fmla="*/ 2955843 w 2955843"/>
              <a:gd name="connsiteY3" fmla="*/ 697471 h 1394942"/>
              <a:gd name="connsiteX4" fmla="*/ 2258372 w 2955843"/>
              <a:gd name="connsiteY4" fmla="*/ 1394942 h 1394942"/>
              <a:gd name="connsiteX5" fmla="*/ 2258372 w 2955843"/>
              <a:gd name="connsiteY5" fmla="*/ 1046207 h 1394942"/>
              <a:gd name="connsiteX6" fmla="*/ 0 w 2955843"/>
              <a:gd name="connsiteY6" fmla="*/ 1046207 h 1394942"/>
              <a:gd name="connsiteX7" fmla="*/ 0 w 2955843"/>
              <a:gd name="connsiteY7" fmla="*/ 348736 h 1394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955843" h="1394942">
                <a:moveTo>
                  <a:pt x="0" y="348736"/>
                </a:moveTo>
                <a:lnTo>
                  <a:pt x="2258372" y="348736"/>
                </a:lnTo>
                <a:lnTo>
                  <a:pt x="2258372" y="0"/>
                </a:lnTo>
                <a:lnTo>
                  <a:pt x="2955843" y="697471"/>
                </a:lnTo>
                <a:lnTo>
                  <a:pt x="2258372" y="1394942"/>
                </a:lnTo>
                <a:lnTo>
                  <a:pt x="2258372" y="1046207"/>
                </a:lnTo>
                <a:lnTo>
                  <a:pt x="0" y="1046207"/>
                </a:lnTo>
                <a:lnTo>
                  <a:pt x="0" y="348736"/>
                </a:lnTo>
                <a:close/>
              </a:path>
            </a:pathLst>
          </a:custGeom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0000" tIns="379216" rIns="602735" bIns="570182" numCol="1" spcCol="1270" anchor="ctr" anchorCtr="0">
            <a:noAutofit/>
          </a:bodyPr>
          <a:lstStyle/>
          <a:p>
            <a:pPr lvl="0" algn="ctr" defTabSz="355600">
              <a:lnSpc>
                <a:spcPct val="120000"/>
              </a:lnSpc>
              <a:spcAft>
                <a:spcPts val="0"/>
              </a:spcAft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kern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6"/>
          <p:cNvSpPr>
            <a:spLocks/>
          </p:cNvSpPr>
          <p:nvPr/>
        </p:nvSpPr>
        <p:spPr bwMode="auto">
          <a:xfrm>
            <a:off x="8374712" y="4204507"/>
            <a:ext cx="379667" cy="37966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6212289" y="3773072"/>
            <a:ext cx="379667" cy="379667"/>
            <a:chOff x="3526798" y="4057329"/>
            <a:chExt cx="284519" cy="359394"/>
          </a:xfrm>
          <a:solidFill>
            <a:schemeClr val="bg1"/>
          </a:solidFill>
        </p:grpSpPr>
        <p:sp>
          <p:nvSpPr>
            <p:cNvPr id="18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1804660" y="2787842"/>
            <a:ext cx="379667" cy="379667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2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030296" y="3349692"/>
            <a:ext cx="379667" cy="379667"/>
            <a:chOff x="3440113" y="1050925"/>
            <a:chExt cx="390525" cy="333376"/>
          </a:xfrm>
          <a:solidFill>
            <a:schemeClr val="bg1"/>
          </a:solidFill>
        </p:grpSpPr>
        <p:sp>
          <p:nvSpPr>
            <p:cNvPr id="27" name="Freeform 8"/>
            <p:cNvSpPr>
              <a:spLocks/>
            </p:cNvSpPr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10"/>
            <p:cNvSpPr>
              <a:spLocks/>
            </p:cNvSpPr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11"/>
            <p:cNvSpPr>
              <a:spLocks/>
            </p:cNvSpPr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2"/>
            <p:cNvSpPr>
              <a:spLocks/>
            </p:cNvSpPr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13"/>
            <p:cNvSpPr>
              <a:spLocks/>
            </p:cNvSpPr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0968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5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58"/>
          <p:cNvGrpSpPr/>
          <p:nvPr/>
        </p:nvGrpSpPr>
        <p:grpSpPr>
          <a:xfrm>
            <a:off x="6861423" y="1528093"/>
            <a:ext cx="4209180" cy="4426319"/>
            <a:chOff x="6232318" y="1631840"/>
            <a:chExt cx="4969784" cy="5226160"/>
          </a:xfrm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7783740" y="4766317"/>
              <a:ext cx="1781183" cy="2091683"/>
            </a:xfrm>
            <a:custGeom>
              <a:avLst/>
              <a:gdLst>
                <a:gd name="T0" fmla="*/ 27 w 764"/>
                <a:gd name="T1" fmla="*/ 536 h 897"/>
                <a:gd name="T2" fmla="*/ 37 w 764"/>
                <a:gd name="T3" fmla="*/ 614 h 897"/>
                <a:gd name="T4" fmla="*/ 23 w 764"/>
                <a:gd name="T5" fmla="*/ 649 h 897"/>
                <a:gd name="T6" fmla="*/ 171 w 764"/>
                <a:gd name="T7" fmla="*/ 735 h 897"/>
                <a:gd name="T8" fmla="*/ 170 w 764"/>
                <a:gd name="T9" fmla="*/ 764 h 897"/>
                <a:gd name="T10" fmla="*/ 197 w 764"/>
                <a:gd name="T11" fmla="*/ 887 h 897"/>
                <a:gd name="T12" fmla="*/ 589 w 764"/>
                <a:gd name="T13" fmla="*/ 897 h 897"/>
                <a:gd name="T14" fmla="*/ 522 w 764"/>
                <a:gd name="T15" fmla="*/ 818 h 897"/>
                <a:gd name="T16" fmla="*/ 524 w 764"/>
                <a:gd name="T17" fmla="*/ 670 h 897"/>
                <a:gd name="T18" fmla="*/ 585 w 764"/>
                <a:gd name="T19" fmla="*/ 615 h 897"/>
                <a:gd name="T20" fmla="*/ 640 w 764"/>
                <a:gd name="T21" fmla="*/ 537 h 897"/>
                <a:gd name="T22" fmla="*/ 640 w 764"/>
                <a:gd name="T23" fmla="*/ 558 h 897"/>
                <a:gd name="T24" fmla="*/ 686 w 764"/>
                <a:gd name="T25" fmla="*/ 508 h 897"/>
                <a:gd name="T26" fmla="*/ 695 w 764"/>
                <a:gd name="T27" fmla="*/ 493 h 897"/>
                <a:gd name="T28" fmla="*/ 764 w 764"/>
                <a:gd name="T29" fmla="*/ 446 h 897"/>
                <a:gd name="T30" fmla="*/ 751 w 764"/>
                <a:gd name="T31" fmla="*/ 442 h 897"/>
                <a:gd name="T32" fmla="*/ 700 w 764"/>
                <a:gd name="T33" fmla="*/ 349 h 897"/>
                <a:gd name="T34" fmla="*/ 702 w 764"/>
                <a:gd name="T35" fmla="*/ 332 h 897"/>
                <a:gd name="T36" fmla="*/ 715 w 764"/>
                <a:gd name="T37" fmla="*/ 345 h 897"/>
                <a:gd name="T38" fmla="*/ 694 w 764"/>
                <a:gd name="T39" fmla="*/ 268 h 897"/>
                <a:gd name="T40" fmla="*/ 694 w 764"/>
                <a:gd name="T41" fmla="*/ 264 h 897"/>
                <a:gd name="T42" fmla="*/ 639 w 764"/>
                <a:gd name="T43" fmla="*/ 208 h 897"/>
                <a:gd name="T44" fmla="*/ 654 w 764"/>
                <a:gd name="T45" fmla="*/ 216 h 897"/>
                <a:gd name="T46" fmla="*/ 692 w 764"/>
                <a:gd name="T47" fmla="*/ 255 h 897"/>
                <a:gd name="T48" fmla="*/ 651 w 764"/>
                <a:gd name="T49" fmla="*/ 178 h 897"/>
                <a:gd name="T50" fmla="*/ 646 w 764"/>
                <a:gd name="T51" fmla="*/ 173 h 897"/>
                <a:gd name="T52" fmla="*/ 620 w 764"/>
                <a:gd name="T53" fmla="*/ 109 h 897"/>
                <a:gd name="T54" fmla="*/ 516 w 764"/>
                <a:gd name="T55" fmla="*/ 139 h 897"/>
                <a:gd name="T56" fmla="*/ 408 w 764"/>
                <a:gd name="T57" fmla="*/ 62 h 897"/>
                <a:gd name="T58" fmla="*/ 381 w 764"/>
                <a:gd name="T59" fmla="*/ 92 h 897"/>
                <a:gd name="T60" fmla="*/ 383 w 764"/>
                <a:gd name="T61" fmla="*/ 73 h 897"/>
                <a:gd name="T62" fmla="*/ 367 w 764"/>
                <a:gd name="T63" fmla="*/ 96 h 897"/>
                <a:gd name="T64" fmla="*/ 348 w 764"/>
                <a:gd name="T65" fmla="*/ 68 h 897"/>
                <a:gd name="T66" fmla="*/ 290 w 764"/>
                <a:gd name="T67" fmla="*/ 59 h 897"/>
                <a:gd name="T68" fmla="*/ 281 w 764"/>
                <a:gd name="T69" fmla="*/ 59 h 897"/>
                <a:gd name="T70" fmla="*/ 291 w 764"/>
                <a:gd name="T71" fmla="*/ 41 h 897"/>
                <a:gd name="T72" fmla="*/ 269 w 764"/>
                <a:gd name="T73" fmla="*/ 62 h 897"/>
                <a:gd name="T74" fmla="*/ 201 w 764"/>
                <a:gd name="T75" fmla="*/ 86 h 897"/>
                <a:gd name="T76" fmla="*/ 161 w 764"/>
                <a:gd name="T77" fmla="*/ 93 h 897"/>
                <a:gd name="T78" fmla="*/ 156 w 764"/>
                <a:gd name="T79" fmla="*/ 96 h 897"/>
                <a:gd name="T80" fmla="*/ 133 w 764"/>
                <a:gd name="T81" fmla="*/ 81 h 897"/>
                <a:gd name="T82" fmla="*/ 73 w 764"/>
                <a:gd name="T83" fmla="*/ 164 h 897"/>
                <a:gd name="T84" fmla="*/ 71 w 764"/>
                <a:gd name="T85" fmla="*/ 166 h 897"/>
                <a:gd name="T86" fmla="*/ 54 w 764"/>
                <a:gd name="T87" fmla="*/ 180 h 897"/>
                <a:gd name="T88" fmla="*/ 91 w 764"/>
                <a:gd name="T89" fmla="*/ 189 h 897"/>
                <a:gd name="T90" fmla="*/ 131 w 764"/>
                <a:gd name="T91" fmla="*/ 251 h 897"/>
                <a:gd name="T92" fmla="*/ 125 w 764"/>
                <a:gd name="T93" fmla="*/ 285 h 897"/>
                <a:gd name="T94" fmla="*/ 93 w 764"/>
                <a:gd name="T95" fmla="*/ 339 h 897"/>
                <a:gd name="T96" fmla="*/ 81 w 764"/>
                <a:gd name="T97" fmla="*/ 389 h 897"/>
                <a:gd name="T98" fmla="*/ 17 w 764"/>
                <a:gd name="T99" fmla="*/ 446 h 897"/>
                <a:gd name="T100" fmla="*/ 35 w 764"/>
                <a:gd name="T101" fmla="*/ 506 h 897"/>
                <a:gd name="T102" fmla="*/ 637 w 764"/>
                <a:gd name="T103" fmla="*/ 203 h 897"/>
                <a:gd name="T104" fmla="*/ 629 w 764"/>
                <a:gd name="T105" fmla="*/ 187 h 897"/>
                <a:gd name="T106" fmla="*/ 656 w 764"/>
                <a:gd name="T107" fmla="*/ 204 h 897"/>
                <a:gd name="T108" fmla="*/ 616 w 764"/>
                <a:gd name="T109" fmla="*/ 178 h 897"/>
                <a:gd name="T110" fmla="*/ 642 w 764"/>
                <a:gd name="T111" fmla="*/ 175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64" h="897">
                  <a:moveTo>
                    <a:pt x="35" y="506"/>
                  </a:moveTo>
                  <a:cubicBezTo>
                    <a:pt x="52" y="520"/>
                    <a:pt x="27" y="536"/>
                    <a:pt x="27" y="536"/>
                  </a:cubicBezTo>
                  <a:cubicBezTo>
                    <a:pt x="17" y="554"/>
                    <a:pt x="43" y="573"/>
                    <a:pt x="43" y="573"/>
                  </a:cubicBezTo>
                  <a:cubicBezTo>
                    <a:pt x="17" y="597"/>
                    <a:pt x="37" y="614"/>
                    <a:pt x="37" y="614"/>
                  </a:cubicBezTo>
                  <a:cubicBezTo>
                    <a:pt x="44" y="619"/>
                    <a:pt x="36" y="627"/>
                    <a:pt x="36" y="627"/>
                  </a:cubicBezTo>
                  <a:cubicBezTo>
                    <a:pt x="29" y="632"/>
                    <a:pt x="23" y="649"/>
                    <a:pt x="23" y="649"/>
                  </a:cubicBezTo>
                  <a:cubicBezTo>
                    <a:pt x="4" y="715"/>
                    <a:pt x="60" y="730"/>
                    <a:pt x="60" y="730"/>
                  </a:cubicBezTo>
                  <a:cubicBezTo>
                    <a:pt x="83" y="739"/>
                    <a:pt x="171" y="735"/>
                    <a:pt x="171" y="735"/>
                  </a:cubicBezTo>
                  <a:cubicBezTo>
                    <a:pt x="171" y="736"/>
                    <a:pt x="171" y="736"/>
                    <a:pt x="171" y="736"/>
                  </a:cubicBezTo>
                  <a:cubicBezTo>
                    <a:pt x="171" y="736"/>
                    <a:pt x="174" y="748"/>
                    <a:pt x="170" y="764"/>
                  </a:cubicBezTo>
                  <a:cubicBezTo>
                    <a:pt x="166" y="781"/>
                    <a:pt x="176" y="813"/>
                    <a:pt x="179" y="823"/>
                  </a:cubicBezTo>
                  <a:cubicBezTo>
                    <a:pt x="182" y="834"/>
                    <a:pt x="189" y="881"/>
                    <a:pt x="197" y="887"/>
                  </a:cubicBezTo>
                  <a:cubicBezTo>
                    <a:pt x="200" y="889"/>
                    <a:pt x="202" y="893"/>
                    <a:pt x="203" y="897"/>
                  </a:cubicBezTo>
                  <a:cubicBezTo>
                    <a:pt x="589" y="897"/>
                    <a:pt x="589" y="897"/>
                    <a:pt x="589" y="897"/>
                  </a:cubicBezTo>
                  <a:cubicBezTo>
                    <a:pt x="580" y="887"/>
                    <a:pt x="572" y="878"/>
                    <a:pt x="565" y="871"/>
                  </a:cubicBezTo>
                  <a:cubicBezTo>
                    <a:pt x="539" y="845"/>
                    <a:pt x="538" y="838"/>
                    <a:pt x="522" y="818"/>
                  </a:cubicBezTo>
                  <a:cubicBezTo>
                    <a:pt x="506" y="797"/>
                    <a:pt x="504" y="766"/>
                    <a:pt x="503" y="738"/>
                  </a:cubicBezTo>
                  <a:cubicBezTo>
                    <a:pt x="502" y="711"/>
                    <a:pt x="518" y="680"/>
                    <a:pt x="524" y="670"/>
                  </a:cubicBezTo>
                  <a:cubicBezTo>
                    <a:pt x="530" y="659"/>
                    <a:pt x="535" y="658"/>
                    <a:pt x="547" y="646"/>
                  </a:cubicBezTo>
                  <a:cubicBezTo>
                    <a:pt x="559" y="634"/>
                    <a:pt x="567" y="632"/>
                    <a:pt x="585" y="615"/>
                  </a:cubicBezTo>
                  <a:cubicBezTo>
                    <a:pt x="604" y="599"/>
                    <a:pt x="613" y="577"/>
                    <a:pt x="621" y="564"/>
                  </a:cubicBezTo>
                  <a:cubicBezTo>
                    <a:pt x="629" y="550"/>
                    <a:pt x="640" y="537"/>
                    <a:pt x="640" y="537"/>
                  </a:cubicBezTo>
                  <a:cubicBezTo>
                    <a:pt x="635" y="545"/>
                    <a:pt x="643" y="577"/>
                    <a:pt x="640" y="559"/>
                  </a:cubicBezTo>
                  <a:cubicBezTo>
                    <a:pt x="640" y="559"/>
                    <a:pt x="640" y="558"/>
                    <a:pt x="640" y="558"/>
                  </a:cubicBezTo>
                  <a:cubicBezTo>
                    <a:pt x="640" y="539"/>
                    <a:pt x="674" y="496"/>
                    <a:pt x="674" y="496"/>
                  </a:cubicBezTo>
                  <a:cubicBezTo>
                    <a:pt x="673" y="500"/>
                    <a:pt x="686" y="508"/>
                    <a:pt x="686" y="508"/>
                  </a:cubicBezTo>
                  <a:cubicBezTo>
                    <a:pt x="676" y="501"/>
                    <a:pt x="683" y="478"/>
                    <a:pt x="683" y="478"/>
                  </a:cubicBezTo>
                  <a:cubicBezTo>
                    <a:pt x="692" y="470"/>
                    <a:pt x="695" y="493"/>
                    <a:pt x="695" y="493"/>
                  </a:cubicBezTo>
                  <a:cubicBezTo>
                    <a:pt x="712" y="482"/>
                    <a:pt x="701" y="457"/>
                    <a:pt x="701" y="457"/>
                  </a:cubicBezTo>
                  <a:cubicBezTo>
                    <a:pt x="753" y="468"/>
                    <a:pt x="764" y="446"/>
                    <a:pt x="764" y="446"/>
                  </a:cubicBezTo>
                  <a:cubicBezTo>
                    <a:pt x="755" y="456"/>
                    <a:pt x="736" y="450"/>
                    <a:pt x="736" y="450"/>
                  </a:cubicBezTo>
                  <a:cubicBezTo>
                    <a:pt x="749" y="444"/>
                    <a:pt x="751" y="442"/>
                    <a:pt x="751" y="442"/>
                  </a:cubicBezTo>
                  <a:cubicBezTo>
                    <a:pt x="670" y="475"/>
                    <a:pt x="689" y="396"/>
                    <a:pt x="689" y="396"/>
                  </a:cubicBezTo>
                  <a:cubicBezTo>
                    <a:pt x="711" y="374"/>
                    <a:pt x="700" y="349"/>
                    <a:pt x="700" y="349"/>
                  </a:cubicBezTo>
                  <a:cubicBezTo>
                    <a:pt x="715" y="365"/>
                    <a:pt x="701" y="394"/>
                    <a:pt x="701" y="394"/>
                  </a:cubicBezTo>
                  <a:cubicBezTo>
                    <a:pt x="718" y="373"/>
                    <a:pt x="705" y="338"/>
                    <a:pt x="702" y="332"/>
                  </a:cubicBezTo>
                  <a:cubicBezTo>
                    <a:pt x="700" y="326"/>
                    <a:pt x="700" y="318"/>
                    <a:pt x="700" y="318"/>
                  </a:cubicBezTo>
                  <a:cubicBezTo>
                    <a:pt x="714" y="329"/>
                    <a:pt x="715" y="345"/>
                    <a:pt x="715" y="345"/>
                  </a:cubicBezTo>
                  <a:cubicBezTo>
                    <a:pt x="719" y="334"/>
                    <a:pt x="698" y="303"/>
                    <a:pt x="698" y="303"/>
                  </a:cubicBezTo>
                  <a:cubicBezTo>
                    <a:pt x="702" y="294"/>
                    <a:pt x="694" y="268"/>
                    <a:pt x="694" y="268"/>
                  </a:cubicBezTo>
                  <a:cubicBezTo>
                    <a:pt x="702" y="263"/>
                    <a:pt x="715" y="275"/>
                    <a:pt x="715" y="275"/>
                  </a:cubicBezTo>
                  <a:cubicBezTo>
                    <a:pt x="712" y="265"/>
                    <a:pt x="694" y="264"/>
                    <a:pt x="694" y="264"/>
                  </a:cubicBezTo>
                  <a:cubicBezTo>
                    <a:pt x="694" y="259"/>
                    <a:pt x="678" y="249"/>
                    <a:pt x="678" y="249"/>
                  </a:cubicBezTo>
                  <a:cubicBezTo>
                    <a:pt x="671" y="224"/>
                    <a:pt x="639" y="208"/>
                    <a:pt x="639" y="208"/>
                  </a:cubicBezTo>
                  <a:cubicBezTo>
                    <a:pt x="645" y="207"/>
                    <a:pt x="651" y="207"/>
                    <a:pt x="655" y="208"/>
                  </a:cubicBezTo>
                  <a:cubicBezTo>
                    <a:pt x="655" y="213"/>
                    <a:pt x="654" y="216"/>
                    <a:pt x="654" y="216"/>
                  </a:cubicBezTo>
                  <a:cubicBezTo>
                    <a:pt x="655" y="213"/>
                    <a:pt x="656" y="211"/>
                    <a:pt x="656" y="208"/>
                  </a:cubicBezTo>
                  <a:cubicBezTo>
                    <a:pt x="687" y="215"/>
                    <a:pt x="692" y="255"/>
                    <a:pt x="692" y="255"/>
                  </a:cubicBezTo>
                  <a:cubicBezTo>
                    <a:pt x="689" y="221"/>
                    <a:pt x="672" y="209"/>
                    <a:pt x="657" y="205"/>
                  </a:cubicBezTo>
                  <a:cubicBezTo>
                    <a:pt x="660" y="193"/>
                    <a:pt x="657" y="184"/>
                    <a:pt x="651" y="178"/>
                  </a:cubicBezTo>
                  <a:cubicBezTo>
                    <a:pt x="662" y="168"/>
                    <a:pt x="658" y="154"/>
                    <a:pt x="658" y="154"/>
                  </a:cubicBezTo>
                  <a:cubicBezTo>
                    <a:pt x="656" y="164"/>
                    <a:pt x="652" y="169"/>
                    <a:pt x="646" y="173"/>
                  </a:cubicBezTo>
                  <a:cubicBezTo>
                    <a:pt x="626" y="156"/>
                    <a:pt x="588" y="154"/>
                    <a:pt x="588" y="154"/>
                  </a:cubicBezTo>
                  <a:cubicBezTo>
                    <a:pt x="622" y="139"/>
                    <a:pt x="620" y="109"/>
                    <a:pt x="620" y="109"/>
                  </a:cubicBezTo>
                  <a:cubicBezTo>
                    <a:pt x="613" y="149"/>
                    <a:pt x="576" y="150"/>
                    <a:pt x="566" y="145"/>
                  </a:cubicBezTo>
                  <a:cubicBezTo>
                    <a:pt x="556" y="140"/>
                    <a:pt x="531" y="143"/>
                    <a:pt x="516" y="139"/>
                  </a:cubicBezTo>
                  <a:cubicBezTo>
                    <a:pt x="501" y="136"/>
                    <a:pt x="482" y="114"/>
                    <a:pt x="482" y="114"/>
                  </a:cubicBezTo>
                  <a:cubicBezTo>
                    <a:pt x="483" y="50"/>
                    <a:pt x="408" y="62"/>
                    <a:pt x="408" y="62"/>
                  </a:cubicBezTo>
                  <a:cubicBezTo>
                    <a:pt x="398" y="36"/>
                    <a:pt x="368" y="45"/>
                    <a:pt x="368" y="45"/>
                  </a:cubicBezTo>
                  <a:cubicBezTo>
                    <a:pt x="439" y="56"/>
                    <a:pt x="381" y="92"/>
                    <a:pt x="381" y="92"/>
                  </a:cubicBezTo>
                  <a:cubicBezTo>
                    <a:pt x="381" y="92"/>
                    <a:pt x="387" y="95"/>
                    <a:pt x="379" y="92"/>
                  </a:cubicBezTo>
                  <a:cubicBezTo>
                    <a:pt x="371" y="88"/>
                    <a:pt x="383" y="73"/>
                    <a:pt x="383" y="73"/>
                  </a:cubicBezTo>
                  <a:cubicBezTo>
                    <a:pt x="368" y="84"/>
                    <a:pt x="379" y="97"/>
                    <a:pt x="379" y="97"/>
                  </a:cubicBezTo>
                  <a:cubicBezTo>
                    <a:pt x="388" y="105"/>
                    <a:pt x="377" y="99"/>
                    <a:pt x="367" y="96"/>
                  </a:cubicBezTo>
                  <a:cubicBezTo>
                    <a:pt x="358" y="93"/>
                    <a:pt x="348" y="90"/>
                    <a:pt x="348" y="90"/>
                  </a:cubicBezTo>
                  <a:cubicBezTo>
                    <a:pt x="334" y="81"/>
                    <a:pt x="348" y="68"/>
                    <a:pt x="348" y="68"/>
                  </a:cubicBezTo>
                  <a:cubicBezTo>
                    <a:pt x="359" y="59"/>
                    <a:pt x="366" y="87"/>
                    <a:pt x="366" y="87"/>
                  </a:cubicBezTo>
                  <a:cubicBezTo>
                    <a:pt x="360" y="36"/>
                    <a:pt x="290" y="59"/>
                    <a:pt x="290" y="59"/>
                  </a:cubicBezTo>
                  <a:cubicBezTo>
                    <a:pt x="326" y="20"/>
                    <a:pt x="354" y="36"/>
                    <a:pt x="354" y="36"/>
                  </a:cubicBezTo>
                  <a:cubicBezTo>
                    <a:pt x="328" y="16"/>
                    <a:pt x="281" y="59"/>
                    <a:pt x="281" y="59"/>
                  </a:cubicBezTo>
                  <a:cubicBezTo>
                    <a:pt x="285" y="47"/>
                    <a:pt x="308" y="35"/>
                    <a:pt x="308" y="35"/>
                  </a:cubicBezTo>
                  <a:cubicBezTo>
                    <a:pt x="301" y="34"/>
                    <a:pt x="291" y="41"/>
                    <a:pt x="291" y="41"/>
                  </a:cubicBezTo>
                  <a:cubicBezTo>
                    <a:pt x="307" y="18"/>
                    <a:pt x="317" y="32"/>
                    <a:pt x="317" y="32"/>
                  </a:cubicBezTo>
                  <a:cubicBezTo>
                    <a:pt x="307" y="0"/>
                    <a:pt x="269" y="62"/>
                    <a:pt x="269" y="62"/>
                  </a:cubicBezTo>
                  <a:cubicBezTo>
                    <a:pt x="253" y="51"/>
                    <a:pt x="240" y="69"/>
                    <a:pt x="240" y="69"/>
                  </a:cubicBezTo>
                  <a:cubicBezTo>
                    <a:pt x="218" y="50"/>
                    <a:pt x="201" y="86"/>
                    <a:pt x="201" y="86"/>
                  </a:cubicBezTo>
                  <a:cubicBezTo>
                    <a:pt x="196" y="87"/>
                    <a:pt x="191" y="93"/>
                    <a:pt x="191" y="93"/>
                  </a:cubicBezTo>
                  <a:cubicBezTo>
                    <a:pt x="180" y="85"/>
                    <a:pt x="161" y="93"/>
                    <a:pt x="161" y="93"/>
                  </a:cubicBezTo>
                  <a:cubicBezTo>
                    <a:pt x="164" y="68"/>
                    <a:pt x="185" y="65"/>
                    <a:pt x="192" y="65"/>
                  </a:cubicBezTo>
                  <a:cubicBezTo>
                    <a:pt x="158" y="65"/>
                    <a:pt x="156" y="96"/>
                    <a:pt x="156" y="96"/>
                  </a:cubicBezTo>
                  <a:cubicBezTo>
                    <a:pt x="141" y="85"/>
                    <a:pt x="99" y="105"/>
                    <a:pt x="99" y="105"/>
                  </a:cubicBezTo>
                  <a:cubicBezTo>
                    <a:pt x="105" y="71"/>
                    <a:pt x="133" y="81"/>
                    <a:pt x="133" y="81"/>
                  </a:cubicBezTo>
                  <a:cubicBezTo>
                    <a:pt x="101" y="65"/>
                    <a:pt x="91" y="115"/>
                    <a:pt x="91" y="115"/>
                  </a:cubicBezTo>
                  <a:cubicBezTo>
                    <a:pt x="71" y="123"/>
                    <a:pt x="73" y="164"/>
                    <a:pt x="73" y="164"/>
                  </a:cubicBezTo>
                  <a:cubicBezTo>
                    <a:pt x="63" y="160"/>
                    <a:pt x="65" y="147"/>
                    <a:pt x="65" y="147"/>
                  </a:cubicBezTo>
                  <a:cubicBezTo>
                    <a:pt x="60" y="158"/>
                    <a:pt x="71" y="166"/>
                    <a:pt x="71" y="166"/>
                  </a:cubicBezTo>
                  <a:cubicBezTo>
                    <a:pt x="68" y="174"/>
                    <a:pt x="74" y="185"/>
                    <a:pt x="74" y="185"/>
                  </a:cubicBezTo>
                  <a:cubicBezTo>
                    <a:pt x="64" y="187"/>
                    <a:pt x="54" y="180"/>
                    <a:pt x="54" y="180"/>
                  </a:cubicBezTo>
                  <a:cubicBezTo>
                    <a:pt x="61" y="191"/>
                    <a:pt x="91" y="188"/>
                    <a:pt x="91" y="188"/>
                  </a:cubicBezTo>
                  <a:cubicBezTo>
                    <a:pt x="91" y="188"/>
                    <a:pt x="102" y="171"/>
                    <a:pt x="91" y="189"/>
                  </a:cubicBezTo>
                  <a:cubicBezTo>
                    <a:pt x="81" y="207"/>
                    <a:pt x="129" y="230"/>
                    <a:pt x="129" y="230"/>
                  </a:cubicBezTo>
                  <a:cubicBezTo>
                    <a:pt x="115" y="237"/>
                    <a:pt x="131" y="251"/>
                    <a:pt x="131" y="251"/>
                  </a:cubicBezTo>
                  <a:cubicBezTo>
                    <a:pt x="118" y="231"/>
                    <a:pt x="146" y="232"/>
                    <a:pt x="146" y="232"/>
                  </a:cubicBezTo>
                  <a:cubicBezTo>
                    <a:pt x="144" y="235"/>
                    <a:pt x="129" y="277"/>
                    <a:pt x="125" y="285"/>
                  </a:cubicBezTo>
                  <a:cubicBezTo>
                    <a:pt x="122" y="293"/>
                    <a:pt x="119" y="297"/>
                    <a:pt x="109" y="310"/>
                  </a:cubicBezTo>
                  <a:cubicBezTo>
                    <a:pt x="99" y="324"/>
                    <a:pt x="93" y="339"/>
                    <a:pt x="93" y="339"/>
                  </a:cubicBezTo>
                  <a:cubicBezTo>
                    <a:pt x="81" y="351"/>
                    <a:pt x="98" y="365"/>
                    <a:pt x="98" y="365"/>
                  </a:cubicBezTo>
                  <a:cubicBezTo>
                    <a:pt x="103" y="370"/>
                    <a:pt x="98" y="382"/>
                    <a:pt x="81" y="389"/>
                  </a:cubicBezTo>
                  <a:cubicBezTo>
                    <a:pt x="65" y="396"/>
                    <a:pt x="57" y="408"/>
                    <a:pt x="51" y="414"/>
                  </a:cubicBezTo>
                  <a:cubicBezTo>
                    <a:pt x="45" y="419"/>
                    <a:pt x="35" y="428"/>
                    <a:pt x="17" y="446"/>
                  </a:cubicBezTo>
                  <a:cubicBezTo>
                    <a:pt x="0" y="463"/>
                    <a:pt x="6" y="475"/>
                    <a:pt x="6" y="475"/>
                  </a:cubicBezTo>
                  <a:cubicBezTo>
                    <a:pt x="9" y="496"/>
                    <a:pt x="35" y="506"/>
                    <a:pt x="35" y="506"/>
                  </a:cubicBezTo>
                  <a:close/>
                  <a:moveTo>
                    <a:pt x="656" y="204"/>
                  </a:moveTo>
                  <a:cubicBezTo>
                    <a:pt x="645" y="202"/>
                    <a:pt x="637" y="203"/>
                    <a:pt x="637" y="203"/>
                  </a:cubicBezTo>
                  <a:cubicBezTo>
                    <a:pt x="638" y="198"/>
                    <a:pt x="628" y="193"/>
                    <a:pt x="628" y="193"/>
                  </a:cubicBezTo>
                  <a:cubicBezTo>
                    <a:pt x="629" y="190"/>
                    <a:pt x="629" y="187"/>
                    <a:pt x="629" y="187"/>
                  </a:cubicBezTo>
                  <a:cubicBezTo>
                    <a:pt x="637" y="185"/>
                    <a:pt x="643" y="183"/>
                    <a:pt x="648" y="180"/>
                  </a:cubicBezTo>
                  <a:cubicBezTo>
                    <a:pt x="655" y="188"/>
                    <a:pt x="657" y="197"/>
                    <a:pt x="656" y="204"/>
                  </a:cubicBezTo>
                  <a:close/>
                  <a:moveTo>
                    <a:pt x="642" y="175"/>
                  </a:moveTo>
                  <a:cubicBezTo>
                    <a:pt x="630" y="181"/>
                    <a:pt x="616" y="178"/>
                    <a:pt x="616" y="178"/>
                  </a:cubicBezTo>
                  <a:cubicBezTo>
                    <a:pt x="618" y="173"/>
                    <a:pt x="605" y="168"/>
                    <a:pt x="605" y="168"/>
                  </a:cubicBezTo>
                  <a:cubicBezTo>
                    <a:pt x="623" y="168"/>
                    <a:pt x="634" y="171"/>
                    <a:pt x="642" y="1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Group 4"/>
            <p:cNvGrpSpPr/>
            <p:nvPr/>
          </p:nvGrpSpPr>
          <p:grpSpPr>
            <a:xfrm>
              <a:off x="6911115" y="4116699"/>
              <a:ext cx="934635" cy="960622"/>
              <a:chOff x="6746504" y="3812399"/>
              <a:chExt cx="1130908" cy="1162352"/>
            </a:xfrm>
          </p:grpSpPr>
          <p:sp>
            <p:nvSpPr>
              <p:cNvPr id="6" name="Freeform 6"/>
              <p:cNvSpPr>
                <a:spLocks/>
              </p:cNvSpPr>
              <p:nvPr/>
            </p:nvSpPr>
            <p:spPr bwMode="auto">
              <a:xfrm>
                <a:off x="6746504" y="3812399"/>
                <a:ext cx="1130908" cy="1162352"/>
              </a:xfrm>
              <a:custGeom>
                <a:avLst/>
                <a:gdLst>
                  <a:gd name="T0" fmla="*/ 419 w 441"/>
                  <a:gd name="T1" fmla="*/ 163 h 453"/>
                  <a:gd name="T2" fmla="*/ 166 w 441"/>
                  <a:gd name="T3" fmla="*/ 34 h 453"/>
                  <a:gd name="T4" fmla="*/ 33 w 441"/>
                  <a:gd name="T5" fmla="*/ 285 h 453"/>
                  <a:gd name="T6" fmla="*/ 286 w 441"/>
                  <a:gd name="T7" fmla="*/ 415 h 453"/>
                  <a:gd name="T8" fmla="*/ 299 w 441"/>
                  <a:gd name="T9" fmla="*/ 410 h 453"/>
                  <a:gd name="T10" fmla="*/ 391 w 441"/>
                  <a:gd name="T11" fmla="*/ 453 h 453"/>
                  <a:gd name="T12" fmla="*/ 373 w 441"/>
                  <a:gd name="T13" fmla="*/ 361 h 453"/>
                  <a:gd name="T14" fmla="*/ 419 w 441"/>
                  <a:gd name="T15" fmla="*/ 163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1" h="453">
                    <a:moveTo>
                      <a:pt x="419" y="163"/>
                    </a:moveTo>
                    <a:cubicBezTo>
                      <a:pt x="386" y="58"/>
                      <a:pt x="272" y="0"/>
                      <a:pt x="166" y="34"/>
                    </a:cubicBezTo>
                    <a:cubicBezTo>
                      <a:pt x="59" y="67"/>
                      <a:pt x="0" y="180"/>
                      <a:pt x="33" y="285"/>
                    </a:cubicBezTo>
                    <a:cubicBezTo>
                      <a:pt x="66" y="390"/>
                      <a:pt x="180" y="448"/>
                      <a:pt x="286" y="415"/>
                    </a:cubicBezTo>
                    <a:cubicBezTo>
                      <a:pt x="290" y="413"/>
                      <a:pt x="295" y="412"/>
                      <a:pt x="299" y="410"/>
                    </a:cubicBezTo>
                    <a:cubicBezTo>
                      <a:pt x="391" y="453"/>
                      <a:pt x="391" y="453"/>
                      <a:pt x="391" y="453"/>
                    </a:cubicBezTo>
                    <a:cubicBezTo>
                      <a:pt x="373" y="361"/>
                      <a:pt x="373" y="361"/>
                      <a:pt x="373" y="361"/>
                    </a:cubicBezTo>
                    <a:cubicBezTo>
                      <a:pt x="421" y="310"/>
                      <a:pt x="441" y="235"/>
                      <a:pt x="419" y="16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22"/>
              <p:cNvSpPr>
                <a:spLocks noEditPoints="1"/>
              </p:cNvSpPr>
              <p:nvPr/>
            </p:nvSpPr>
            <p:spPr bwMode="auto">
              <a:xfrm>
                <a:off x="6928664" y="4178887"/>
                <a:ext cx="548648" cy="549732"/>
              </a:xfrm>
              <a:custGeom>
                <a:avLst/>
                <a:gdLst>
                  <a:gd name="T0" fmla="*/ 206 w 214"/>
                  <a:gd name="T1" fmla="*/ 84 h 214"/>
                  <a:gd name="T2" fmla="*/ 194 w 214"/>
                  <a:gd name="T3" fmla="*/ 84 h 214"/>
                  <a:gd name="T4" fmla="*/ 185 w 214"/>
                  <a:gd name="T5" fmla="*/ 60 h 214"/>
                  <a:gd name="T6" fmla="*/ 193 w 214"/>
                  <a:gd name="T7" fmla="*/ 52 h 214"/>
                  <a:gd name="T8" fmla="*/ 193 w 214"/>
                  <a:gd name="T9" fmla="*/ 41 h 214"/>
                  <a:gd name="T10" fmla="*/ 170 w 214"/>
                  <a:gd name="T11" fmla="*/ 19 h 214"/>
                  <a:gd name="T12" fmla="*/ 159 w 214"/>
                  <a:gd name="T13" fmla="*/ 19 h 214"/>
                  <a:gd name="T14" fmla="*/ 152 w 214"/>
                  <a:gd name="T15" fmla="*/ 26 h 214"/>
                  <a:gd name="T16" fmla="*/ 130 w 214"/>
                  <a:gd name="T17" fmla="*/ 16 h 214"/>
                  <a:gd name="T18" fmla="*/ 130 w 214"/>
                  <a:gd name="T19" fmla="*/ 8 h 214"/>
                  <a:gd name="T20" fmla="*/ 123 w 214"/>
                  <a:gd name="T21" fmla="*/ 0 h 214"/>
                  <a:gd name="T22" fmla="*/ 91 w 214"/>
                  <a:gd name="T23" fmla="*/ 0 h 214"/>
                  <a:gd name="T24" fmla="*/ 84 w 214"/>
                  <a:gd name="T25" fmla="*/ 8 h 214"/>
                  <a:gd name="T26" fmla="*/ 84 w 214"/>
                  <a:gd name="T27" fmla="*/ 14 h 214"/>
                  <a:gd name="T28" fmla="*/ 56 w 214"/>
                  <a:gd name="T29" fmla="*/ 25 h 214"/>
                  <a:gd name="T30" fmla="*/ 52 w 214"/>
                  <a:gd name="T31" fmla="*/ 21 h 214"/>
                  <a:gd name="T32" fmla="*/ 41 w 214"/>
                  <a:gd name="T33" fmla="*/ 22 h 214"/>
                  <a:gd name="T34" fmla="*/ 19 w 214"/>
                  <a:gd name="T35" fmla="*/ 44 h 214"/>
                  <a:gd name="T36" fmla="*/ 19 w 214"/>
                  <a:gd name="T37" fmla="*/ 55 h 214"/>
                  <a:gd name="T38" fmla="*/ 23 w 214"/>
                  <a:gd name="T39" fmla="*/ 58 h 214"/>
                  <a:gd name="T40" fmla="*/ 13 w 214"/>
                  <a:gd name="T41" fmla="*/ 84 h 214"/>
                  <a:gd name="T42" fmla="*/ 8 w 214"/>
                  <a:gd name="T43" fmla="*/ 84 h 214"/>
                  <a:gd name="T44" fmla="*/ 0 w 214"/>
                  <a:gd name="T45" fmla="*/ 91 h 214"/>
                  <a:gd name="T46" fmla="*/ 0 w 214"/>
                  <a:gd name="T47" fmla="*/ 123 h 214"/>
                  <a:gd name="T48" fmla="*/ 8 w 214"/>
                  <a:gd name="T49" fmla="*/ 131 h 214"/>
                  <a:gd name="T50" fmla="*/ 13 w 214"/>
                  <a:gd name="T51" fmla="*/ 131 h 214"/>
                  <a:gd name="T52" fmla="*/ 26 w 214"/>
                  <a:gd name="T53" fmla="*/ 157 h 214"/>
                  <a:gd name="T54" fmla="*/ 21 w 214"/>
                  <a:gd name="T55" fmla="*/ 162 h 214"/>
                  <a:gd name="T56" fmla="*/ 21 w 214"/>
                  <a:gd name="T57" fmla="*/ 173 h 214"/>
                  <a:gd name="T58" fmla="*/ 44 w 214"/>
                  <a:gd name="T59" fmla="*/ 195 h 214"/>
                  <a:gd name="T60" fmla="*/ 55 w 214"/>
                  <a:gd name="T61" fmla="*/ 195 h 214"/>
                  <a:gd name="T62" fmla="*/ 61 w 214"/>
                  <a:gd name="T63" fmla="*/ 189 h 214"/>
                  <a:gd name="T64" fmla="*/ 84 w 214"/>
                  <a:gd name="T65" fmla="*/ 197 h 214"/>
                  <a:gd name="T66" fmla="*/ 84 w 214"/>
                  <a:gd name="T67" fmla="*/ 206 h 214"/>
                  <a:gd name="T68" fmla="*/ 91 w 214"/>
                  <a:gd name="T69" fmla="*/ 214 h 214"/>
                  <a:gd name="T70" fmla="*/ 123 w 214"/>
                  <a:gd name="T71" fmla="*/ 214 h 214"/>
                  <a:gd name="T72" fmla="*/ 130 w 214"/>
                  <a:gd name="T73" fmla="*/ 206 h 214"/>
                  <a:gd name="T74" fmla="*/ 130 w 214"/>
                  <a:gd name="T75" fmla="*/ 195 h 214"/>
                  <a:gd name="T76" fmla="*/ 153 w 214"/>
                  <a:gd name="T77" fmla="*/ 184 h 214"/>
                  <a:gd name="T78" fmla="*/ 162 w 214"/>
                  <a:gd name="T79" fmla="*/ 193 h 214"/>
                  <a:gd name="T80" fmla="*/ 173 w 214"/>
                  <a:gd name="T81" fmla="*/ 193 h 214"/>
                  <a:gd name="T82" fmla="*/ 195 w 214"/>
                  <a:gd name="T83" fmla="*/ 170 h 214"/>
                  <a:gd name="T84" fmla="*/ 195 w 214"/>
                  <a:gd name="T85" fmla="*/ 159 h 214"/>
                  <a:gd name="T86" fmla="*/ 185 w 214"/>
                  <a:gd name="T87" fmla="*/ 150 h 214"/>
                  <a:gd name="T88" fmla="*/ 193 w 214"/>
                  <a:gd name="T89" fmla="*/ 131 h 214"/>
                  <a:gd name="T90" fmla="*/ 206 w 214"/>
                  <a:gd name="T91" fmla="*/ 131 h 214"/>
                  <a:gd name="T92" fmla="*/ 214 w 214"/>
                  <a:gd name="T93" fmla="*/ 123 h 214"/>
                  <a:gd name="T94" fmla="*/ 214 w 214"/>
                  <a:gd name="T95" fmla="*/ 91 h 214"/>
                  <a:gd name="T96" fmla="*/ 206 w 214"/>
                  <a:gd name="T97" fmla="*/ 84 h 214"/>
                  <a:gd name="T98" fmla="*/ 103 w 214"/>
                  <a:gd name="T99" fmla="*/ 156 h 214"/>
                  <a:gd name="T100" fmla="*/ 53 w 214"/>
                  <a:gd name="T101" fmla="*/ 106 h 214"/>
                  <a:gd name="T102" fmla="*/ 103 w 214"/>
                  <a:gd name="T103" fmla="*/ 55 h 214"/>
                  <a:gd name="T104" fmla="*/ 153 w 214"/>
                  <a:gd name="T105" fmla="*/ 106 h 214"/>
                  <a:gd name="T106" fmla="*/ 103 w 214"/>
                  <a:gd name="T107" fmla="*/ 156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4" h="214">
                    <a:moveTo>
                      <a:pt x="206" y="84"/>
                    </a:moveTo>
                    <a:cubicBezTo>
                      <a:pt x="194" y="84"/>
                      <a:pt x="194" y="84"/>
                      <a:pt x="194" y="84"/>
                    </a:cubicBezTo>
                    <a:cubicBezTo>
                      <a:pt x="192" y="75"/>
                      <a:pt x="189" y="68"/>
                      <a:pt x="185" y="60"/>
                    </a:cubicBezTo>
                    <a:cubicBezTo>
                      <a:pt x="193" y="52"/>
                      <a:pt x="193" y="52"/>
                      <a:pt x="193" y="52"/>
                    </a:cubicBezTo>
                    <a:cubicBezTo>
                      <a:pt x="196" y="49"/>
                      <a:pt x="196" y="44"/>
                      <a:pt x="193" y="41"/>
                    </a:cubicBezTo>
                    <a:cubicBezTo>
                      <a:pt x="170" y="19"/>
                      <a:pt x="170" y="19"/>
                      <a:pt x="170" y="19"/>
                    </a:cubicBezTo>
                    <a:cubicBezTo>
                      <a:pt x="167" y="16"/>
                      <a:pt x="162" y="16"/>
                      <a:pt x="159" y="19"/>
                    </a:cubicBezTo>
                    <a:cubicBezTo>
                      <a:pt x="152" y="26"/>
                      <a:pt x="152" y="26"/>
                      <a:pt x="152" y="26"/>
                    </a:cubicBezTo>
                    <a:cubicBezTo>
                      <a:pt x="146" y="22"/>
                      <a:pt x="138" y="19"/>
                      <a:pt x="130" y="16"/>
                    </a:cubicBezTo>
                    <a:cubicBezTo>
                      <a:pt x="130" y="8"/>
                      <a:pt x="130" y="8"/>
                      <a:pt x="130" y="8"/>
                    </a:cubicBezTo>
                    <a:cubicBezTo>
                      <a:pt x="130" y="4"/>
                      <a:pt x="127" y="0"/>
                      <a:pt x="123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87" y="0"/>
                      <a:pt x="84" y="4"/>
                      <a:pt x="84" y="8"/>
                    </a:cubicBezTo>
                    <a:cubicBezTo>
                      <a:pt x="84" y="14"/>
                      <a:pt x="84" y="14"/>
                      <a:pt x="84" y="14"/>
                    </a:cubicBezTo>
                    <a:cubicBezTo>
                      <a:pt x="74" y="17"/>
                      <a:pt x="64" y="20"/>
                      <a:pt x="56" y="25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49" y="18"/>
                      <a:pt x="44" y="19"/>
                      <a:pt x="41" y="22"/>
                    </a:cubicBezTo>
                    <a:cubicBezTo>
                      <a:pt x="19" y="44"/>
                      <a:pt x="19" y="44"/>
                      <a:pt x="19" y="44"/>
                    </a:cubicBezTo>
                    <a:cubicBezTo>
                      <a:pt x="16" y="47"/>
                      <a:pt x="16" y="52"/>
                      <a:pt x="19" y="55"/>
                    </a:cubicBezTo>
                    <a:cubicBezTo>
                      <a:pt x="23" y="58"/>
                      <a:pt x="23" y="58"/>
                      <a:pt x="23" y="58"/>
                    </a:cubicBezTo>
                    <a:cubicBezTo>
                      <a:pt x="18" y="66"/>
                      <a:pt x="15" y="75"/>
                      <a:pt x="13" y="84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4" y="84"/>
                      <a:pt x="0" y="87"/>
                      <a:pt x="0" y="91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27"/>
                      <a:pt x="4" y="131"/>
                      <a:pt x="8" y="131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6" y="140"/>
                      <a:pt x="20" y="149"/>
                      <a:pt x="26" y="157"/>
                    </a:cubicBezTo>
                    <a:cubicBezTo>
                      <a:pt x="21" y="162"/>
                      <a:pt x="21" y="162"/>
                      <a:pt x="21" y="162"/>
                    </a:cubicBezTo>
                    <a:cubicBezTo>
                      <a:pt x="18" y="165"/>
                      <a:pt x="18" y="170"/>
                      <a:pt x="21" y="173"/>
                    </a:cubicBezTo>
                    <a:cubicBezTo>
                      <a:pt x="44" y="195"/>
                      <a:pt x="44" y="195"/>
                      <a:pt x="44" y="195"/>
                    </a:cubicBezTo>
                    <a:cubicBezTo>
                      <a:pt x="47" y="198"/>
                      <a:pt x="52" y="198"/>
                      <a:pt x="55" y="195"/>
                    </a:cubicBezTo>
                    <a:cubicBezTo>
                      <a:pt x="61" y="189"/>
                      <a:pt x="61" y="189"/>
                      <a:pt x="61" y="189"/>
                    </a:cubicBezTo>
                    <a:cubicBezTo>
                      <a:pt x="68" y="192"/>
                      <a:pt x="76" y="195"/>
                      <a:pt x="84" y="197"/>
                    </a:cubicBezTo>
                    <a:cubicBezTo>
                      <a:pt x="84" y="206"/>
                      <a:pt x="84" y="206"/>
                      <a:pt x="84" y="206"/>
                    </a:cubicBezTo>
                    <a:cubicBezTo>
                      <a:pt x="84" y="211"/>
                      <a:pt x="87" y="214"/>
                      <a:pt x="91" y="214"/>
                    </a:cubicBezTo>
                    <a:cubicBezTo>
                      <a:pt x="123" y="214"/>
                      <a:pt x="123" y="214"/>
                      <a:pt x="123" y="214"/>
                    </a:cubicBezTo>
                    <a:cubicBezTo>
                      <a:pt x="127" y="214"/>
                      <a:pt x="130" y="211"/>
                      <a:pt x="130" y="206"/>
                    </a:cubicBezTo>
                    <a:cubicBezTo>
                      <a:pt x="130" y="195"/>
                      <a:pt x="130" y="195"/>
                      <a:pt x="130" y="195"/>
                    </a:cubicBezTo>
                    <a:cubicBezTo>
                      <a:pt x="139" y="192"/>
                      <a:pt x="146" y="189"/>
                      <a:pt x="153" y="184"/>
                    </a:cubicBezTo>
                    <a:cubicBezTo>
                      <a:pt x="162" y="193"/>
                      <a:pt x="162" y="193"/>
                      <a:pt x="162" y="193"/>
                    </a:cubicBezTo>
                    <a:cubicBezTo>
                      <a:pt x="165" y="196"/>
                      <a:pt x="170" y="196"/>
                      <a:pt x="173" y="193"/>
                    </a:cubicBezTo>
                    <a:cubicBezTo>
                      <a:pt x="195" y="170"/>
                      <a:pt x="195" y="170"/>
                      <a:pt x="195" y="170"/>
                    </a:cubicBezTo>
                    <a:cubicBezTo>
                      <a:pt x="198" y="167"/>
                      <a:pt x="198" y="162"/>
                      <a:pt x="195" y="159"/>
                    </a:cubicBezTo>
                    <a:cubicBezTo>
                      <a:pt x="185" y="150"/>
                      <a:pt x="185" y="150"/>
                      <a:pt x="185" y="150"/>
                    </a:cubicBezTo>
                    <a:cubicBezTo>
                      <a:pt x="188" y="144"/>
                      <a:pt x="191" y="137"/>
                      <a:pt x="193" y="131"/>
                    </a:cubicBezTo>
                    <a:cubicBezTo>
                      <a:pt x="206" y="131"/>
                      <a:pt x="206" y="131"/>
                      <a:pt x="206" y="131"/>
                    </a:cubicBezTo>
                    <a:cubicBezTo>
                      <a:pt x="210" y="131"/>
                      <a:pt x="214" y="127"/>
                      <a:pt x="214" y="123"/>
                    </a:cubicBezTo>
                    <a:cubicBezTo>
                      <a:pt x="214" y="91"/>
                      <a:pt x="214" y="91"/>
                      <a:pt x="214" y="91"/>
                    </a:cubicBezTo>
                    <a:cubicBezTo>
                      <a:pt x="214" y="87"/>
                      <a:pt x="210" y="84"/>
                      <a:pt x="206" y="84"/>
                    </a:cubicBezTo>
                    <a:close/>
                    <a:moveTo>
                      <a:pt x="103" y="156"/>
                    </a:moveTo>
                    <a:cubicBezTo>
                      <a:pt x="76" y="156"/>
                      <a:pt x="53" y="133"/>
                      <a:pt x="53" y="106"/>
                    </a:cubicBezTo>
                    <a:cubicBezTo>
                      <a:pt x="53" y="78"/>
                      <a:pt x="76" y="55"/>
                      <a:pt x="103" y="55"/>
                    </a:cubicBezTo>
                    <a:cubicBezTo>
                      <a:pt x="131" y="55"/>
                      <a:pt x="153" y="78"/>
                      <a:pt x="153" y="106"/>
                    </a:cubicBezTo>
                    <a:cubicBezTo>
                      <a:pt x="153" y="133"/>
                      <a:pt x="131" y="156"/>
                      <a:pt x="103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Freeform 23"/>
              <p:cNvSpPr>
                <a:spLocks noEditPoints="1"/>
              </p:cNvSpPr>
              <p:nvPr/>
            </p:nvSpPr>
            <p:spPr bwMode="auto">
              <a:xfrm>
                <a:off x="7433940" y="4159370"/>
                <a:ext cx="292757" cy="291672"/>
              </a:xfrm>
              <a:custGeom>
                <a:avLst/>
                <a:gdLst>
                  <a:gd name="T0" fmla="*/ 103 w 114"/>
                  <a:gd name="T1" fmla="*/ 30 h 114"/>
                  <a:gd name="T2" fmla="*/ 97 w 114"/>
                  <a:gd name="T3" fmla="*/ 31 h 114"/>
                  <a:gd name="T4" fmla="*/ 89 w 114"/>
                  <a:gd name="T5" fmla="*/ 21 h 114"/>
                  <a:gd name="T6" fmla="*/ 92 w 114"/>
                  <a:gd name="T7" fmla="*/ 16 h 114"/>
                  <a:gd name="T8" fmla="*/ 90 w 114"/>
                  <a:gd name="T9" fmla="*/ 10 h 114"/>
                  <a:gd name="T10" fmla="*/ 75 w 114"/>
                  <a:gd name="T11" fmla="*/ 3 h 114"/>
                  <a:gd name="T12" fmla="*/ 69 w 114"/>
                  <a:gd name="T13" fmla="*/ 5 h 114"/>
                  <a:gd name="T14" fmla="*/ 67 w 114"/>
                  <a:gd name="T15" fmla="*/ 9 h 114"/>
                  <a:gd name="T16" fmla="*/ 54 w 114"/>
                  <a:gd name="T17" fmla="*/ 8 h 114"/>
                  <a:gd name="T18" fmla="*/ 53 w 114"/>
                  <a:gd name="T19" fmla="*/ 3 h 114"/>
                  <a:gd name="T20" fmla="*/ 48 w 114"/>
                  <a:gd name="T21" fmla="*/ 1 h 114"/>
                  <a:gd name="T22" fmla="*/ 32 w 114"/>
                  <a:gd name="T23" fmla="*/ 6 h 114"/>
                  <a:gd name="T24" fmla="*/ 29 w 114"/>
                  <a:gd name="T25" fmla="*/ 11 h 114"/>
                  <a:gd name="T26" fmla="*/ 31 w 114"/>
                  <a:gd name="T27" fmla="*/ 14 h 114"/>
                  <a:gd name="T28" fmla="*/ 18 w 114"/>
                  <a:gd name="T29" fmla="*/ 24 h 114"/>
                  <a:gd name="T30" fmla="*/ 16 w 114"/>
                  <a:gd name="T31" fmla="*/ 23 h 114"/>
                  <a:gd name="T32" fmla="*/ 10 w 114"/>
                  <a:gd name="T33" fmla="*/ 24 h 114"/>
                  <a:gd name="T34" fmla="*/ 3 w 114"/>
                  <a:gd name="T35" fmla="*/ 39 h 114"/>
                  <a:gd name="T36" fmla="*/ 5 w 114"/>
                  <a:gd name="T37" fmla="*/ 45 h 114"/>
                  <a:gd name="T38" fmla="*/ 7 w 114"/>
                  <a:gd name="T39" fmla="*/ 46 h 114"/>
                  <a:gd name="T40" fmla="*/ 6 w 114"/>
                  <a:gd name="T41" fmla="*/ 60 h 114"/>
                  <a:gd name="T42" fmla="*/ 3 w 114"/>
                  <a:gd name="T43" fmla="*/ 61 h 114"/>
                  <a:gd name="T44" fmla="*/ 1 w 114"/>
                  <a:gd name="T45" fmla="*/ 66 h 114"/>
                  <a:gd name="T46" fmla="*/ 6 w 114"/>
                  <a:gd name="T47" fmla="*/ 82 h 114"/>
                  <a:gd name="T48" fmla="*/ 11 w 114"/>
                  <a:gd name="T49" fmla="*/ 85 h 114"/>
                  <a:gd name="T50" fmla="*/ 14 w 114"/>
                  <a:gd name="T51" fmla="*/ 84 h 114"/>
                  <a:gd name="T52" fmla="*/ 24 w 114"/>
                  <a:gd name="T53" fmla="*/ 95 h 114"/>
                  <a:gd name="T54" fmla="*/ 23 w 114"/>
                  <a:gd name="T55" fmla="*/ 98 h 114"/>
                  <a:gd name="T56" fmla="*/ 24 w 114"/>
                  <a:gd name="T57" fmla="*/ 104 h 114"/>
                  <a:gd name="T58" fmla="*/ 39 w 114"/>
                  <a:gd name="T59" fmla="*/ 111 h 114"/>
                  <a:gd name="T60" fmla="*/ 45 w 114"/>
                  <a:gd name="T61" fmla="*/ 109 h 114"/>
                  <a:gd name="T62" fmla="*/ 47 w 114"/>
                  <a:gd name="T63" fmla="*/ 105 h 114"/>
                  <a:gd name="T64" fmla="*/ 59 w 114"/>
                  <a:gd name="T65" fmla="*/ 106 h 114"/>
                  <a:gd name="T66" fmla="*/ 61 w 114"/>
                  <a:gd name="T67" fmla="*/ 111 h 114"/>
                  <a:gd name="T68" fmla="*/ 66 w 114"/>
                  <a:gd name="T69" fmla="*/ 113 h 114"/>
                  <a:gd name="T70" fmla="*/ 82 w 114"/>
                  <a:gd name="T71" fmla="*/ 108 h 114"/>
                  <a:gd name="T72" fmla="*/ 85 w 114"/>
                  <a:gd name="T73" fmla="*/ 103 h 114"/>
                  <a:gd name="T74" fmla="*/ 83 w 114"/>
                  <a:gd name="T75" fmla="*/ 97 h 114"/>
                  <a:gd name="T76" fmla="*/ 93 w 114"/>
                  <a:gd name="T77" fmla="*/ 89 h 114"/>
                  <a:gd name="T78" fmla="*/ 98 w 114"/>
                  <a:gd name="T79" fmla="*/ 92 h 114"/>
                  <a:gd name="T80" fmla="*/ 104 w 114"/>
                  <a:gd name="T81" fmla="*/ 90 h 114"/>
                  <a:gd name="T82" fmla="*/ 111 w 114"/>
                  <a:gd name="T83" fmla="*/ 75 h 114"/>
                  <a:gd name="T84" fmla="*/ 109 w 114"/>
                  <a:gd name="T85" fmla="*/ 69 h 114"/>
                  <a:gd name="T86" fmla="*/ 103 w 114"/>
                  <a:gd name="T87" fmla="*/ 66 h 114"/>
                  <a:gd name="T88" fmla="*/ 104 w 114"/>
                  <a:gd name="T89" fmla="*/ 55 h 114"/>
                  <a:gd name="T90" fmla="*/ 111 w 114"/>
                  <a:gd name="T91" fmla="*/ 53 h 114"/>
                  <a:gd name="T92" fmla="*/ 113 w 114"/>
                  <a:gd name="T93" fmla="*/ 48 h 114"/>
                  <a:gd name="T94" fmla="*/ 108 w 114"/>
                  <a:gd name="T95" fmla="*/ 32 h 114"/>
                  <a:gd name="T96" fmla="*/ 103 w 114"/>
                  <a:gd name="T97" fmla="*/ 30 h 114"/>
                  <a:gd name="T98" fmla="*/ 63 w 114"/>
                  <a:gd name="T99" fmla="*/ 82 h 114"/>
                  <a:gd name="T100" fmla="*/ 30 w 114"/>
                  <a:gd name="T101" fmla="*/ 65 h 114"/>
                  <a:gd name="T102" fmla="*/ 47 w 114"/>
                  <a:gd name="T103" fmla="*/ 32 h 114"/>
                  <a:gd name="T104" fmla="*/ 80 w 114"/>
                  <a:gd name="T105" fmla="*/ 49 h 114"/>
                  <a:gd name="T106" fmla="*/ 63 w 114"/>
                  <a:gd name="T107" fmla="*/ 82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4" h="114">
                    <a:moveTo>
                      <a:pt x="103" y="30"/>
                    </a:moveTo>
                    <a:cubicBezTo>
                      <a:pt x="97" y="31"/>
                      <a:pt x="97" y="31"/>
                      <a:pt x="97" y="31"/>
                    </a:cubicBezTo>
                    <a:cubicBezTo>
                      <a:pt x="95" y="28"/>
                      <a:pt x="92" y="24"/>
                      <a:pt x="89" y="21"/>
                    </a:cubicBezTo>
                    <a:cubicBezTo>
                      <a:pt x="92" y="16"/>
                      <a:pt x="92" y="16"/>
                      <a:pt x="92" y="16"/>
                    </a:cubicBezTo>
                    <a:cubicBezTo>
                      <a:pt x="92" y="14"/>
                      <a:pt x="92" y="11"/>
                      <a:pt x="90" y="10"/>
                    </a:cubicBezTo>
                    <a:cubicBezTo>
                      <a:pt x="75" y="3"/>
                      <a:pt x="75" y="3"/>
                      <a:pt x="75" y="3"/>
                    </a:cubicBezTo>
                    <a:cubicBezTo>
                      <a:pt x="73" y="2"/>
                      <a:pt x="70" y="3"/>
                      <a:pt x="69" y="5"/>
                    </a:cubicBezTo>
                    <a:cubicBezTo>
                      <a:pt x="67" y="9"/>
                      <a:pt x="67" y="9"/>
                      <a:pt x="67" y="9"/>
                    </a:cubicBezTo>
                    <a:cubicBezTo>
                      <a:pt x="63" y="8"/>
                      <a:pt x="59" y="8"/>
                      <a:pt x="54" y="8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2" y="1"/>
                      <a:pt x="50" y="0"/>
                      <a:pt x="48" y="1"/>
                    </a:cubicBezTo>
                    <a:cubicBezTo>
                      <a:pt x="32" y="6"/>
                      <a:pt x="32" y="6"/>
                      <a:pt x="32" y="6"/>
                    </a:cubicBezTo>
                    <a:cubicBezTo>
                      <a:pt x="30" y="7"/>
                      <a:pt x="29" y="9"/>
                      <a:pt x="29" y="11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6" y="17"/>
                      <a:pt x="22" y="20"/>
                      <a:pt x="18" y="24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4" y="22"/>
                      <a:pt x="11" y="22"/>
                      <a:pt x="10" y="24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41"/>
                      <a:pt x="3" y="44"/>
                      <a:pt x="5" y="45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6" y="51"/>
                      <a:pt x="5" y="55"/>
                      <a:pt x="6" y="60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1" y="62"/>
                      <a:pt x="0" y="64"/>
                      <a:pt x="1" y="66"/>
                    </a:cubicBezTo>
                    <a:cubicBezTo>
                      <a:pt x="6" y="82"/>
                      <a:pt x="6" y="82"/>
                      <a:pt x="6" y="82"/>
                    </a:cubicBezTo>
                    <a:cubicBezTo>
                      <a:pt x="7" y="84"/>
                      <a:pt x="9" y="85"/>
                      <a:pt x="11" y="85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7" y="88"/>
                      <a:pt x="20" y="92"/>
                      <a:pt x="24" y="95"/>
                    </a:cubicBezTo>
                    <a:cubicBezTo>
                      <a:pt x="23" y="98"/>
                      <a:pt x="23" y="98"/>
                      <a:pt x="23" y="98"/>
                    </a:cubicBezTo>
                    <a:cubicBezTo>
                      <a:pt x="22" y="100"/>
                      <a:pt x="22" y="103"/>
                      <a:pt x="24" y="104"/>
                    </a:cubicBezTo>
                    <a:cubicBezTo>
                      <a:pt x="39" y="111"/>
                      <a:pt x="39" y="111"/>
                      <a:pt x="39" y="111"/>
                    </a:cubicBezTo>
                    <a:cubicBezTo>
                      <a:pt x="41" y="112"/>
                      <a:pt x="44" y="111"/>
                      <a:pt x="45" y="109"/>
                    </a:cubicBezTo>
                    <a:cubicBezTo>
                      <a:pt x="47" y="105"/>
                      <a:pt x="47" y="105"/>
                      <a:pt x="47" y="105"/>
                    </a:cubicBezTo>
                    <a:cubicBezTo>
                      <a:pt x="51" y="106"/>
                      <a:pt x="55" y="106"/>
                      <a:pt x="59" y="106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2" y="113"/>
                      <a:pt x="64" y="114"/>
                      <a:pt x="66" y="113"/>
                    </a:cubicBezTo>
                    <a:cubicBezTo>
                      <a:pt x="82" y="108"/>
                      <a:pt x="82" y="108"/>
                      <a:pt x="82" y="108"/>
                    </a:cubicBezTo>
                    <a:cubicBezTo>
                      <a:pt x="84" y="108"/>
                      <a:pt x="85" y="105"/>
                      <a:pt x="85" y="103"/>
                    </a:cubicBezTo>
                    <a:cubicBezTo>
                      <a:pt x="83" y="97"/>
                      <a:pt x="83" y="97"/>
                      <a:pt x="83" y="97"/>
                    </a:cubicBezTo>
                    <a:cubicBezTo>
                      <a:pt x="86" y="95"/>
                      <a:pt x="90" y="92"/>
                      <a:pt x="93" y="89"/>
                    </a:cubicBezTo>
                    <a:cubicBezTo>
                      <a:pt x="98" y="92"/>
                      <a:pt x="98" y="92"/>
                      <a:pt x="98" y="92"/>
                    </a:cubicBezTo>
                    <a:cubicBezTo>
                      <a:pt x="100" y="92"/>
                      <a:pt x="103" y="92"/>
                      <a:pt x="104" y="90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2" y="73"/>
                      <a:pt x="111" y="70"/>
                      <a:pt x="109" y="69"/>
                    </a:cubicBezTo>
                    <a:cubicBezTo>
                      <a:pt x="103" y="66"/>
                      <a:pt x="103" y="66"/>
                      <a:pt x="103" y="66"/>
                    </a:cubicBezTo>
                    <a:cubicBezTo>
                      <a:pt x="104" y="63"/>
                      <a:pt x="104" y="59"/>
                      <a:pt x="104" y="55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13" y="52"/>
                      <a:pt x="114" y="50"/>
                      <a:pt x="113" y="48"/>
                    </a:cubicBezTo>
                    <a:cubicBezTo>
                      <a:pt x="108" y="32"/>
                      <a:pt x="108" y="32"/>
                      <a:pt x="108" y="32"/>
                    </a:cubicBezTo>
                    <a:cubicBezTo>
                      <a:pt x="108" y="30"/>
                      <a:pt x="105" y="29"/>
                      <a:pt x="103" y="30"/>
                    </a:cubicBezTo>
                    <a:close/>
                    <a:moveTo>
                      <a:pt x="63" y="82"/>
                    </a:moveTo>
                    <a:cubicBezTo>
                      <a:pt x="49" y="86"/>
                      <a:pt x="34" y="79"/>
                      <a:pt x="30" y="65"/>
                    </a:cubicBezTo>
                    <a:cubicBezTo>
                      <a:pt x="25" y="51"/>
                      <a:pt x="33" y="36"/>
                      <a:pt x="47" y="32"/>
                    </a:cubicBezTo>
                    <a:cubicBezTo>
                      <a:pt x="61" y="27"/>
                      <a:pt x="76" y="35"/>
                      <a:pt x="80" y="49"/>
                    </a:cubicBezTo>
                    <a:cubicBezTo>
                      <a:pt x="85" y="63"/>
                      <a:pt x="77" y="78"/>
                      <a:pt x="63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8820262" y="4009693"/>
              <a:ext cx="724050" cy="741973"/>
              <a:chOff x="8990972" y="3802641"/>
              <a:chExt cx="876101" cy="897787"/>
            </a:xfrm>
          </p:grpSpPr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8990972" y="3802641"/>
                <a:ext cx="876101" cy="897787"/>
              </a:xfrm>
              <a:custGeom>
                <a:avLst/>
                <a:gdLst>
                  <a:gd name="T0" fmla="*/ 266 w 342"/>
                  <a:gd name="T1" fmla="*/ 292 h 350"/>
                  <a:gd name="T2" fmla="*/ 290 w 342"/>
                  <a:gd name="T3" fmla="*/ 78 h 350"/>
                  <a:gd name="T4" fmla="*/ 76 w 342"/>
                  <a:gd name="T5" fmla="*/ 52 h 350"/>
                  <a:gd name="T6" fmla="*/ 53 w 342"/>
                  <a:gd name="T7" fmla="*/ 265 h 350"/>
                  <a:gd name="T8" fmla="*/ 59 w 342"/>
                  <a:gd name="T9" fmla="*/ 273 h 350"/>
                  <a:gd name="T10" fmla="*/ 54 w 342"/>
                  <a:gd name="T11" fmla="*/ 350 h 350"/>
                  <a:gd name="T12" fmla="*/ 114 w 342"/>
                  <a:gd name="T13" fmla="*/ 312 h 350"/>
                  <a:gd name="T14" fmla="*/ 266 w 342"/>
                  <a:gd name="T15" fmla="*/ 292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2" h="350">
                    <a:moveTo>
                      <a:pt x="266" y="292"/>
                    </a:moveTo>
                    <a:cubicBezTo>
                      <a:pt x="331" y="240"/>
                      <a:pt x="342" y="144"/>
                      <a:pt x="290" y="78"/>
                    </a:cubicBezTo>
                    <a:cubicBezTo>
                      <a:pt x="237" y="12"/>
                      <a:pt x="142" y="0"/>
                      <a:pt x="76" y="52"/>
                    </a:cubicBezTo>
                    <a:cubicBezTo>
                      <a:pt x="11" y="104"/>
                      <a:pt x="0" y="199"/>
                      <a:pt x="53" y="265"/>
                    </a:cubicBezTo>
                    <a:cubicBezTo>
                      <a:pt x="55" y="268"/>
                      <a:pt x="57" y="271"/>
                      <a:pt x="59" y="273"/>
                    </a:cubicBezTo>
                    <a:cubicBezTo>
                      <a:pt x="54" y="350"/>
                      <a:pt x="54" y="350"/>
                      <a:pt x="54" y="350"/>
                    </a:cubicBezTo>
                    <a:cubicBezTo>
                      <a:pt x="114" y="312"/>
                      <a:pt x="114" y="312"/>
                      <a:pt x="114" y="312"/>
                    </a:cubicBezTo>
                    <a:cubicBezTo>
                      <a:pt x="163" y="333"/>
                      <a:pt x="221" y="327"/>
                      <a:pt x="266" y="29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4"/>
              <p:cNvSpPr>
                <a:spLocks/>
              </p:cNvSpPr>
              <p:nvPr/>
            </p:nvSpPr>
            <p:spPr bwMode="auto">
              <a:xfrm>
                <a:off x="9139518" y="4086723"/>
                <a:ext cx="535636" cy="285167"/>
              </a:xfrm>
              <a:custGeom>
                <a:avLst/>
                <a:gdLst>
                  <a:gd name="T0" fmla="*/ 190 w 209"/>
                  <a:gd name="T1" fmla="*/ 21 h 111"/>
                  <a:gd name="T2" fmla="*/ 48 w 209"/>
                  <a:gd name="T3" fmla="*/ 21 h 111"/>
                  <a:gd name="T4" fmla="*/ 46 w 209"/>
                  <a:gd name="T5" fmla="*/ 21 h 111"/>
                  <a:gd name="T6" fmla="*/ 30 w 209"/>
                  <a:gd name="T7" fmla="*/ 3 h 111"/>
                  <a:gd name="T8" fmla="*/ 23 w 209"/>
                  <a:gd name="T9" fmla="*/ 0 h 111"/>
                  <a:gd name="T10" fmla="*/ 14 w 209"/>
                  <a:gd name="T11" fmla="*/ 0 h 111"/>
                  <a:gd name="T12" fmla="*/ 10 w 209"/>
                  <a:gd name="T13" fmla="*/ 0 h 111"/>
                  <a:gd name="T14" fmla="*/ 0 w 209"/>
                  <a:gd name="T15" fmla="*/ 10 h 111"/>
                  <a:gd name="T16" fmla="*/ 10 w 209"/>
                  <a:gd name="T17" fmla="*/ 20 h 111"/>
                  <a:gd name="T18" fmla="*/ 18 w 209"/>
                  <a:gd name="T19" fmla="*/ 15 h 111"/>
                  <a:gd name="T20" fmla="*/ 23 w 209"/>
                  <a:gd name="T21" fmla="*/ 15 h 111"/>
                  <a:gd name="T22" fmla="*/ 31 w 209"/>
                  <a:gd name="T23" fmla="*/ 19 h 111"/>
                  <a:gd name="T24" fmla="*/ 36 w 209"/>
                  <a:gd name="T25" fmla="*/ 26 h 111"/>
                  <a:gd name="T26" fmla="*/ 36 w 209"/>
                  <a:gd name="T27" fmla="*/ 32 h 111"/>
                  <a:gd name="T28" fmla="*/ 75 w 209"/>
                  <a:gd name="T29" fmla="*/ 107 h 111"/>
                  <a:gd name="T30" fmla="*/ 76 w 209"/>
                  <a:gd name="T31" fmla="*/ 108 h 111"/>
                  <a:gd name="T32" fmla="*/ 78 w 209"/>
                  <a:gd name="T33" fmla="*/ 110 h 111"/>
                  <a:gd name="T34" fmla="*/ 80 w 209"/>
                  <a:gd name="T35" fmla="*/ 111 h 111"/>
                  <a:gd name="T36" fmla="*/ 83 w 209"/>
                  <a:gd name="T37" fmla="*/ 111 h 111"/>
                  <a:gd name="T38" fmla="*/ 145 w 209"/>
                  <a:gd name="T39" fmla="*/ 111 h 111"/>
                  <a:gd name="T40" fmla="*/ 160 w 209"/>
                  <a:gd name="T41" fmla="*/ 104 h 111"/>
                  <a:gd name="T42" fmla="*/ 160 w 209"/>
                  <a:gd name="T43" fmla="*/ 103 h 111"/>
                  <a:gd name="T44" fmla="*/ 160 w 209"/>
                  <a:gd name="T45" fmla="*/ 102 h 111"/>
                  <a:gd name="T46" fmla="*/ 160 w 209"/>
                  <a:gd name="T47" fmla="*/ 101 h 111"/>
                  <a:gd name="T48" fmla="*/ 159 w 209"/>
                  <a:gd name="T49" fmla="*/ 100 h 111"/>
                  <a:gd name="T50" fmla="*/ 159 w 209"/>
                  <a:gd name="T51" fmla="*/ 99 h 111"/>
                  <a:gd name="T52" fmla="*/ 157 w 209"/>
                  <a:gd name="T53" fmla="*/ 99 h 111"/>
                  <a:gd name="T54" fmla="*/ 155 w 209"/>
                  <a:gd name="T55" fmla="*/ 98 h 111"/>
                  <a:gd name="T56" fmla="*/ 88 w 209"/>
                  <a:gd name="T57" fmla="*/ 98 h 111"/>
                  <a:gd name="T58" fmla="*/ 83 w 209"/>
                  <a:gd name="T59" fmla="*/ 95 h 111"/>
                  <a:gd name="T60" fmla="*/ 79 w 209"/>
                  <a:gd name="T61" fmla="*/ 85 h 111"/>
                  <a:gd name="T62" fmla="*/ 88 w 209"/>
                  <a:gd name="T63" fmla="*/ 83 h 111"/>
                  <a:gd name="T64" fmla="*/ 167 w 209"/>
                  <a:gd name="T65" fmla="*/ 83 h 111"/>
                  <a:gd name="T66" fmla="*/ 169 w 209"/>
                  <a:gd name="T67" fmla="*/ 83 h 111"/>
                  <a:gd name="T68" fmla="*/ 170 w 209"/>
                  <a:gd name="T69" fmla="*/ 83 h 111"/>
                  <a:gd name="T70" fmla="*/ 171 w 209"/>
                  <a:gd name="T71" fmla="*/ 83 h 111"/>
                  <a:gd name="T72" fmla="*/ 172 w 209"/>
                  <a:gd name="T73" fmla="*/ 82 h 111"/>
                  <a:gd name="T74" fmla="*/ 173 w 209"/>
                  <a:gd name="T75" fmla="*/ 81 h 111"/>
                  <a:gd name="T76" fmla="*/ 174 w 209"/>
                  <a:gd name="T77" fmla="*/ 81 h 111"/>
                  <a:gd name="T78" fmla="*/ 174 w 209"/>
                  <a:gd name="T79" fmla="*/ 80 h 111"/>
                  <a:gd name="T80" fmla="*/ 175 w 209"/>
                  <a:gd name="T81" fmla="*/ 79 h 111"/>
                  <a:gd name="T82" fmla="*/ 202 w 209"/>
                  <a:gd name="T83" fmla="*/ 32 h 111"/>
                  <a:gd name="T84" fmla="*/ 190 w 209"/>
                  <a:gd name="T85" fmla="*/ 2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09" h="111">
                    <a:moveTo>
                      <a:pt x="190" y="21"/>
                    </a:moveTo>
                    <a:cubicBezTo>
                      <a:pt x="48" y="21"/>
                      <a:pt x="48" y="21"/>
                      <a:pt x="48" y="21"/>
                    </a:cubicBezTo>
                    <a:cubicBezTo>
                      <a:pt x="48" y="21"/>
                      <a:pt x="47" y="21"/>
                      <a:pt x="46" y="21"/>
                    </a:cubicBezTo>
                    <a:cubicBezTo>
                      <a:pt x="30" y="3"/>
                      <a:pt x="30" y="3"/>
                      <a:pt x="30" y="3"/>
                    </a:cubicBezTo>
                    <a:cubicBezTo>
                      <a:pt x="30" y="3"/>
                      <a:pt x="28" y="0"/>
                      <a:pt x="23" y="0"/>
                    </a:cubicBezTo>
                    <a:cubicBezTo>
                      <a:pt x="19" y="1"/>
                      <a:pt x="16" y="0"/>
                      <a:pt x="14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20"/>
                      <a:pt x="10" y="20"/>
                    </a:cubicBezTo>
                    <a:cubicBezTo>
                      <a:pt x="13" y="20"/>
                      <a:pt x="16" y="18"/>
                      <a:pt x="18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7" y="14"/>
                      <a:pt x="31" y="19"/>
                    </a:cubicBezTo>
                    <a:cubicBezTo>
                      <a:pt x="32" y="20"/>
                      <a:pt x="33" y="23"/>
                      <a:pt x="36" y="26"/>
                    </a:cubicBezTo>
                    <a:cubicBezTo>
                      <a:pt x="35" y="27"/>
                      <a:pt x="36" y="29"/>
                      <a:pt x="36" y="32"/>
                    </a:cubicBezTo>
                    <a:cubicBezTo>
                      <a:pt x="75" y="107"/>
                      <a:pt x="75" y="107"/>
                      <a:pt x="75" y="107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78" y="110"/>
                      <a:pt x="78" y="110"/>
                      <a:pt x="78" y="110"/>
                    </a:cubicBezTo>
                    <a:cubicBezTo>
                      <a:pt x="80" y="111"/>
                      <a:pt x="80" y="111"/>
                      <a:pt x="80" y="111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145" y="111"/>
                      <a:pt x="145" y="111"/>
                      <a:pt x="145" y="111"/>
                    </a:cubicBezTo>
                    <a:cubicBezTo>
                      <a:pt x="156" y="111"/>
                      <a:pt x="160" y="107"/>
                      <a:pt x="160" y="104"/>
                    </a:cubicBezTo>
                    <a:cubicBezTo>
                      <a:pt x="160" y="103"/>
                      <a:pt x="160" y="103"/>
                      <a:pt x="160" y="103"/>
                    </a:cubicBezTo>
                    <a:cubicBezTo>
                      <a:pt x="160" y="102"/>
                      <a:pt x="160" y="102"/>
                      <a:pt x="160" y="102"/>
                    </a:cubicBezTo>
                    <a:cubicBezTo>
                      <a:pt x="160" y="101"/>
                      <a:pt x="160" y="101"/>
                      <a:pt x="160" y="101"/>
                    </a:cubicBezTo>
                    <a:cubicBezTo>
                      <a:pt x="159" y="100"/>
                      <a:pt x="159" y="100"/>
                      <a:pt x="159" y="100"/>
                    </a:cubicBezTo>
                    <a:cubicBezTo>
                      <a:pt x="159" y="99"/>
                      <a:pt x="159" y="99"/>
                      <a:pt x="159" y="99"/>
                    </a:cubicBezTo>
                    <a:cubicBezTo>
                      <a:pt x="157" y="99"/>
                      <a:pt x="157" y="99"/>
                      <a:pt x="157" y="99"/>
                    </a:cubicBezTo>
                    <a:cubicBezTo>
                      <a:pt x="155" y="98"/>
                      <a:pt x="155" y="98"/>
                      <a:pt x="155" y="98"/>
                    </a:cubicBezTo>
                    <a:cubicBezTo>
                      <a:pt x="88" y="98"/>
                      <a:pt x="88" y="98"/>
                      <a:pt x="88" y="98"/>
                    </a:cubicBezTo>
                    <a:cubicBezTo>
                      <a:pt x="88" y="98"/>
                      <a:pt x="85" y="99"/>
                      <a:pt x="83" y="95"/>
                    </a:cubicBezTo>
                    <a:cubicBezTo>
                      <a:pt x="79" y="85"/>
                      <a:pt x="79" y="85"/>
                      <a:pt x="79" y="85"/>
                    </a:cubicBezTo>
                    <a:cubicBezTo>
                      <a:pt x="79" y="83"/>
                      <a:pt x="86" y="83"/>
                      <a:pt x="88" y="83"/>
                    </a:cubicBezTo>
                    <a:cubicBezTo>
                      <a:pt x="167" y="83"/>
                      <a:pt x="167" y="83"/>
                      <a:pt x="167" y="83"/>
                    </a:cubicBezTo>
                    <a:cubicBezTo>
                      <a:pt x="169" y="83"/>
                      <a:pt x="169" y="83"/>
                      <a:pt x="169" y="83"/>
                    </a:cubicBezTo>
                    <a:cubicBezTo>
                      <a:pt x="170" y="83"/>
                      <a:pt x="170" y="83"/>
                      <a:pt x="170" y="83"/>
                    </a:cubicBezTo>
                    <a:cubicBezTo>
                      <a:pt x="171" y="83"/>
                      <a:pt x="171" y="83"/>
                      <a:pt x="171" y="83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73" y="81"/>
                      <a:pt x="173" y="81"/>
                      <a:pt x="173" y="8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74" y="80"/>
                      <a:pt x="174" y="80"/>
                      <a:pt x="174" y="80"/>
                    </a:cubicBezTo>
                    <a:cubicBezTo>
                      <a:pt x="175" y="79"/>
                      <a:pt x="175" y="79"/>
                      <a:pt x="175" y="79"/>
                    </a:cubicBezTo>
                    <a:cubicBezTo>
                      <a:pt x="202" y="32"/>
                      <a:pt x="202" y="32"/>
                      <a:pt x="202" y="32"/>
                    </a:cubicBezTo>
                    <a:cubicBezTo>
                      <a:pt x="209" y="21"/>
                      <a:pt x="203" y="21"/>
                      <a:pt x="19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25"/>
              <p:cNvSpPr>
                <a:spLocks noChangeArrowheads="1"/>
              </p:cNvSpPr>
              <p:nvPr/>
            </p:nvSpPr>
            <p:spPr bwMode="auto">
              <a:xfrm>
                <a:off x="9344448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" name="Oval 26"/>
              <p:cNvSpPr>
                <a:spLocks noChangeArrowheads="1"/>
              </p:cNvSpPr>
              <p:nvPr/>
            </p:nvSpPr>
            <p:spPr bwMode="auto">
              <a:xfrm>
                <a:off x="9477815" y="4400081"/>
                <a:ext cx="66141" cy="69394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9750416" y="2212111"/>
              <a:ext cx="1059194" cy="1174790"/>
              <a:chOff x="10116458" y="1627567"/>
              <a:chExt cx="1281624" cy="1421496"/>
            </a:xfrm>
          </p:grpSpPr>
          <p:sp>
            <p:nvSpPr>
              <p:cNvPr id="15" name="Freeform 11"/>
              <p:cNvSpPr>
                <a:spLocks/>
              </p:cNvSpPr>
              <p:nvPr/>
            </p:nvSpPr>
            <p:spPr bwMode="auto">
              <a:xfrm>
                <a:off x="10116458" y="1627567"/>
                <a:ext cx="1281624" cy="1421496"/>
              </a:xfrm>
              <a:custGeom>
                <a:avLst/>
                <a:gdLst>
                  <a:gd name="T0" fmla="*/ 448 w 500"/>
                  <a:gd name="T1" fmla="*/ 345 h 554"/>
                  <a:gd name="T2" fmla="*/ 345 w 500"/>
                  <a:gd name="T3" fmla="*/ 53 h 554"/>
                  <a:gd name="T4" fmla="*/ 52 w 500"/>
                  <a:gd name="T5" fmla="*/ 153 h 554"/>
                  <a:gd name="T6" fmla="*/ 155 w 500"/>
                  <a:gd name="T7" fmla="*/ 445 h 554"/>
                  <a:gd name="T8" fmla="*/ 169 w 500"/>
                  <a:gd name="T9" fmla="*/ 451 h 554"/>
                  <a:gd name="T10" fmla="*/ 210 w 500"/>
                  <a:gd name="T11" fmla="*/ 554 h 554"/>
                  <a:gd name="T12" fmla="*/ 264 w 500"/>
                  <a:gd name="T13" fmla="*/ 467 h 554"/>
                  <a:gd name="T14" fmla="*/ 448 w 500"/>
                  <a:gd name="T15" fmla="*/ 345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54">
                    <a:moveTo>
                      <a:pt x="448" y="345"/>
                    </a:moveTo>
                    <a:cubicBezTo>
                      <a:pt x="500" y="237"/>
                      <a:pt x="454" y="106"/>
                      <a:pt x="345" y="53"/>
                    </a:cubicBezTo>
                    <a:cubicBezTo>
                      <a:pt x="235" y="0"/>
                      <a:pt x="104" y="45"/>
                      <a:pt x="52" y="153"/>
                    </a:cubicBezTo>
                    <a:cubicBezTo>
                      <a:pt x="0" y="261"/>
                      <a:pt x="46" y="392"/>
                      <a:pt x="155" y="445"/>
                    </a:cubicBezTo>
                    <a:cubicBezTo>
                      <a:pt x="160" y="447"/>
                      <a:pt x="164" y="449"/>
                      <a:pt x="169" y="451"/>
                    </a:cubicBezTo>
                    <a:cubicBezTo>
                      <a:pt x="210" y="554"/>
                      <a:pt x="210" y="554"/>
                      <a:pt x="210" y="554"/>
                    </a:cubicBezTo>
                    <a:cubicBezTo>
                      <a:pt x="264" y="467"/>
                      <a:pt x="264" y="467"/>
                      <a:pt x="264" y="467"/>
                    </a:cubicBezTo>
                    <a:cubicBezTo>
                      <a:pt x="341" y="463"/>
                      <a:pt x="413" y="418"/>
                      <a:pt x="448" y="345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10379939" y="2194647"/>
                <a:ext cx="251554" cy="330707"/>
              </a:xfrm>
              <a:custGeom>
                <a:avLst/>
                <a:gdLst>
                  <a:gd name="T0" fmla="*/ 78 w 98"/>
                  <a:gd name="T1" fmla="*/ 44 h 129"/>
                  <a:gd name="T2" fmla="*/ 98 w 98"/>
                  <a:gd name="T3" fmla="*/ 55 h 129"/>
                  <a:gd name="T4" fmla="*/ 67 w 98"/>
                  <a:gd name="T5" fmla="*/ 0 h 129"/>
                  <a:gd name="T6" fmla="*/ 3 w 98"/>
                  <a:gd name="T7" fmla="*/ 0 h 129"/>
                  <a:gd name="T8" fmla="*/ 21 w 98"/>
                  <a:gd name="T9" fmla="*/ 11 h 129"/>
                  <a:gd name="T10" fmla="*/ 7 w 98"/>
                  <a:gd name="T11" fmla="*/ 38 h 129"/>
                  <a:gd name="T12" fmla="*/ 7 w 98"/>
                  <a:gd name="T13" fmla="*/ 64 h 129"/>
                  <a:gd name="T14" fmla="*/ 44 w 98"/>
                  <a:gd name="T15" fmla="*/ 129 h 129"/>
                  <a:gd name="T16" fmla="*/ 47 w 98"/>
                  <a:gd name="T17" fmla="*/ 97 h 129"/>
                  <a:gd name="T18" fmla="*/ 78 w 98"/>
                  <a:gd name="T19" fmla="*/ 4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" h="129">
                    <a:moveTo>
                      <a:pt x="78" y="44"/>
                    </a:moveTo>
                    <a:cubicBezTo>
                      <a:pt x="98" y="55"/>
                      <a:pt x="98" y="55"/>
                      <a:pt x="98" y="55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0" y="50"/>
                      <a:pt x="7" y="64"/>
                      <a:pt x="7" y="64"/>
                    </a:cubicBezTo>
                    <a:cubicBezTo>
                      <a:pt x="44" y="129"/>
                      <a:pt x="44" y="129"/>
                      <a:pt x="44" y="129"/>
                    </a:cubicBezTo>
                    <a:cubicBezTo>
                      <a:pt x="38" y="117"/>
                      <a:pt x="47" y="97"/>
                      <a:pt x="47" y="97"/>
                    </a:cubicBezTo>
                    <a:lnTo>
                      <a:pt x="78" y="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10460176" y="2435358"/>
                <a:ext cx="274324" cy="166980"/>
              </a:xfrm>
              <a:custGeom>
                <a:avLst/>
                <a:gdLst>
                  <a:gd name="T0" fmla="*/ 62 w 107"/>
                  <a:gd name="T1" fmla="*/ 65 h 65"/>
                  <a:gd name="T2" fmla="*/ 107 w 107"/>
                  <a:gd name="T3" fmla="*/ 64 h 65"/>
                  <a:gd name="T4" fmla="*/ 107 w 107"/>
                  <a:gd name="T5" fmla="*/ 0 h 65"/>
                  <a:gd name="T6" fmla="*/ 30 w 107"/>
                  <a:gd name="T7" fmla="*/ 0 h 65"/>
                  <a:gd name="T8" fmla="*/ 62 w 107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7" h="65">
                    <a:moveTo>
                      <a:pt x="62" y="65"/>
                    </a:moveTo>
                    <a:cubicBezTo>
                      <a:pt x="107" y="64"/>
                      <a:pt x="107" y="64"/>
                      <a:pt x="107" y="64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0" y="58"/>
                      <a:pt x="62" y="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9"/>
              <p:cNvSpPr>
                <a:spLocks/>
              </p:cNvSpPr>
              <p:nvPr/>
            </p:nvSpPr>
            <p:spPr bwMode="auto">
              <a:xfrm>
                <a:off x="10678117" y="1925745"/>
                <a:ext cx="338297" cy="214688"/>
              </a:xfrm>
              <a:custGeom>
                <a:avLst/>
                <a:gdLst>
                  <a:gd name="T0" fmla="*/ 101 w 132"/>
                  <a:gd name="T1" fmla="*/ 83 h 84"/>
                  <a:gd name="T2" fmla="*/ 132 w 132"/>
                  <a:gd name="T3" fmla="*/ 28 h 84"/>
                  <a:gd name="T4" fmla="*/ 113 w 132"/>
                  <a:gd name="T5" fmla="*/ 38 h 84"/>
                  <a:gd name="T6" fmla="*/ 97 w 132"/>
                  <a:gd name="T7" fmla="*/ 12 h 84"/>
                  <a:gd name="T8" fmla="*/ 74 w 132"/>
                  <a:gd name="T9" fmla="*/ 0 h 84"/>
                  <a:gd name="T10" fmla="*/ 0 w 132"/>
                  <a:gd name="T11" fmla="*/ 0 h 84"/>
                  <a:gd name="T12" fmla="*/ 26 w 132"/>
                  <a:gd name="T13" fmla="*/ 19 h 84"/>
                  <a:gd name="T14" fmla="*/ 57 w 132"/>
                  <a:gd name="T15" fmla="*/ 71 h 84"/>
                  <a:gd name="T16" fmla="*/ 38 w 132"/>
                  <a:gd name="T17" fmla="*/ 84 h 84"/>
                  <a:gd name="T18" fmla="*/ 101 w 132"/>
                  <a:gd name="T19" fmla="*/ 8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" h="84">
                    <a:moveTo>
                      <a:pt x="101" y="83"/>
                    </a:moveTo>
                    <a:cubicBezTo>
                      <a:pt x="132" y="28"/>
                      <a:pt x="132" y="28"/>
                      <a:pt x="132" y="2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97" y="12"/>
                      <a:pt x="97" y="12"/>
                      <a:pt x="97" y="12"/>
                    </a:cubicBezTo>
                    <a:cubicBezTo>
                      <a:pt x="90" y="1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1"/>
                      <a:pt x="26" y="19"/>
                      <a:pt x="26" y="19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38" y="84"/>
                      <a:pt x="38" y="84"/>
                      <a:pt x="38" y="84"/>
                    </a:cubicBezTo>
                    <a:lnTo>
                      <a:pt x="101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10492705" y="1869362"/>
                <a:ext cx="238542" cy="312274"/>
              </a:xfrm>
              <a:custGeom>
                <a:avLst/>
                <a:gdLst>
                  <a:gd name="T0" fmla="*/ 93 w 93"/>
                  <a:gd name="T1" fmla="*/ 55 h 122"/>
                  <a:gd name="T2" fmla="*/ 21 w 93"/>
                  <a:gd name="T3" fmla="*/ 51 h 122"/>
                  <a:gd name="T4" fmla="*/ 0 w 93"/>
                  <a:gd name="T5" fmla="*/ 91 h 122"/>
                  <a:gd name="T6" fmla="*/ 56 w 93"/>
                  <a:gd name="T7" fmla="*/ 122 h 122"/>
                  <a:gd name="T8" fmla="*/ 93 w 93"/>
                  <a:gd name="T9" fmla="*/ 55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22">
                    <a:moveTo>
                      <a:pt x="93" y="55"/>
                    </a:moveTo>
                    <a:cubicBezTo>
                      <a:pt x="93" y="55"/>
                      <a:pt x="57" y="0"/>
                      <a:pt x="21" y="5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56" y="122"/>
                      <a:pt x="56" y="122"/>
                      <a:pt x="56" y="122"/>
                    </a:cubicBezTo>
                    <a:lnTo>
                      <a:pt x="93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10787630" y="2374639"/>
                <a:ext cx="313358" cy="278661"/>
              </a:xfrm>
              <a:custGeom>
                <a:avLst/>
                <a:gdLst>
                  <a:gd name="T0" fmla="*/ 93 w 122"/>
                  <a:gd name="T1" fmla="*/ 19 h 109"/>
                  <a:gd name="T2" fmla="*/ 32 w 122"/>
                  <a:gd name="T3" fmla="*/ 22 h 109"/>
                  <a:gd name="T4" fmla="*/ 30 w 122"/>
                  <a:gd name="T5" fmla="*/ 0 h 109"/>
                  <a:gd name="T6" fmla="*/ 0 w 122"/>
                  <a:gd name="T7" fmla="*/ 55 h 109"/>
                  <a:gd name="T8" fmla="*/ 35 w 122"/>
                  <a:gd name="T9" fmla="*/ 109 h 109"/>
                  <a:gd name="T10" fmla="*/ 35 w 122"/>
                  <a:gd name="T11" fmla="*/ 87 h 109"/>
                  <a:gd name="T12" fmla="*/ 65 w 122"/>
                  <a:gd name="T13" fmla="*/ 85 h 109"/>
                  <a:gd name="T14" fmla="*/ 87 w 122"/>
                  <a:gd name="T15" fmla="*/ 71 h 109"/>
                  <a:gd name="T16" fmla="*/ 122 w 122"/>
                  <a:gd name="T17" fmla="*/ 5 h 109"/>
                  <a:gd name="T18" fmla="*/ 93 w 122"/>
                  <a:gd name="T19" fmla="*/ 1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2" h="109">
                    <a:moveTo>
                      <a:pt x="93" y="19"/>
                    </a:moveTo>
                    <a:cubicBezTo>
                      <a:pt x="32" y="22"/>
                      <a:pt x="32" y="22"/>
                      <a:pt x="32" y="22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5" y="109"/>
                      <a:pt x="35" y="109"/>
                      <a:pt x="35" y="109"/>
                    </a:cubicBezTo>
                    <a:cubicBezTo>
                      <a:pt x="35" y="87"/>
                      <a:pt x="35" y="87"/>
                      <a:pt x="35" y="87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78" y="84"/>
                      <a:pt x="87" y="71"/>
                      <a:pt x="87" y="71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15" y="17"/>
                      <a:pt x="93" y="19"/>
                      <a:pt x="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896058" y="2143686"/>
                <a:ext cx="271071" cy="253722"/>
              </a:xfrm>
              <a:custGeom>
                <a:avLst/>
                <a:gdLst>
                  <a:gd name="T0" fmla="*/ 41 w 106"/>
                  <a:gd name="T1" fmla="*/ 99 h 99"/>
                  <a:gd name="T2" fmla="*/ 79 w 106"/>
                  <a:gd name="T3" fmla="*/ 38 h 99"/>
                  <a:gd name="T4" fmla="*/ 53 w 106"/>
                  <a:gd name="T5" fmla="*/ 0 h 99"/>
                  <a:gd name="T6" fmla="*/ 0 w 106"/>
                  <a:gd name="T7" fmla="*/ 34 h 99"/>
                  <a:gd name="T8" fmla="*/ 41 w 106"/>
                  <a:gd name="T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6" h="99">
                    <a:moveTo>
                      <a:pt x="41" y="99"/>
                    </a:moveTo>
                    <a:cubicBezTo>
                      <a:pt x="41" y="99"/>
                      <a:pt x="106" y="93"/>
                      <a:pt x="79" y="3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0" y="34"/>
                      <a:pt x="0" y="34"/>
                      <a:pt x="0" y="34"/>
                    </a:cubicBezTo>
                    <a:lnTo>
                      <a:pt x="41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2" name="Group 21"/>
            <p:cNvGrpSpPr/>
            <p:nvPr/>
          </p:nvGrpSpPr>
          <p:grpSpPr>
            <a:xfrm>
              <a:off x="7224304" y="2008696"/>
              <a:ext cx="802907" cy="909544"/>
              <a:chOff x="7059862" y="1381434"/>
              <a:chExt cx="971518" cy="1100548"/>
            </a:xfrm>
          </p:grpSpPr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7059862" y="1381434"/>
                <a:ext cx="971518" cy="1100548"/>
              </a:xfrm>
              <a:custGeom>
                <a:avLst/>
                <a:gdLst>
                  <a:gd name="T0" fmla="*/ 359 w 379"/>
                  <a:gd name="T1" fmla="*/ 224 h 429"/>
                  <a:gd name="T2" fmla="*/ 226 w 379"/>
                  <a:gd name="T3" fmla="*/ 20 h 429"/>
                  <a:gd name="T4" fmla="*/ 20 w 379"/>
                  <a:gd name="T5" fmla="*/ 151 h 429"/>
                  <a:gd name="T6" fmla="*/ 153 w 379"/>
                  <a:gd name="T7" fmla="*/ 355 h 429"/>
                  <a:gd name="T8" fmla="*/ 165 w 379"/>
                  <a:gd name="T9" fmla="*/ 357 h 429"/>
                  <a:gd name="T10" fmla="*/ 215 w 379"/>
                  <a:gd name="T11" fmla="*/ 429 h 429"/>
                  <a:gd name="T12" fmla="*/ 241 w 379"/>
                  <a:gd name="T13" fmla="*/ 352 h 429"/>
                  <a:gd name="T14" fmla="*/ 359 w 379"/>
                  <a:gd name="T15" fmla="*/ 224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9" h="429">
                    <a:moveTo>
                      <a:pt x="359" y="224"/>
                    </a:moveTo>
                    <a:cubicBezTo>
                      <a:pt x="379" y="132"/>
                      <a:pt x="319" y="40"/>
                      <a:pt x="226" y="20"/>
                    </a:cubicBezTo>
                    <a:cubicBezTo>
                      <a:pt x="132" y="0"/>
                      <a:pt x="40" y="58"/>
                      <a:pt x="20" y="151"/>
                    </a:cubicBezTo>
                    <a:cubicBezTo>
                      <a:pt x="0" y="244"/>
                      <a:pt x="60" y="335"/>
                      <a:pt x="153" y="355"/>
                    </a:cubicBezTo>
                    <a:cubicBezTo>
                      <a:pt x="157" y="356"/>
                      <a:pt x="161" y="357"/>
                      <a:pt x="165" y="357"/>
                    </a:cubicBezTo>
                    <a:cubicBezTo>
                      <a:pt x="215" y="429"/>
                      <a:pt x="215" y="429"/>
                      <a:pt x="215" y="429"/>
                    </a:cubicBezTo>
                    <a:cubicBezTo>
                      <a:pt x="241" y="352"/>
                      <a:pt x="241" y="352"/>
                      <a:pt x="241" y="352"/>
                    </a:cubicBezTo>
                    <a:cubicBezTo>
                      <a:pt x="299" y="334"/>
                      <a:pt x="346" y="287"/>
                      <a:pt x="359" y="22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33"/>
              <p:cNvSpPr>
                <a:spLocks noEditPoints="1"/>
              </p:cNvSpPr>
              <p:nvPr/>
            </p:nvSpPr>
            <p:spPr bwMode="auto">
              <a:xfrm>
                <a:off x="7400327" y="1646000"/>
                <a:ext cx="272155" cy="451062"/>
              </a:xfrm>
              <a:custGeom>
                <a:avLst/>
                <a:gdLst>
                  <a:gd name="T0" fmla="*/ 65 w 106"/>
                  <a:gd name="T1" fmla="*/ 81 h 176"/>
                  <a:gd name="T2" fmla="*/ 106 w 106"/>
                  <a:gd name="T3" fmla="*/ 28 h 176"/>
                  <a:gd name="T4" fmla="*/ 106 w 106"/>
                  <a:gd name="T5" fmla="*/ 0 h 176"/>
                  <a:gd name="T6" fmla="*/ 98 w 106"/>
                  <a:gd name="T7" fmla="*/ 0 h 176"/>
                  <a:gd name="T8" fmla="*/ 8 w 106"/>
                  <a:gd name="T9" fmla="*/ 0 h 176"/>
                  <a:gd name="T10" fmla="*/ 0 w 106"/>
                  <a:gd name="T11" fmla="*/ 0 h 176"/>
                  <a:gd name="T12" fmla="*/ 0 w 106"/>
                  <a:gd name="T13" fmla="*/ 28 h 176"/>
                  <a:gd name="T14" fmla="*/ 0 w 106"/>
                  <a:gd name="T15" fmla="*/ 28 h 176"/>
                  <a:gd name="T16" fmla="*/ 42 w 106"/>
                  <a:gd name="T17" fmla="*/ 81 h 176"/>
                  <a:gd name="T18" fmla="*/ 48 w 106"/>
                  <a:gd name="T19" fmla="*/ 89 h 176"/>
                  <a:gd name="T20" fmla="*/ 45 w 106"/>
                  <a:gd name="T21" fmla="*/ 94 h 176"/>
                  <a:gd name="T22" fmla="*/ 0 w 106"/>
                  <a:gd name="T23" fmla="*/ 147 h 176"/>
                  <a:gd name="T24" fmla="*/ 0 w 106"/>
                  <a:gd name="T25" fmla="*/ 147 h 176"/>
                  <a:gd name="T26" fmla="*/ 0 w 106"/>
                  <a:gd name="T27" fmla="*/ 176 h 176"/>
                  <a:gd name="T28" fmla="*/ 8 w 106"/>
                  <a:gd name="T29" fmla="*/ 176 h 176"/>
                  <a:gd name="T30" fmla="*/ 98 w 106"/>
                  <a:gd name="T31" fmla="*/ 176 h 176"/>
                  <a:gd name="T32" fmla="*/ 106 w 106"/>
                  <a:gd name="T33" fmla="*/ 176 h 176"/>
                  <a:gd name="T34" fmla="*/ 106 w 106"/>
                  <a:gd name="T35" fmla="*/ 147 h 176"/>
                  <a:gd name="T36" fmla="*/ 62 w 106"/>
                  <a:gd name="T37" fmla="*/ 94 h 176"/>
                  <a:gd name="T38" fmla="*/ 59 w 106"/>
                  <a:gd name="T39" fmla="*/ 89 h 176"/>
                  <a:gd name="T40" fmla="*/ 65 w 106"/>
                  <a:gd name="T41" fmla="*/ 81 h 176"/>
                  <a:gd name="T42" fmla="*/ 16 w 106"/>
                  <a:gd name="T43" fmla="*/ 147 h 176"/>
                  <a:gd name="T44" fmla="*/ 16 w 106"/>
                  <a:gd name="T45" fmla="*/ 143 h 176"/>
                  <a:gd name="T46" fmla="*/ 16 w 106"/>
                  <a:gd name="T47" fmla="*/ 143 h 176"/>
                  <a:gd name="T48" fmla="*/ 47 w 106"/>
                  <a:gd name="T49" fmla="*/ 106 h 176"/>
                  <a:gd name="T50" fmla="*/ 16 w 106"/>
                  <a:gd name="T51" fmla="*/ 147 h 176"/>
                  <a:gd name="T52" fmla="*/ 90 w 106"/>
                  <a:gd name="T53" fmla="*/ 143 h 176"/>
                  <a:gd name="T54" fmla="*/ 90 w 106"/>
                  <a:gd name="T55" fmla="*/ 145 h 176"/>
                  <a:gd name="T56" fmla="*/ 58 w 106"/>
                  <a:gd name="T57" fmla="*/ 106 h 176"/>
                  <a:gd name="T58" fmla="*/ 90 w 106"/>
                  <a:gd name="T59" fmla="*/ 143 h 176"/>
                  <a:gd name="T60" fmla="*/ 47 w 106"/>
                  <a:gd name="T61" fmla="*/ 47 h 176"/>
                  <a:gd name="T62" fmla="*/ 21 w 106"/>
                  <a:gd name="T63" fmla="*/ 51 h 176"/>
                  <a:gd name="T64" fmla="*/ 16 w 106"/>
                  <a:gd name="T65" fmla="*/ 32 h 176"/>
                  <a:gd name="T66" fmla="*/ 16 w 106"/>
                  <a:gd name="T67" fmla="*/ 32 h 176"/>
                  <a:gd name="T68" fmla="*/ 16 w 106"/>
                  <a:gd name="T69" fmla="*/ 12 h 176"/>
                  <a:gd name="T70" fmla="*/ 22 w 106"/>
                  <a:gd name="T71" fmla="*/ 12 h 176"/>
                  <a:gd name="T72" fmla="*/ 85 w 106"/>
                  <a:gd name="T73" fmla="*/ 12 h 176"/>
                  <a:gd name="T74" fmla="*/ 90 w 106"/>
                  <a:gd name="T75" fmla="*/ 12 h 176"/>
                  <a:gd name="T76" fmla="*/ 90 w 106"/>
                  <a:gd name="T77" fmla="*/ 32 h 176"/>
                  <a:gd name="T78" fmla="*/ 89 w 106"/>
                  <a:gd name="T79" fmla="*/ 42 h 176"/>
                  <a:gd name="T80" fmla="*/ 68 w 106"/>
                  <a:gd name="T81" fmla="*/ 49 h 176"/>
                  <a:gd name="T82" fmla="*/ 47 w 106"/>
                  <a:gd name="T83" fmla="*/ 4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06" h="176">
                    <a:moveTo>
                      <a:pt x="65" y="81"/>
                    </a:moveTo>
                    <a:cubicBezTo>
                      <a:pt x="89" y="75"/>
                      <a:pt x="106" y="54"/>
                      <a:pt x="106" y="28"/>
                    </a:cubicBezTo>
                    <a:cubicBezTo>
                      <a:pt x="106" y="0"/>
                      <a:pt x="106" y="0"/>
                      <a:pt x="106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54"/>
                      <a:pt x="18" y="76"/>
                      <a:pt x="42" y="81"/>
                    </a:cubicBezTo>
                    <a:cubicBezTo>
                      <a:pt x="45" y="83"/>
                      <a:pt x="47" y="86"/>
                      <a:pt x="48" y="89"/>
                    </a:cubicBezTo>
                    <a:cubicBezTo>
                      <a:pt x="47" y="91"/>
                      <a:pt x="46" y="92"/>
                      <a:pt x="45" y="94"/>
                    </a:cubicBezTo>
                    <a:cubicBezTo>
                      <a:pt x="20" y="98"/>
                      <a:pt x="0" y="120"/>
                      <a:pt x="0" y="147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8" y="176"/>
                      <a:pt x="8" y="176"/>
                      <a:pt x="8" y="176"/>
                    </a:cubicBezTo>
                    <a:cubicBezTo>
                      <a:pt x="98" y="176"/>
                      <a:pt x="98" y="176"/>
                      <a:pt x="98" y="176"/>
                    </a:cubicBezTo>
                    <a:cubicBezTo>
                      <a:pt x="106" y="176"/>
                      <a:pt x="106" y="176"/>
                      <a:pt x="106" y="176"/>
                    </a:cubicBezTo>
                    <a:cubicBezTo>
                      <a:pt x="106" y="147"/>
                      <a:pt x="106" y="147"/>
                      <a:pt x="106" y="147"/>
                    </a:cubicBezTo>
                    <a:cubicBezTo>
                      <a:pt x="106" y="120"/>
                      <a:pt x="87" y="98"/>
                      <a:pt x="62" y="94"/>
                    </a:cubicBezTo>
                    <a:cubicBezTo>
                      <a:pt x="61" y="92"/>
                      <a:pt x="60" y="91"/>
                      <a:pt x="59" y="89"/>
                    </a:cubicBezTo>
                    <a:cubicBezTo>
                      <a:pt x="60" y="86"/>
                      <a:pt x="62" y="83"/>
                      <a:pt x="65" y="81"/>
                    </a:cubicBezTo>
                    <a:close/>
                    <a:moveTo>
                      <a:pt x="16" y="147"/>
                    </a:move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43"/>
                      <a:pt x="16" y="143"/>
                      <a:pt x="16" y="143"/>
                    </a:cubicBezTo>
                    <a:cubicBezTo>
                      <a:pt x="16" y="124"/>
                      <a:pt x="29" y="109"/>
                      <a:pt x="47" y="106"/>
                    </a:cubicBezTo>
                    <a:cubicBezTo>
                      <a:pt x="47" y="113"/>
                      <a:pt x="43" y="131"/>
                      <a:pt x="16" y="147"/>
                    </a:cubicBezTo>
                    <a:close/>
                    <a:moveTo>
                      <a:pt x="90" y="143"/>
                    </a:moveTo>
                    <a:cubicBezTo>
                      <a:pt x="90" y="145"/>
                      <a:pt x="90" y="145"/>
                      <a:pt x="90" y="145"/>
                    </a:cubicBezTo>
                    <a:cubicBezTo>
                      <a:pt x="79" y="138"/>
                      <a:pt x="57" y="122"/>
                      <a:pt x="58" y="106"/>
                    </a:cubicBezTo>
                    <a:cubicBezTo>
                      <a:pt x="76" y="109"/>
                      <a:pt x="90" y="124"/>
                      <a:pt x="90" y="143"/>
                    </a:cubicBezTo>
                    <a:close/>
                    <a:moveTo>
                      <a:pt x="47" y="47"/>
                    </a:moveTo>
                    <a:cubicBezTo>
                      <a:pt x="36" y="42"/>
                      <a:pt x="26" y="48"/>
                      <a:pt x="21" y="51"/>
                    </a:cubicBezTo>
                    <a:cubicBezTo>
                      <a:pt x="18" y="46"/>
                      <a:pt x="16" y="39"/>
                      <a:pt x="16" y="32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85" y="12"/>
                      <a:pt x="85" y="12"/>
                      <a:pt x="85" y="12"/>
                    </a:cubicBezTo>
                    <a:cubicBezTo>
                      <a:pt x="90" y="12"/>
                      <a:pt x="90" y="12"/>
                      <a:pt x="90" y="12"/>
                    </a:cubicBezTo>
                    <a:cubicBezTo>
                      <a:pt x="90" y="32"/>
                      <a:pt x="90" y="32"/>
                      <a:pt x="90" y="32"/>
                    </a:cubicBezTo>
                    <a:cubicBezTo>
                      <a:pt x="90" y="36"/>
                      <a:pt x="90" y="39"/>
                      <a:pt x="89" y="42"/>
                    </a:cubicBezTo>
                    <a:cubicBezTo>
                      <a:pt x="83" y="42"/>
                      <a:pt x="72" y="47"/>
                      <a:pt x="68" y="49"/>
                    </a:cubicBezTo>
                    <a:cubicBezTo>
                      <a:pt x="63" y="52"/>
                      <a:pt x="63" y="53"/>
                      <a:pt x="47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34"/>
              <p:cNvSpPr>
                <a:spLocks/>
              </p:cNvSpPr>
              <p:nvPr/>
            </p:nvSpPr>
            <p:spPr bwMode="auto">
              <a:xfrm>
                <a:off x="7375389" y="2115495"/>
                <a:ext cx="319864" cy="56383"/>
              </a:xfrm>
              <a:custGeom>
                <a:avLst/>
                <a:gdLst>
                  <a:gd name="T0" fmla="*/ 117 w 125"/>
                  <a:gd name="T1" fmla="*/ 0 h 22"/>
                  <a:gd name="T2" fmla="*/ 8 w 125"/>
                  <a:gd name="T3" fmla="*/ 0 h 22"/>
                  <a:gd name="T4" fmla="*/ 0 w 125"/>
                  <a:gd name="T5" fmla="*/ 11 h 22"/>
                  <a:gd name="T6" fmla="*/ 8 w 125"/>
                  <a:gd name="T7" fmla="*/ 22 h 22"/>
                  <a:gd name="T8" fmla="*/ 117 w 125"/>
                  <a:gd name="T9" fmla="*/ 22 h 22"/>
                  <a:gd name="T10" fmla="*/ 125 w 125"/>
                  <a:gd name="T11" fmla="*/ 11 h 22"/>
                  <a:gd name="T12" fmla="*/ 117 w 125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2">
                    <a:moveTo>
                      <a:pt x="117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2"/>
                      <a:pt x="8" y="22"/>
                    </a:cubicBezTo>
                    <a:cubicBezTo>
                      <a:pt x="117" y="22"/>
                      <a:pt x="117" y="22"/>
                      <a:pt x="117" y="22"/>
                    </a:cubicBezTo>
                    <a:cubicBezTo>
                      <a:pt x="121" y="22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35"/>
              <p:cNvSpPr>
                <a:spLocks/>
              </p:cNvSpPr>
              <p:nvPr/>
            </p:nvSpPr>
            <p:spPr bwMode="auto">
              <a:xfrm>
                <a:off x="7375389" y="1569016"/>
                <a:ext cx="319864" cy="58551"/>
              </a:xfrm>
              <a:custGeom>
                <a:avLst/>
                <a:gdLst>
                  <a:gd name="T0" fmla="*/ 8 w 125"/>
                  <a:gd name="T1" fmla="*/ 23 h 23"/>
                  <a:gd name="T2" fmla="*/ 117 w 125"/>
                  <a:gd name="T3" fmla="*/ 23 h 23"/>
                  <a:gd name="T4" fmla="*/ 125 w 125"/>
                  <a:gd name="T5" fmla="*/ 11 h 23"/>
                  <a:gd name="T6" fmla="*/ 117 w 125"/>
                  <a:gd name="T7" fmla="*/ 0 h 23"/>
                  <a:gd name="T8" fmla="*/ 8 w 125"/>
                  <a:gd name="T9" fmla="*/ 0 h 23"/>
                  <a:gd name="T10" fmla="*/ 0 w 125"/>
                  <a:gd name="T11" fmla="*/ 11 h 23"/>
                  <a:gd name="T12" fmla="*/ 8 w 125"/>
                  <a:gd name="T1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" h="23">
                    <a:moveTo>
                      <a:pt x="8" y="23"/>
                    </a:moveTo>
                    <a:cubicBezTo>
                      <a:pt x="117" y="23"/>
                      <a:pt x="117" y="23"/>
                      <a:pt x="117" y="23"/>
                    </a:cubicBezTo>
                    <a:cubicBezTo>
                      <a:pt x="121" y="23"/>
                      <a:pt x="125" y="17"/>
                      <a:pt x="125" y="11"/>
                    </a:cubicBezTo>
                    <a:cubicBezTo>
                      <a:pt x="125" y="5"/>
                      <a:pt x="121" y="0"/>
                      <a:pt x="11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1"/>
                    </a:cubicBezTo>
                    <a:cubicBezTo>
                      <a:pt x="0" y="17"/>
                      <a:pt x="3" y="23"/>
                      <a:pt x="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8309484" y="3068785"/>
              <a:ext cx="1059194" cy="1156869"/>
              <a:chOff x="8372930" y="2664142"/>
              <a:chExt cx="1281624" cy="1399811"/>
            </a:xfrm>
          </p:grpSpPr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8372930" y="2664142"/>
                <a:ext cx="1281624" cy="1399811"/>
              </a:xfrm>
              <a:custGeom>
                <a:avLst/>
                <a:gdLst>
                  <a:gd name="T0" fmla="*/ 435 w 500"/>
                  <a:gd name="T1" fmla="*/ 369 h 546"/>
                  <a:gd name="T2" fmla="*/ 369 w 500"/>
                  <a:gd name="T3" fmla="*/ 66 h 546"/>
                  <a:gd name="T4" fmla="*/ 66 w 500"/>
                  <a:gd name="T5" fmla="*/ 129 h 546"/>
                  <a:gd name="T6" fmla="*/ 132 w 500"/>
                  <a:gd name="T7" fmla="*/ 431 h 546"/>
                  <a:gd name="T8" fmla="*/ 144 w 500"/>
                  <a:gd name="T9" fmla="*/ 439 h 546"/>
                  <a:gd name="T10" fmla="*/ 172 w 500"/>
                  <a:gd name="T11" fmla="*/ 546 h 546"/>
                  <a:gd name="T12" fmla="*/ 237 w 500"/>
                  <a:gd name="T13" fmla="*/ 466 h 546"/>
                  <a:gd name="T14" fmla="*/ 435 w 500"/>
                  <a:gd name="T15" fmla="*/ 369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0" h="546">
                    <a:moveTo>
                      <a:pt x="435" y="369"/>
                    </a:moveTo>
                    <a:cubicBezTo>
                      <a:pt x="500" y="268"/>
                      <a:pt x="471" y="133"/>
                      <a:pt x="369" y="66"/>
                    </a:cubicBezTo>
                    <a:cubicBezTo>
                      <a:pt x="267" y="0"/>
                      <a:pt x="131" y="28"/>
                      <a:pt x="66" y="129"/>
                    </a:cubicBezTo>
                    <a:cubicBezTo>
                      <a:pt x="0" y="229"/>
                      <a:pt x="30" y="365"/>
                      <a:pt x="132" y="431"/>
                    </a:cubicBezTo>
                    <a:cubicBezTo>
                      <a:pt x="136" y="434"/>
                      <a:pt x="140" y="436"/>
                      <a:pt x="144" y="439"/>
                    </a:cubicBezTo>
                    <a:cubicBezTo>
                      <a:pt x="172" y="546"/>
                      <a:pt x="172" y="546"/>
                      <a:pt x="172" y="546"/>
                    </a:cubicBezTo>
                    <a:cubicBezTo>
                      <a:pt x="237" y="466"/>
                      <a:pt x="237" y="466"/>
                      <a:pt x="237" y="466"/>
                    </a:cubicBezTo>
                    <a:cubicBezTo>
                      <a:pt x="313" y="472"/>
                      <a:pt x="390" y="437"/>
                      <a:pt x="435" y="36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36"/>
              <p:cNvSpPr>
                <a:spLocks noEditPoints="1"/>
              </p:cNvSpPr>
              <p:nvPr/>
            </p:nvSpPr>
            <p:spPr bwMode="auto">
              <a:xfrm>
                <a:off x="8767609" y="2946056"/>
                <a:ext cx="479253" cy="715627"/>
              </a:xfrm>
              <a:custGeom>
                <a:avLst/>
                <a:gdLst>
                  <a:gd name="T0" fmla="*/ 93 w 187"/>
                  <a:gd name="T1" fmla="*/ 1 h 279"/>
                  <a:gd name="T2" fmla="*/ 18 w 187"/>
                  <a:gd name="T3" fmla="*/ 38 h 279"/>
                  <a:gd name="T4" fmla="*/ 2 w 187"/>
                  <a:gd name="T5" fmla="*/ 103 h 279"/>
                  <a:gd name="T6" fmla="*/ 27 w 187"/>
                  <a:gd name="T7" fmla="*/ 158 h 279"/>
                  <a:gd name="T8" fmla="*/ 27 w 187"/>
                  <a:gd name="T9" fmla="*/ 158 h 279"/>
                  <a:gd name="T10" fmla="*/ 42 w 187"/>
                  <a:gd name="T11" fmla="*/ 204 h 279"/>
                  <a:gd name="T12" fmla="*/ 51 w 187"/>
                  <a:gd name="T13" fmla="*/ 269 h 279"/>
                  <a:gd name="T14" fmla="*/ 55 w 187"/>
                  <a:gd name="T15" fmla="*/ 273 h 279"/>
                  <a:gd name="T16" fmla="*/ 91 w 187"/>
                  <a:gd name="T17" fmla="*/ 279 h 279"/>
                  <a:gd name="T18" fmla="*/ 134 w 187"/>
                  <a:gd name="T19" fmla="*/ 271 h 279"/>
                  <a:gd name="T20" fmla="*/ 144 w 187"/>
                  <a:gd name="T21" fmla="*/ 246 h 279"/>
                  <a:gd name="T22" fmla="*/ 149 w 187"/>
                  <a:gd name="T23" fmla="*/ 184 h 279"/>
                  <a:gd name="T24" fmla="*/ 160 w 187"/>
                  <a:gd name="T25" fmla="*/ 156 h 279"/>
                  <a:gd name="T26" fmla="*/ 176 w 187"/>
                  <a:gd name="T27" fmla="*/ 127 h 279"/>
                  <a:gd name="T28" fmla="*/ 185 w 187"/>
                  <a:gd name="T29" fmla="*/ 70 h 279"/>
                  <a:gd name="T30" fmla="*/ 94 w 187"/>
                  <a:gd name="T31" fmla="*/ 1 h 279"/>
                  <a:gd name="T32" fmla="*/ 164 w 187"/>
                  <a:gd name="T33" fmla="*/ 74 h 279"/>
                  <a:gd name="T34" fmla="*/ 130 w 187"/>
                  <a:gd name="T35" fmla="*/ 169 h 279"/>
                  <a:gd name="T36" fmla="*/ 127 w 187"/>
                  <a:gd name="T37" fmla="*/ 184 h 279"/>
                  <a:gd name="T38" fmla="*/ 125 w 187"/>
                  <a:gd name="T39" fmla="*/ 193 h 279"/>
                  <a:gd name="T40" fmla="*/ 103 w 187"/>
                  <a:gd name="T41" fmla="*/ 199 h 279"/>
                  <a:gd name="T42" fmla="*/ 101 w 187"/>
                  <a:gd name="T43" fmla="*/ 148 h 279"/>
                  <a:gd name="T44" fmla="*/ 125 w 187"/>
                  <a:gd name="T45" fmla="*/ 71 h 279"/>
                  <a:gd name="T46" fmla="*/ 112 w 187"/>
                  <a:gd name="T47" fmla="*/ 65 h 279"/>
                  <a:gd name="T48" fmla="*/ 99 w 187"/>
                  <a:gd name="T49" fmla="*/ 66 h 279"/>
                  <a:gd name="T50" fmla="*/ 75 w 187"/>
                  <a:gd name="T51" fmla="*/ 68 h 279"/>
                  <a:gd name="T52" fmla="*/ 66 w 187"/>
                  <a:gd name="T53" fmla="*/ 69 h 279"/>
                  <a:gd name="T54" fmla="*/ 52 w 187"/>
                  <a:gd name="T55" fmla="*/ 77 h 279"/>
                  <a:gd name="T56" fmla="*/ 83 w 187"/>
                  <a:gd name="T57" fmla="*/ 153 h 279"/>
                  <a:gd name="T58" fmla="*/ 65 w 187"/>
                  <a:gd name="T59" fmla="*/ 198 h 279"/>
                  <a:gd name="T60" fmla="*/ 62 w 187"/>
                  <a:gd name="T61" fmla="*/ 194 h 279"/>
                  <a:gd name="T62" fmla="*/ 60 w 187"/>
                  <a:gd name="T63" fmla="*/ 185 h 279"/>
                  <a:gd name="T64" fmla="*/ 57 w 187"/>
                  <a:gd name="T65" fmla="*/ 170 h 279"/>
                  <a:gd name="T66" fmla="*/ 31 w 187"/>
                  <a:gd name="T67" fmla="*/ 122 h 279"/>
                  <a:gd name="T68" fmla="*/ 23 w 187"/>
                  <a:gd name="T69" fmla="*/ 76 h 279"/>
                  <a:gd name="T70" fmla="*/ 36 w 187"/>
                  <a:gd name="T71" fmla="*/ 47 h 279"/>
                  <a:gd name="T72" fmla="*/ 93 w 187"/>
                  <a:gd name="T73" fmla="*/ 20 h 279"/>
                  <a:gd name="T74" fmla="*/ 93 w 187"/>
                  <a:gd name="T75" fmla="*/ 19 h 279"/>
                  <a:gd name="T76" fmla="*/ 150 w 187"/>
                  <a:gd name="T77" fmla="*/ 45 h 279"/>
                  <a:gd name="T78" fmla="*/ 72 w 187"/>
                  <a:gd name="T79" fmla="*/ 71 h 279"/>
                  <a:gd name="T80" fmla="*/ 80 w 187"/>
                  <a:gd name="T81" fmla="*/ 76 h 279"/>
                  <a:gd name="T82" fmla="*/ 83 w 187"/>
                  <a:gd name="T83" fmla="*/ 69 h 279"/>
                  <a:gd name="T84" fmla="*/ 91 w 187"/>
                  <a:gd name="T85" fmla="*/ 69 h 279"/>
                  <a:gd name="T86" fmla="*/ 95 w 187"/>
                  <a:gd name="T87" fmla="*/ 69 h 279"/>
                  <a:gd name="T88" fmla="*/ 98 w 187"/>
                  <a:gd name="T89" fmla="*/ 79 h 279"/>
                  <a:gd name="T90" fmla="*/ 103 w 187"/>
                  <a:gd name="T91" fmla="*/ 77 h 279"/>
                  <a:gd name="T92" fmla="*/ 116 w 187"/>
                  <a:gd name="T93" fmla="*/ 78 h 279"/>
                  <a:gd name="T94" fmla="*/ 63 w 187"/>
                  <a:gd name="T95" fmla="*/ 80 h 279"/>
                  <a:gd name="T96" fmla="*/ 72 w 187"/>
                  <a:gd name="T97" fmla="*/ 71 h 279"/>
                  <a:gd name="T98" fmla="*/ 114 w 187"/>
                  <a:gd name="T99" fmla="*/ 71 h 279"/>
                  <a:gd name="T100" fmla="*/ 115 w 187"/>
                  <a:gd name="T101" fmla="*/ 69 h 279"/>
                  <a:gd name="T102" fmla="*/ 107 w 187"/>
                  <a:gd name="T103" fmla="*/ 68 h 279"/>
                  <a:gd name="T104" fmla="*/ 103 w 187"/>
                  <a:gd name="T105" fmla="*/ 69 h 279"/>
                  <a:gd name="T106" fmla="*/ 62 w 187"/>
                  <a:gd name="T107" fmla="*/ 77 h 279"/>
                  <a:gd name="T108" fmla="*/ 62 w 187"/>
                  <a:gd name="T109" fmla="*/ 7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7" h="279">
                    <a:moveTo>
                      <a:pt x="94" y="1"/>
                    </a:moveTo>
                    <a:cubicBezTo>
                      <a:pt x="93" y="1"/>
                      <a:pt x="93" y="1"/>
                      <a:pt x="93" y="1"/>
                    </a:cubicBezTo>
                    <a:cubicBezTo>
                      <a:pt x="93" y="1"/>
                      <a:pt x="93" y="1"/>
                      <a:pt x="92" y="1"/>
                    </a:cubicBezTo>
                    <a:cubicBezTo>
                      <a:pt x="53" y="2"/>
                      <a:pt x="30" y="21"/>
                      <a:pt x="18" y="38"/>
                    </a:cubicBezTo>
                    <a:cubicBezTo>
                      <a:pt x="6" y="54"/>
                      <a:pt x="2" y="71"/>
                      <a:pt x="2" y="73"/>
                    </a:cubicBezTo>
                    <a:cubicBezTo>
                      <a:pt x="0" y="82"/>
                      <a:pt x="0" y="92"/>
                      <a:pt x="2" y="103"/>
                    </a:cubicBezTo>
                    <a:cubicBezTo>
                      <a:pt x="4" y="112"/>
                      <a:pt x="7" y="121"/>
                      <a:pt x="11" y="130"/>
                    </a:cubicBezTo>
                    <a:cubicBezTo>
                      <a:pt x="18" y="146"/>
                      <a:pt x="26" y="157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27" y="158"/>
                      <a:pt x="27" y="158"/>
                      <a:pt x="27" y="158"/>
                    </a:cubicBezTo>
                    <a:cubicBezTo>
                      <a:pt x="34" y="166"/>
                      <a:pt x="37" y="180"/>
                      <a:pt x="37" y="185"/>
                    </a:cubicBezTo>
                    <a:cubicBezTo>
                      <a:pt x="37" y="193"/>
                      <a:pt x="40" y="200"/>
                      <a:pt x="42" y="204"/>
                    </a:cubicBezTo>
                    <a:cubicBezTo>
                      <a:pt x="41" y="222"/>
                      <a:pt x="41" y="236"/>
                      <a:pt x="43" y="248"/>
                    </a:cubicBezTo>
                    <a:cubicBezTo>
                      <a:pt x="45" y="257"/>
                      <a:pt x="47" y="265"/>
                      <a:pt x="51" y="269"/>
                    </a:cubicBezTo>
                    <a:cubicBezTo>
                      <a:pt x="52" y="272"/>
                      <a:pt x="52" y="272"/>
                      <a:pt x="52" y="272"/>
                    </a:cubicBezTo>
                    <a:cubicBezTo>
                      <a:pt x="55" y="273"/>
                      <a:pt x="55" y="273"/>
                      <a:pt x="55" y="273"/>
                    </a:cubicBezTo>
                    <a:cubicBezTo>
                      <a:pt x="61" y="275"/>
                      <a:pt x="73" y="279"/>
                      <a:pt x="91" y="279"/>
                    </a:cubicBezTo>
                    <a:cubicBezTo>
                      <a:pt x="91" y="279"/>
                      <a:pt x="91" y="279"/>
                      <a:pt x="91" y="279"/>
                    </a:cubicBezTo>
                    <a:cubicBezTo>
                      <a:pt x="104" y="278"/>
                      <a:pt x="117" y="276"/>
                      <a:pt x="131" y="272"/>
                    </a:cubicBezTo>
                    <a:cubicBezTo>
                      <a:pt x="134" y="271"/>
                      <a:pt x="134" y="271"/>
                      <a:pt x="134" y="271"/>
                    </a:cubicBezTo>
                    <a:cubicBezTo>
                      <a:pt x="137" y="268"/>
                      <a:pt x="137" y="268"/>
                      <a:pt x="137" y="268"/>
                    </a:cubicBezTo>
                    <a:cubicBezTo>
                      <a:pt x="140" y="263"/>
                      <a:pt x="142" y="256"/>
                      <a:pt x="144" y="246"/>
                    </a:cubicBezTo>
                    <a:cubicBezTo>
                      <a:pt x="146" y="234"/>
                      <a:pt x="146" y="220"/>
                      <a:pt x="145" y="202"/>
                    </a:cubicBezTo>
                    <a:cubicBezTo>
                      <a:pt x="147" y="198"/>
                      <a:pt x="150" y="192"/>
                      <a:pt x="149" y="184"/>
                    </a:cubicBezTo>
                    <a:cubicBezTo>
                      <a:pt x="150" y="178"/>
                      <a:pt x="152" y="164"/>
                      <a:pt x="159" y="156"/>
                    </a:cubicBezTo>
                    <a:cubicBezTo>
                      <a:pt x="160" y="156"/>
                      <a:pt x="160" y="156"/>
                      <a:pt x="160" y="156"/>
                    </a:cubicBezTo>
                    <a:cubicBezTo>
                      <a:pt x="160" y="155"/>
                      <a:pt x="160" y="155"/>
                      <a:pt x="160" y="155"/>
                    </a:cubicBezTo>
                    <a:cubicBezTo>
                      <a:pt x="160" y="155"/>
                      <a:pt x="169" y="143"/>
                      <a:pt x="176" y="127"/>
                    </a:cubicBezTo>
                    <a:cubicBezTo>
                      <a:pt x="180" y="118"/>
                      <a:pt x="183" y="108"/>
                      <a:pt x="185" y="100"/>
                    </a:cubicBezTo>
                    <a:cubicBezTo>
                      <a:pt x="187" y="89"/>
                      <a:pt x="187" y="79"/>
                      <a:pt x="185" y="70"/>
                    </a:cubicBezTo>
                    <a:cubicBezTo>
                      <a:pt x="184" y="67"/>
                      <a:pt x="180" y="51"/>
                      <a:pt x="168" y="35"/>
                    </a:cubicBezTo>
                    <a:cubicBezTo>
                      <a:pt x="156" y="19"/>
                      <a:pt x="133" y="0"/>
                      <a:pt x="94" y="1"/>
                    </a:cubicBezTo>
                    <a:close/>
                    <a:moveTo>
                      <a:pt x="164" y="73"/>
                    </a:moveTo>
                    <a:cubicBezTo>
                      <a:pt x="164" y="74"/>
                      <a:pt x="164" y="74"/>
                      <a:pt x="164" y="74"/>
                    </a:cubicBezTo>
                    <a:cubicBezTo>
                      <a:pt x="171" y="102"/>
                      <a:pt x="144" y="140"/>
                      <a:pt x="142" y="144"/>
                    </a:cubicBezTo>
                    <a:cubicBezTo>
                      <a:pt x="136" y="150"/>
                      <a:pt x="132" y="159"/>
                      <a:pt x="130" y="169"/>
                    </a:cubicBezTo>
                    <a:cubicBezTo>
                      <a:pt x="128" y="176"/>
                      <a:pt x="127" y="182"/>
                      <a:pt x="127" y="183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4"/>
                      <a:pt x="127" y="184"/>
                      <a:pt x="127" y="184"/>
                    </a:cubicBezTo>
                    <a:cubicBezTo>
                      <a:pt x="127" y="189"/>
                      <a:pt x="125" y="192"/>
                      <a:pt x="125" y="193"/>
                    </a:cubicBezTo>
                    <a:cubicBezTo>
                      <a:pt x="122" y="195"/>
                      <a:pt x="122" y="195"/>
                      <a:pt x="122" y="195"/>
                    </a:cubicBezTo>
                    <a:cubicBezTo>
                      <a:pt x="115" y="197"/>
                      <a:pt x="109" y="199"/>
                      <a:pt x="103" y="199"/>
                    </a:cubicBezTo>
                    <a:cubicBezTo>
                      <a:pt x="102" y="152"/>
                      <a:pt x="102" y="152"/>
                      <a:pt x="102" y="152"/>
                    </a:cubicBezTo>
                    <a:cubicBezTo>
                      <a:pt x="102" y="151"/>
                      <a:pt x="102" y="149"/>
                      <a:pt x="101" y="148"/>
                    </a:cubicBezTo>
                    <a:cubicBezTo>
                      <a:pt x="128" y="72"/>
                      <a:pt x="128" y="72"/>
                      <a:pt x="128" y="72"/>
                    </a:cubicBezTo>
                    <a:cubicBezTo>
                      <a:pt x="125" y="71"/>
                      <a:pt x="125" y="71"/>
                      <a:pt x="125" y="71"/>
                    </a:cubicBezTo>
                    <a:cubicBezTo>
                      <a:pt x="125" y="70"/>
                      <a:pt x="125" y="69"/>
                      <a:pt x="124" y="69"/>
                    </a:cubicBezTo>
                    <a:cubicBezTo>
                      <a:pt x="122" y="64"/>
                      <a:pt x="117" y="64"/>
                      <a:pt x="112" y="65"/>
                    </a:cubicBezTo>
                    <a:cubicBezTo>
                      <a:pt x="112" y="65"/>
                      <a:pt x="111" y="64"/>
                      <a:pt x="110" y="63"/>
                    </a:cubicBezTo>
                    <a:cubicBezTo>
                      <a:pt x="106" y="62"/>
                      <a:pt x="102" y="63"/>
                      <a:pt x="99" y="66"/>
                    </a:cubicBezTo>
                    <a:cubicBezTo>
                      <a:pt x="96" y="65"/>
                      <a:pt x="92" y="65"/>
                      <a:pt x="89" y="66"/>
                    </a:cubicBezTo>
                    <a:cubicBezTo>
                      <a:pt x="85" y="64"/>
                      <a:pt x="79" y="65"/>
                      <a:pt x="75" y="68"/>
                    </a:cubicBezTo>
                    <a:cubicBezTo>
                      <a:pt x="74" y="67"/>
                      <a:pt x="72" y="66"/>
                      <a:pt x="70" y="67"/>
                    </a:cubicBezTo>
                    <a:cubicBezTo>
                      <a:pt x="69" y="67"/>
                      <a:pt x="67" y="68"/>
                      <a:pt x="66" y="69"/>
                    </a:cubicBezTo>
                    <a:cubicBezTo>
                      <a:pt x="61" y="65"/>
                      <a:pt x="56" y="70"/>
                      <a:pt x="55" y="76"/>
                    </a:cubicBezTo>
                    <a:cubicBezTo>
                      <a:pt x="52" y="77"/>
                      <a:pt x="52" y="77"/>
                      <a:pt x="52" y="77"/>
                    </a:cubicBezTo>
                    <a:cubicBezTo>
                      <a:pt x="85" y="149"/>
                      <a:pt x="85" y="149"/>
                      <a:pt x="85" y="149"/>
                    </a:cubicBezTo>
                    <a:cubicBezTo>
                      <a:pt x="84" y="150"/>
                      <a:pt x="83" y="151"/>
                      <a:pt x="83" y="153"/>
                    </a:cubicBezTo>
                    <a:cubicBezTo>
                      <a:pt x="84" y="201"/>
                      <a:pt x="84" y="201"/>
                      <a:pt x="84" y="201"/>
                    </a:cubicBezTo>
                    <a:cubicBezTo>
                      <a:pt x="76" y="200"/>
                      <a:pt x="69" y="199"/>
                      <a:pt x="65" y="198"/>
                    </a:cubicBezTo>
                    <a:cubicBezTo>
                      <a:pt x="65" y="197"/>
                      <a:pt x="65" y="197"/>
                      <a:pt x="65" y="197"/>
                    </a:cubicBezTo>
                    <a:cubicBezTo>
                      <a:pt x="62" y="194"/>
                      <a:pt x="62" y="194"/>
                      <a:pt x="62" y="194"/>
                    </a:cubicBezTo>
                    <a:cubicBezTo>
                      <a:pt x="62" y="194"/>
                      <a:pt x="59" y="190"/>
                      <a:pt x="60" y="186"/>
                    </a:cubicBezTo>
                    <a:cubicBezTo>
                      <a:pt x="60" y="185"/>
                      <a:pt x="60" y="185"/>
                      <a:pt x="60" y="185"/>
                    </a:cubicBezTo>
                    <a:cubicBezTo>
                      <a:pt x="60" y="184"/>
                      <a:pt x="60" y="184"/>
                      <a:pt x="60" y="184"/>
                    </a:cubicBezTo>
                    <a:cubicBezTo>
                      <a:pt x="59" y="183"/>
                      <a:pt x="59" y="178"/>
                      <a:pt x="57" y="170"/>
                    </a:cubicBezTo>
                    <a:cubicBezTo>
                      <a:pt x="54" y="160"/>
                      <a:pt x="50" y="152"/>
                      <a:pt x="45" y="145"/>
                    </a:cubicBezTo>
                    <a:cubicBezTo>
                      <a:pt x="44" y="144"/>
                      <a:pt x="37" y="134"/>
                      <a:pt x="31" y="122"/>
                    </a:cubicBezTo>
                    <a:cubicBezTo>
                      <a:pt x="25" y="109"/>
                      <a:pt x="19" y="92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3" y="76"/>
                      <a:pt x="23" y="76"/>
                    </a:cubicBezTo>
                    <a:cubicBezTo>
                      <a:pt x="23" y="76"/>
                      <a:pt x="26" y="61"/>
                      <a:pt x="36" y="47"/>
                    </a:cubicBezTo>
                    <a:cubicBezTo>
                      <a:pt x="49" y="29"/>
                      <a:pt x="68" y="20"/>
                      <a:pt x="92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20"/>
                      <a:pt x="93" y="20"/>
                      <a:pt x="93" y="20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3" y="20"/>
                      <a:pt x="93" y="19"/>
                      <a:pt x="94" y="19"/>
                    </a:cubicBezTo>
                    <a:cubicBezTo>
                      <a:pt x="118" y="19"/>
                      <a:pt x="137" y="27"/>
                      <a:pt x="150" y="45"/>
                    </a:cubicBezTo>
                    <a:cubicBezTo>
                      <a:pt x="160" y="58"/>
                      <a:pt x="164" y="73"/>
                      <a:pt x="164" y="73"/>
                    </a:cubicBezTo>
                    <a:close/>
                    <a:moveTo>
                      <a:pt x="72" y="71"/>
                    </a:moveTo>
                    <a:cubicBezTo>
                      <a:pt x="71" y="72"/>
                      <a:pt x="70" y="75"/>
                      <a:pt x="71" y="77"/>
                    </a:cubicBezTo>
                    <a:cubicBezTo>
                      <a:pt x="73" y="80"/>
                      <a:pt x="78" y="79"/>
                      <a:pt x="80" y="76"/>
                    </a:cubicBezTo>
                    <a:cubicBezTo>
                      <a:pt x="80" y="74"/>
                      <a:pt x="80" y="72"/>
                      <a:pt x="79" y="70"/>
                    </a:cubicBezTo>
                    <a:cubicBezTo>
                      <a:pt x="80" y="69"/>
                      <a:pt x="81" y="69"/>
                      <a:pt x="83" y="69"/>
                    </a:cubicBezTo>
                    <a:cubicBezTo>
                      <a:pt x="76" y="75"/>
                      <a:pt x="89" y="83"/>
                      <a:pt x="91" y="73"/>
                    </a:cubicBezTo>
                    <a:cubicBezTo>
                      <a:pt x="92" y="71"/>
                      <a:pt x="91" y="70"/>
                      <a:pt x="91" y="69"/>
                    </a:cubicBezTo>
                    <a:cubicBezTo>
                      <a:pt x="91" y="69"/>
                      <a:pt x="92" y="69"/>
                      <a:pt x="92" y="69"/>
                    </a:cubicBezTo>
                    <a:cubicBezTo>
                      <a:pt x="93" y="69"/>
                      <a:pt x="94" y="69"/>
                      <a:pt x="95" y="69"/>
                    </a:cubicBezTo>
                    <a:cubicBezTo>
                      <a:pt x="95" y="69"/>
                      <a:pt x="95" y="69"/>
                      <a:pt x="95" y="69"/>
                    </a:cubicBezTo>
                    <a:cubicBezTo>
                      <a:pt x="92" y="72"/>
                      <a:pt x="93" y="80"/>
                      <a:pt x="98" y="79"/>
                    </a:cubicBezTo>
                    <a:cubicBezTo>
                      <a:pt x="100" y="78"/>
                      <a:pt x="101" y="78"/>
                      <a:pt x="102" y="76"/>
                    </a:cubicBezTo>
                    <a:cubicBezTo>
                      <a:pt x="103" y="77"/>
                      <a:pt x="103" y="77"/>
                      <a:pt x="103" y="77"/>
                    </a:cubicBezTo>
                    <a:cubicBezTo>
                      <a:pt x="108" y="79"/>
                      <a:pt x="111" y="77"/>
                      <a:pt x="113" y="74"/>
                    </a:cubicBezTo>
                    <a:cubicBezTo>
                      <a:pt x="113" y="76"/>
                      <a:pt x="114" y="77"/>
                      <a:pt x="116" y="78"/>
                    </a:cubicBezTo>
                    <a:cubicBezTo>
                      <a:pt x="92" y="144"/>
                      <a:pt x="92" y="144"/>
                      <a:pt x="92" y="144"/>
                    </a:cubicBezTo>
                    <a:cubicBezTo>
                      <a:pt x="63" y="80"/>
                      <a:pt x="63" y="80"/>
                      <a:pt x="63" y="80"/>
                    </a:cubicBezTo>
                    <a:cubicBezTo>
                      <a:pt x="69" y="82"/>
                      <a:pt x="70" y="76"/>
                      <a:pt x="68" y="72"/>
                    </a:cubicBezTo>
                    <a:cubicBezTo>
                      <a:pt x="69" y="71"/>
                      <a:pt x="70" y="71"/>
                      <a:pt x="72" y="71"/>
                    </a:cubicBezTo>
                    <a:close/>
                    <a:moveTo>
                      <a:pt x="115" y="69"/>
                    </a:moveTo>
                    <a:cubicBezTo>
                      <a:pt x="115" y="70"/>
                      <a:pt x="114" y="70"/>
                      <a:pt x="114" y="71"/>
                    </a:cubicBezTo>
                    <a:cubicBezTo>
                      <a:pt x="114" y="70"/>
                      <a:pt x="114" y="69"/>
                      <a:pt x="114" y="69"/>
                    </a:cubicBezTo>
                    <a:cubicBezTo>
                      <a:pt x="114" y="69"/>
                      <a:pt x="115" y="69"/>
                      <a:pt x="115" y="69"/>
                    </a:cubicBezTo>
                    <a:close/>
                    <a:moveTo>
                      <a:pt x="102" y="67"/>
                    </a:moveTo>
                    <a:cubicBezTo>
                      <a:pt x="104" y="67"/>
                      <a:pt x="105" y="67"/>
                      <a:pt x="107" y="68"/>
                    </a:cubicBezTo>
                    <a:cubicBezTo>
                      <a:pt x="106" y="69"/>
                      <a:pt x="105" y="70"/>
                      <a:pt x="104" y="71"/>
                    </a:cubicBezTo>
                    <a:cubicBezTo>
                      <a:pt x="103" y="70"/>
                      <a:pt x="103" y="69"/>
                      <a:pt x="103" y="69"/>
                    </a:cubicBezTo>
                    <a:cubicBezTo>
                      <a:pt x="103" y="68"/>
                      <a:pt x="102" y="68"/>
                      <a:pt x="102" y="67"/>
                    </a:cubicBezTo>
                    <a:close/>
                    <a:moveTo>
                      <a:pt x="62" y="77"/>
                    </a:move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ubicBezTo>
                      <a:pt x="62" y="77"/>
                      <a:pt x="62" y="77"/>
                      <a:pt x="62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8423929" y="1631840"/>
              <a:ext cx="1046648" cy="1170310"/>
              <a:chOff x="8375098" y="1043138"/>
              <a:chExt cx="1266444" cy="1416075"/>
            </a:xfrm>
          </p:grpSpPr>
          <p:sp>
            <p:nvSpPr>
              <p:cNvPr id="31" name="Freeform 19"/>
              <p:cNvSpPr>
                <a:spLocks/>
              </p:cNvSpPr>
              <p:nvPr/>
            </p:nvSpPr>
            <p:spPr bwMode="auto">
              <a:xfrm>
                <a:off x="8375098" y="1043138"/>
                <a:ext cx="1266444" cy="1416075"/>
              </a:xfrm>
              <a:custGeom>
                <a:avLst/>
                <a:gdLst>
                  <a:gd name="T0" fmla="*/ 455 w 494"/>
                  <a:gd name="T1" fmla="*/ 317 h 552"/>
                  <a:gd name="T2" fmla="*/ 317 w 494"/>
                  <a:gd name="T3" fmla="*/ 39 h 552"/>
                  <a:gd name="T4" fmla="*/ 39 w 494"/>
                  <a:gd name="T5" fmla="*/ 174 h 552"/>
                  <a:gd name="T6" fmla="*/ 176 w 494"/>
                  <a:gd name="T7" fmla="*/ 451 h 552"/>
                  <a:gd name="T8" fmla="*/ 190 w 494"/>
                  <a:gd name="T9" fmla="*/ 455 h 552"/>
                  <a:gd name="T10" fmla="*/ 243 w 494"/>
                  <a:gd name="T11" fmla="*/ 552 h 552"/>
                  <a:gd name="T12" fmla="*/ 287 w 494"/>
                  <a:gd name="T13" fmla="*/ 460 h 552"/>
                  <a:gd name="T14" fmla="*/ 455 w 494"/>
                  <a:gd name="T15" fmla="*/ 317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4" h="552">
                    <a:moveTo>
                      <a:pt x="455" y="317"/>
                    </a:moveTo>
                    <a:cubicBezTo>
                      <a:pt x="494" y="203"/>
                      <a:pt x="432" y="79"/>
                      <a:pt x="317" y="39"/>
                    </a:cubicBezTo>
                    <a:cubicBezTo>
                      <a:pt x="202" y="0"/>
                      <a:pt x="78" y="60"/>
                      <a:pt x="39" y="174"/>
                    </a:cubicBezTo>
                    <a:cubicBezTo>
                      <a:pt x="0" y="287"/>
                      <a:pt x="61" y="412"/>
                      <a:pt x="176" y="451"/>
                    </a:cubicBezTo>
                    <a:cubicBezTo>
                      <a:pt x="181" y="453"/>
                      <a:pt x="186" y="454"/>
                      <a:pt x="190" y="455"/>
                    </a:cubicBezTo>
                    <a:cubicBezTo>
                      <a:pt x="243" y="552"/>
                      <a:pt x="243" y="552"/>
                      <a:pt x="243" y="552"/>
                    </a:cubicBezTo>
                    <a:cubicBezTo>
                      <a:pt x="287" y="460"/>
                      <a:pt x="287" y="460"/>
                      <a:pt x="287" y="460"/>
                    </a:cubicBezTo>
                    <a:cubicBezTo>
                      <a:pt x="362" y="446"/>
                      <a:pt x="428" y="394"/>
                      <a:pt x="455" y="31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38"/>
              <p:cNvSpPr>
                <a:spLocks noEditPoints="1"/>
              </p:cNvSpPr>
              <p:nvPr/>
            </p:nvSpPr>
            <p:spPr bwMode="auto">
              <a:xfrm>
                <a:off x="8608219" y="1396614"/>
                <a:ext cx="813213" cy="564912"/>
              </a:xfrm>
              <a:custGeom>
                <a:avLst/>
                <a:gdLst>
                  <a:gd name="T0" fmla="*/ 314 w 317"/>
                  <a:gd name="T1" fmla="*/ 82 h 220"/>
                  <a:gd name="T2" fmla="*/ 309 w 317"/>
                  <a:gd name="T3" fmla="*/ 75 h 220"/>
                  <a:gd name="T4" fmla="*/ 303 w 317"/>
                  <a:gd name="T5" fmla="*/ 71 h 220"/>
                  <a:gd name="T6" fmla="*/ 302 w 317"/>
                  <a:gd name="T7" fmla="*/ 72 h 220"/>
                  <a:gd name="T8" fmla="*/ 306 w 317"/>
                  <a:gd name="T9" fmla="*/ 83 h 220"/>
                  <a:gd name="T10" fmla="*/ 307 w 317"/>
                  <a:gd name="T11" fmla="*/ 87 h 220"/>
                  <a:gd name="T12" fmla="*/ 305 w 317"/>
                  <a:gd name="T13" fmla="*/ 92 h 220"/>
                  <a:gd name="T14" fmla="*/ 303 w 317"/>
                  <a:gd name="T15" fmla="*/ 94 h 220"/>
                  <a:gd name="T16" fmla="*/ 302 w 317"/>
                  <a:gd name="T17" fmla="*/ 94 h 220"/>
                  <a:gd name="T18" fmla="*/ 303 w 317"/>
                  <a:gd name="T19" fmla="*/ 94 h 220"/>
                  <a:gd name="T20" fmla="*/ 303 w 317"/>
                  <a:gd name="T21" fmla="*/ 94 h 220"/>
                  <a:gd name="T22" fmla="*/ 301 w 317"/>
                  <a:gd name="T23" fmla="*/ 95 h 220"/>
                  <a:gd name="T24" fmla="*/ 298 w 317"/>
                  <a:gd name="T25" fmla="*/ 96 h 220"/>
                  <a:gd name="T26" fmla="*/ 159 w 317"/>
                  <a:gd name="T27" fmla="*/ 0 h 220"/>
                  <a:gd name="T28" fmla="*/ 17 w 317"/>
                  <a:gd name="T29" fmla="*/ 11 h 220"/>
                  <a:gd name="T30" fmla="*/ 20 w 317"/>
                  <a:gd name="T31" fmla="*/ 99 h 220"/>
                  <a:gd name="T32" fmla="*/ 9 w 317"/>
                  <a:gd name="T33" fmla="*/ 99 h 220"/>
                  <a:gd name="T34" fmla="*/ 9 w 317"/>
                  <a:gd name="T35" fmla="*/ 146 h 220"/>
                  <a:gd name="T36" fmla="*/ 91 w 317"/>
                  <a:gd name="T37" fmla="*/ 185 h 220"/>
                  <a:gd name="T38" fmla="*/ 113 w 317"/>
                  <a:gd name="T39" fmla="*/ 220 h 220"/>
                  <a:gd name="T40" fmla="*/ 135 w 317"/>
                  <a:gd name="T41" fmla="*/ 196 h 220"/>
                  <a:gd name="T42" fmla="*/ 177 w 317"/>
                  <a:gd name="T43" fmla="*/ 197 h 220"/>
                  <a:gd name="T44" fmla="*/ 196 w 317"/>
                  <a:gd name="T45" fmla="*/ 220 h 220"/>
                  <a:gd name="T46" fmla="*/ 220 w 317"/>
                  <a:gd name="T47" fmla="*/ 187 h 220"/>
                  <a:gd name="T48" fmla="*/ 303 w 317"/>
                  <a:gd name="T49" fmla="*/ 110 h 220"/>
                  <a:gd name="T50" fmla="*/ 309 w 317"/>
                  <a:gd name="T51" fmla="*/ 106 h 220"/>
                  <a:gd name="T52" fmla="*/ 311 w 317"/>
                  <a:gd name="T53" fmla="*/ 104 h 220"/>
                  <a:gd name="T54" fmla="*/ 312 w 317"/>
                  <a:gd name="T55" fmla="*/ 104 h 220"/>
                  <a:gd name="T56" fmla="*/ 312 w 317"/>
                  <a:gd name="T57" fmla="*/ 103 h 220"/>
                  <a:gd name="T58" fmla="*/ 312 w 317"/>
                  <a:gd name="T59" fmla="*/ 103 h 220"/>
                  <a:gd name="T60" fmla="*/ 316 w 317"/>
                  <a:gd name="T61" fmla="*/ 96 h 220"/>
                  <a:gd name="T62" fmla="*/ 316 w 317"/>
                  <a:gd name="T63" fmla="*/ 85 h 220"/>
                  <a:gd name="T64" fmla="*/ 52 w 317"/>
                  <a:gd name="T65" fmla="*/ 99 h 220"/>
                  <a:gd name="T66" fmla="*/ 76 w 317"/>
                  <a:gd name="T67" fmla="*/ 99 h 220"/>
                  <a:gd name="T68" fmla="*/ 201 w 317"/>
                  <a:gd name="T69" fmla="*/ 24 h 220"/>
                  <a:gd name="T70" fmla="*/ 158 w 317"/>
                  <a:gd name="T71" fmla="*/ 31 h 220"/>
                  <a:gd name="T72" fmla="*/ 119 w 317"/>
                  <a:gd name="T73" fmla="*/ 37 h 220"/>
                  <a:gd name="T74" fmla="*/ 113 w 317"/>
                  <a:gd name="T75" fmla="*/ 25 h 220"/>
                  <a:gd name="T76" fmla="*/ 158 w 317"/>
                  <a:gd name="T77" fmla="*/ 12 h 220"/>
                  <a:gd name="T78" fmla="*/ 201 w 317"/>
                  <a:gd name="T79" fmla="*/ 24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17" h="220">
                    <a:moveTo>
                      <a:pt x="316" y="85"/>
                    </a:moveTo>
                    <a:cubicBezTo>
                      <a:pt x="315" y="84"/>
                      <a:pt x="315" y="83"/>
                      <a:pt x="314" y="82"/>
                    </a:cubicBezTo>
                    <a:cubicBezTo>
                      <a:pt x="314" y="81"/>
                      <a:pt x="313" y="80"/>
                      <a:pt x="313" y="79"/>
                    </a:cubicBezTo>
                    <a:cubicBezTo>
                      <a:pt x="311" y="78"/>
                      <a:pt x="310" y="77"/>
                      <a:pt x="309" y="75"/>
                    </a:cubicBezTo>
                    <a:cubicBezTo>
                      <a:pt x="308" y="74"/>
                      <a:pt x="307" y="74"/>
                      <a:pt x="306" y="73"/>
                    </a:cubicBezTo>
                    <a:cubicBezTo>
                      <a:pt x="305" y="72"/>
                      <a:pt x="304" y="71"/>
                      <a:pt x="303" y="71"/>
                    </a:cubicBezTo>
                    <a:cubicBezTo>
                      <a:pt x="302" y="70"/>
                      <a:pt x="301" y="70"/>
                      <a:pt x="301" y="70"/>
                    </a:cubicBezTo>
                    <a:cubicBezTo>
                      <a:pt x="301" y="70"/>
                      <a:pt x="301" y="71"/>
                      <a:pt x="302" y="72"/>
                    </a:cubicBezTo>
                    <a:cubicBezTo>
                      <a:pt x="303" y="74"/>
                      <a:pt x="304" y="76"/>
                      <a:pt x="305" y="78"/>
                    </a:cubicBezTo>
                    <a:cubicBezTo>
                      <a:pt x="305" y="80"/>
                      <a:pt x="306" y="81"/>
                      <a:pt x="306" y="83"/>
                    </a:cubicBezTo>
                    <a:cubicBezTo>
                      <a:pt x="306" y="83"/>
                      <a:pt x="306" y="84"/>
                      <a:pt x="306" y="85"/>
                    </a:cubicBezTo>
                    <a:cubicBezTo>
                      <a:pt x="307" y="85"/>
                      <a:pt x="307" y="86"/>
                      <a:pt x="307" y="87"/>
                    </a:cubicBezTo>
                    <a:cubicBezTo>
                      <a:pt x="307" y="88"/>
                      <a:pt x="306" y="89"/>
                      <a:pt x="306" y="90"/>
                    </a:cubicBezTo>
                    <a:cubicBezTo>
                      <a:pt x="306" y="91"/>
                      <a:pt x="305" y="91"/>
                      <a:pt x="305" y="92"/>
                    </a:cubicBezTo>
                    <a:cubicBezTo>
                      <a:pt x="305" y="92"/>
                      <a:pt x="305" y="92"/>
                      <a:pt x="305" y="92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2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3" y="94"/>
                      <a:pt x="303" y="94"/>
                      <a:pt x="303" y="94"/>
                    </a:cubicBezTo>
                    <a:cubicBezTo>
                      <a:pt x="302" y="94"/>
                      <a:pt x="302" y="94"/>
                      <a:pt x="302" y="94"/>
                    </a:cubicBezTo>
                    <a:cubicBezTo>
                      <a:pt x="301" y="95"/>
                      <a:pt x="301" y="95"/>
                      <a:pt x="301" y="95"/>
                    </a:cubicBezTo>
                    <a:cubicBezTo>
                      <a:pt x="301" y="95"/>
                      <a:pt x="300" y="95"/>
                      <a:pt x="300" y="96"/>
                    </a:cubicBezTo>
                    <a:cubicBezTo>
                      <a:pt x="299" y="96"/>
                      <a:pt x="299" y="96"/>
                      <a:pt x="298" y="96"/>
                    </a:cubicBezTo>
                    <a:cubicBezTo>
                      <a:pt x="298" y="96"/>
                      <a:pt x="297" y="96"/>
                      <a:pt x="297" y="96"/>
                    </a:cubicBezTo>
                    <a:cubicBezTo>
                      <a:pt x="295" y="43"/>
                      <a:pt x="234" y="0"/>
                      <a:pt x="159" y="0"/>
                    </a:cubicBezTo>
                    <a:cubicBezTo>
                      <a:pt x="123" y="0"/>
                      <a:pt x="90" y="10"/>
                      <a:pt x="66" y="26"/>
                    </a:cubicBezTo>
                    <a:cubicBezTo>
                      <a:pt x="56" y="19"/>
                      <a:pt x="39" y="11"/>
                      <a:pt x="17" y="11"/>
                    </a:cubicBezTo>
                    <a:cubicBezTo>
                      <a:pt x="17" y="11"/>
                      <a:pt x="32" y="33"/>
                      <a:pt x="40" y="48"/>
                    </a:cubicBezTo>
                    <a:cubicBezTo>
                      <a:pt x="28" y="63"/>
                      <a:pt x="20" y="80"/>
                      <a:pt x="20" y="99"/>
                    </a:cubicBezTo>
                    <a:cubicBezTo>
                      <a:pt x="20" y="99"/>
                      <a:pt x="20" y="99"/>
                      <a:pt x="20" y="99"/>
                    </a:cubicBezTo>
                    <a:cubicBezTo>
                      <a:pt x="9" y="99"/>
                      <a:pt x="9" y="99"/>
                      <a:pt x="9" y="99"/>
                    </a:cubicBezTo>
                    <a:cubicBezTo>
                      <a:pt x="9" y="99"/>
                      <a:pt x="0" y="108"/>
                      <a:pt x="0" y="123"/>
                    </a:cubicBezTo>
                    <a:cubicBezTo>
                      <a:pt x="0" y="138"/>
                      <a:pt x="9" y="146"/>
                      <a:pt x="9" y="146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7" y="167"/>
                      <a:pt x="72" y="177"/>
                      <a:pt x="91" y="185"/>
                    </a:cubicBezTo>
                    <a:cubicBezTo>
                      <a:pt x="99" y="216"/>
                      <a:pt x="99" y="216"/>
                      <a:pt x="99" y="216"/>
                    </a:cubicBezTo>
                    <a:cubicBezTo>
                      <a:pt x="99" y="216"/>
                      <a:pt x="101" y="220"/>
                      <a:pt x="113" y="220"/>
                    </a:cubicBezTo>
                    <a:cubicBezTo>
                      <a:pt x="126" y="220"/>
                      <a:pt x="130" y="216"/>
                      <a:pt x="130" y="216"/>
                    </a:cubicBezTo>
                    <a:cubicBezTo>
                      <a:pt x="135" y="196"/>
                      <a:pt x="135" y="196"/>
                      <a:pt x="135" y="196"/>
                    </a:cubicBezTo>
                    <a:cubicBezTo>
                      <a:pt x="143" y="197"/>
                      <a:pt x="151" y="197"/>
                      <a:pt x="159" y="197"/>
                    </a:cubicBezTo>
                    <a:cubicBezTo>
                      <a:pt x="165" y="197"/>
                      <a:pt x="171" y="197"/>
                      <a:pt x="177" y="197"/>
                    </a:cubicBezTo>
                    <a:cubicBezTo>
                      <a:pt x="182" y="216"/>
                      <a:pt x="182" y="216"/>
                      <a:pt x="182" y="216"/>
                    </a:cubicBezTo>
                    <a:cubicBezTo>
                      <a:pt x="182" y="216"/>
                      <a:pt x="184" y="220"/>
                      <a:pt x="196" y="220"/>
                    </a:cubicBezTo>
                    <a:cubicBezTo>
                      <a:pt x="208" y="220"/>
                      <a:pt x="213" y="216"/>
                      <a:pt x="213" y="216"/>
                    </a:cubicBezTo>
                    <a:cubicBezTo>
                      <a:pt x="220" y="187"/>
                      <a:pt x="220" y="187"/>
                      <a:pt x="220" y="187"/>
                    </a:cubicBezTo>
                    <a:cubicBezTo>
                      <a:pt x="260" y="173"/>
                      <a:pt x="290" y="145"/>
                      <a:pt x="296" y="111"/>
                    </a:cubicBezTo>
                    <a:cubicBezTo>
                      <a:pt x="298" y="111"/>
                      <a:pt x="300" y="111"/>
                      <a:pt x="303" y="110"/>
                    </a:cubicBezTo>
                    <a:cubicBezTo>
                      <a:pt x="304" y="109"/>
                      <a:pt x="305" y="109"/>
                      <a:pt x="306" y="108"/>
                    </a:cubicBezTo>
                    <a:cubicBezTo>
                      <a:pt x="307" y="108"/>
                      <a:pt x="308" y="107"/>
                      <a:pt x="309" y="106"/>
                    </a:cubicBezTo>
                    <a:cubicBezTo>
                      <a:pt x="311" y="105"/>
                      <a:pt x="311" y="105"/>
                      <a:pt x="311" y="105"/>
                    </a:cubicBezTo>
                    <a:cubicBezTo>
                      <a:pt x="311" y="104"/>
                      <a:pt x="311" y="104"/>
                      <a:pt x="311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4"/>
                      <a:pt x="312" y="104"/>
                      <a:pt x="312" y="104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2" y="103"/>
                      <a:pt x="312" y="103"/>
                      <a:pt x="312" y="103"/>
                    </a:cubicBezTo>
                    <a:cubicBezTo>
                      <a:pt x="314" y="101"/>
                      <a:pt x="314" y="101"/>
                      <a:pt x="314" y="101"/>
                    </a:cubicBezTo>
                    <a:cubicBezTo>
                      <a:pt x="315" y="99"/>
                      <a:pt x="316" y="98"/>
                      <a:pt x="316" y="96"/>
                    </a:cubicBezTo>
                    <a:cubicBezTo>
                      <a:pt x="317" y="95"/>
                      <a:pt x="317" y="93"/>
                      <a:pt x="317" y="92"/>
                    </a:cubicBezTo>
                    <a:cubicBezTo>
                      <a:pt x="317" y="89"/>
                      <a:pt x="317" y="87"/>
                      <a:pt x="316" y="85"/>
                    </a:cubicBezTo>
                    <a:close/>
                    <a:moveTo>
                      <a:pt x="64" y="111"/>
                    </a:moveTo>
                    <a:cubicBezTo>
                      <a:pt x="57" y="111"/>
                      <a:pt x="52" y="106"/>
                      <a:pt x="52" y="99"/>
                    </a:cubicBezTo>
                    <a:cubicBezTo>
                      <a:pt x="52" y="93"/>
                      <a:pt x="57" y="87"/>
                      <a:pt x="64" y="87"/>
                    </a:cubicBezTo>
                    <a:cubicBezTo>
                      <a:pt x="70" y="87"/>
                      <a:pt x="76" y="93"/>
                      <a:pt x="76" y="99"/>
                    </a:cubicBezTo>
                    <a:cubicBezTo>
                      <a:pt x="76" y="106"/>
                      <a:pt x="70" y="111"/>
                      <a:pt x="64" y="111"/>
                    </a:cubicBezTo>
                    <a:close/>
                    <a:moveTo>
                      <a:pt x="201" y="24"/>
                    </a:moveTo>
                    <a:cubicBezTo>
                      <a:pt x="200" y="27"/>
                      <a:pt x="197" y="37"/>
                      <a:pt x="195" y="36"/>
                    </a:cubicBezTo>
                    <a:cubicBezTo>
                      <a:pt x="183" y="33"/>
                      <a:pt x="171" y="31"/>
                      <a:pt x="158" y="31"/>
                    </a:cubicBezTo>
                    <a:cubicBezTo>
                      <a:pt x="145" y="31"/>
                      <a:pt x="132" y="33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9" y="37"/>
                      <a:pt x="119" y="37"/>
                      <a:pt x="119" y="37"/>
                    </a:cubicBezTo>
                    <a:cubicBezTo>
                      <a:pt x="116" y="36"/>
                      <a:pt x="114" y="27"/>
                      <a:pt x="113" y="25"/>
                    </a:cubicBezTo>
                    <a:cubicBezTo>
                      <a:pt x="112" y="23"/>
                      <a:pt x="114" y="20"/>
                      <a:pt x="116" y="19"/>
                    </a:cubicBezTo>
                    <a:cubicBezTo>
                      <a:pt x="130" y="15"/>
                      <a:pt x="144" y="12"/>
                      <a:pt x="158" y="12"/>
                    </a:cubicBezTo>
                    <a:cubicBezTo>
                      <a:pt x="172" y="12"/>
                      <a:pt x="185" y="14"/>
                      <a:pt x="198" y="18"/>
                    </a:cubicBezTo>
                    <a:cubicBezTo>
                      <a:pt x="200" y="19"/>
                      <a:pt x="202" y="22"/>
                      <a:pt x="20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Group 32"/>
            <p:cNvGrpSpPr/>
            <p:nvPr/>
          </p:nvGrpSpPr>
          <p:grpSpPr>
            <a:xfrm>
              <a:off x="9332833" y="3121655"/>
              <a:ext cx="847714" cy="902375"/>
              <a:chOff x="9611182" y="2728115"/>
              <a:chExt cx="1025733" cy="1091874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9611182" y="2728115"/>
                <a:ext cx="1025733" cy="1091874"/>
              </a:xfrm>
              <a:custGeom>
                <a:avLst/>
                <a:gdLst>
                  <a:gd name="T0" fmla="*/ 327 w 400"/>
                  <a:gd name="T1" fmla="*/ 332 h 426"/>
                  <a:gd name="T2" fmla="*/ 330 w 400"/>
                  <a:gd name="T3" fmla="*/ 75 h 426"/>
                  <a:gd name="T4" fmla="*/ 74 w 400"/>
                  <a:gd name="T5" fmla="*/ 69 h 426"/>
                  <a:gd name="T6" fmla="*/ 70 w 400"/>
                  <a:gd name="T7" fmla="*/ 326 h 426"/>
                  <a:gd name="T8" fmla="*/ 79 w 400"/>
                  <a:gd name="T9" fmla="*/ 334 h 426"/>
                  <a:gd name="T10" fmla="*/ 82 w 400"/>
                  <a:gd name="T11" fmla="*/ 426 h 426"/>
                  <a:gd name="T12" fmla="*/ 149 w 400"/>
                  <a:gd name="T13" fmla="*/ 374 h 426"/>
                  <a:gd name="T14" fmla="*/ 327 w 400"/>
                  <a:gd name="T15" fmla="*/ 332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0" h="426">
                    <a:moveTo>
                      <a:pt x="327" y="332"/>
                    </a:moveTo>
                    <a:cubicBezTo>
                      <a:pt x="399" y="263"/>
                      <a:pt x="400" y="148"/>
                      <a:pt x="330" y="75"/>
                    </a:cubicBezTo>
                    <a:cubicBezTo>
                      <a:pt x="260" y="3"/>
                      <a:pt x="146" y="0"/>
                      <a:pt x="74" y="69"/>
                    </a:cubicBezTo>
                    <a:cubicBezTo>
                      <a:pt x="2" y="138"/>
                      <a:pt x="0" y="253"/>
                      <a:pt x="70" y="326"/>
                    </a:cubicBezTo>
                    <a:cubicBezTo>
                      <a:pt x="73" y="329"/>
                      <a:pt x="76" y="331"/>
                      <a:pt x="79" y="334"/>
                    </a:cubicBezTo>
                    <a:cubicBezTo>
                      <a:pt x="82" y="426"/>
                      <a:pt x="82" y="426"/>
                      <a:pt x="82" y="426"/>
                    </a:cubicBezTo>
                    <a:cubicBezTo>
                      <a:pt x="149" y="374"/>
                      <a:pt x="149" y="374"/>
                      <a:pt x="149" y="374"/>
                    </a:cubicBezTo>
                    <a:cubicBezTo>
                      <a:pt x="210" y="393"/>
                      <a:pt x="278" y="379"/>
                      <a:pt x="327" y="33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39"/>
              <p:cNvSpPr>
                <a:spLocks/>
              </p:cNvSpPr>
              <p:nvPr/>
            </p:nvSpPr>
            <p:spPr bwMode="auto">
              <a:xfrm>
                <a:off x="9787920" y="3010029"/>
                <a:ext cx="499855" cy="325285"/>
              </a:xfrm>
              <a:custGeom>
                <a:avLst/>
                <a:gdLst>
                  <a:gd name="T0" fmla="*/ 95 w 195"/>
                  <a:gd name="T1" fmla="*/ 122 h 127"/>
                  <a:gd name="T2" fmla="*/ 180 w 195"/>
                  <a:gd name="T3" fmla="*/ 65 h 127"/>
                  <a:gd name="T4" fmla="*/ 195 w 195"/>
                  <a:gd name="T5" fmla="*/ 66 h 127"/>
                  <a:gd name="T6" fmla="*/ 195 w 195"/>
                  <a:gd name="T7" fmla="*/ 63 h 127"/>
                  <a:gd name="T8" fmla="*/ 100 w 195"/>
                  <a:gd name="T9" fmla="*/ 0 h 127"/>
                  <a:gd name="T10" fmla="*/ 5 w 195"/>
                  <a:gd name="T11" fmla="*/ 63 h 127"/>
                  <a:gd name="T12" fmla="*/ 28 w 195"/>
                  <a:gd name="T13" fmla="*/ 105 h 127"/>
                  <a:gd name="T14" fmla="*/ 0 w 195"/>
                  <a:gd name="T15" fmla="*/ 125 h 127"/>
                  <a:gd name="T16" fmla="*/ 13 w 195"/>
                  <a:gd name="T17" fmla="*/ 127 h 127"/>
                  <a:gd name="T18" fmla="*/ 44 w 195"/>
                  <a:gd name="T19" fmla="*/ 115 h 127"/>
                  <a:gd name="T20" fmla="*/ 94 w 195"/>
                  <a:gd name="T21" fmla="*/ 126 h 127"/>
                  <a:gd name="T22" fmla="*/ 95 w 195"/>
                  <a:gd name="T23" fmla="*/ 12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5" h="127">
                    <a:moveTo>
                      <a:pt x="95" y="122"/>
                    </a:moveTo>
                    <a:cubicBezTo>
                      <a:pt x="102" y="89"/>
                      <a:pt x="134" y="65"/>
                      <a:pt x="180" y="65"/>
                    </a:cubicBezTo>
                    <a:cubicBezTo>
                      <a:pt x="185" y="65"/>
                      <a:pt x="190" y="65"/>
                      <a:pt x="195" y="66"/>
                    </a:cubicBezTo>
                    <a:cubicBezTo>
                      <a:pt x="195" y="65"/>
                      <a:pt x="195" y="64"/>
                      <a:pt x="195" y="63"/>
                    </a:cubicBezTo>
                    <a:cubicBezTo>
                      <a:pt x="195" y="28"/>
                      <a:pt x="152" y="0"/>
                      <a:pt x="100" y="0"/>
                    </a:cubicBezTo>
                    <a:cubicBezTo>
                      <a:pt x="47" y="0"/>
                      <a:pt x="5" y="28"/>
                      <a:pt x="5" y="63"/>
                    </a:cubicBezTo>
                    <a:cubicBezTo>
                      <a:pt x="5" y="79"/>
                      <a:pt x="14" y="94"/>
                      <a:pt x="28" y="105"/>
                    </a:cubicBezTo>
                    <a:cubicBezTo>
                      <a:pt x="21" y="114"/>
                      <a:pt x="11" y="121"/>
                      <a:pt x="0" y="125"/>
                    </a:cubicBezTo>
                    <a:cubicBezTo>
                      <a:pt x="4" y="126"/>
                      <a:pt x="8" y="127"/>
                      <a:pt x="13" y="127"/>
                    </a:cubicBezTo>
                    <a:cubicBezTo>
                      <a:pt x="25" y="127"/>
                      <a:pt x="36" y="122"/>
                      <a:pt x="44" y="115"/>
                    </a:cubicBezTo>
                    <a:cubicBezTo>
                      <a:pt x="59" y="122"/>
                      <a:pt x="74" y="126"/>
                      <a:pt x="94" y="126"/>
                    </a:cubicBezTo>
                    <a:cubicBezTo>
                      <a:pt x="93" y="125"/>
                      <a:pt x="94" y="123"/>
                      <a:pt x="95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0"/>
              <p:cNvSpPr>
                <a:spLocks noEditPoints="1"/>
              </p:cNvSpPr>
              <p:nvPr/>
            </p:nvSpPr>
            <p:spPr bwMode="auto">
              <a:xfrm>
                <a:off x="10073087" y="3220380"/>
                <a:ext cx="387089" cy="251554"/>
              </a:xfrm>
              <a:custGeom>
                <a:avLst/>
                <a:gdLst>
                  <a:gd name="T0" fmla="*/ 129 w 151"/>
                  <a:gd name="T1" fmla="*/ 81 h 98"/>
                  <a:gd name="T2" fmla="*/ 147 w 151"/>
                  <a:gd name="T3" fmla="*/ 49 h 98"/>
                  <a:gd name="T4" fmla="*/ 73 w 151"/>
                  <a:gd name="T5" fmla="*/ 0 h 98"/>
                  <a:gd name="T6" fmla="*/ 0 w 151"/>
                  <a:gd name="T7" fmla="*/ 49 h 98"/>
                  <a:gd name="T8" fmla="*/ 73 w 151"/>
                  <a:gd name="T9" fmla="*/ 98 h 98"/>
                  <a:gd name="T10" fmla="*/ 116 w 151"/>
                  <a:gd name="T11" fmla="*/ 88 h 98"/>
                  <a:gd name="T12" fmla="*/ 140 w 151"/>
                  <a:gd name="T13" fmla="*/ 98 h 98"/>
                  <a:gd name="T14" fmla="*/ 151 w 151"/>
                  <a:gd name="T15" fmla="*/ 96 h 98"/>
                  <a:gd name="T16" fmla="*/ 129 w 151"/>
                  <a:gd name="T17" fmla="*/ 81 h 98"/>
                  <a:gd name="T18" fmla="*/ 46 w 151"/>
                  <a:gd name="T19" fmla="*/ 57 h 98"/>
                  <a:gd name="T20" fmla="*/ 37 w 151"/>
                  <a:gd name="T21" fmla="*/ 49 h 98"/>
                  <a:gd name="T22" fmla="*/ 46 w 151"/>
                  <a:gd name="T23" fmla="*/ 40 h 98"/>
                  <a:gd name="T24" fmla="*/ 54 w 151"/>
                  <a:gd name="T25" fmla="*/ 49 h 98"/>
                  <a:gd name="T26" fmla="*/ 46 w 151"/>
                  <a:gd name="T27" fmla="*/ 57 h 98"/>
                  <a:gd name="T28" fmla="*/ 76 w 151"/>
                  <a:gd name="T29" fmla="*/ 57 h 98"/>
                  <a:gd name="T30" fmla="*/ 67 w 151"/>
                  <a:gd name="T31" fmla="*/ 49 h 98"/>
                  <a:gd name="T32" fmla="*/ 76 w 151"/>
                  <a:gd name="T33" fmla="*/ 40 h 98"/>
                  <a:gd name="T34" fmla="*/ 84 w 151"/>
                  <a:gd name="T35" fmla="*/ 49 h 98"/>
                  <a:gd name="T36" fmla="*/ 76 w 151"/>
                  <a:gd name="T37" fmla="*/ 57 h 98"/>
                  <a:gd name="T38" fmla="*/ 106 w 151"/>
                  <a:gd name="T39" fmla="*/ 57 h 98"/>
                  <a:gd name="T40" fmla="*/ 97 w 151"/>
                  <a:gd name="T41" fmla="*/ 49 h 98"/>
                  <a:gd name="T42" fmla="*/ 106 w 151"/>
                  <a:gd name="T43" fmla="*/ 40 h 98"/>
                  <a:gd name="T44" fmla="*/ 114 w 151"/>
                  <a:gd name="T45" fmla="*/ 49 h 98"/>
                  <a:gd name="T46" fmla="*/ 106 w 151"/>
                  <a:gd name="T47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51" h="98">
                    <a:moveTo>
                      <a:pt x="129" y="81"/>
                    </a:moveTo>
                    <a:cubicBezTo>
                      <a:pt x="140" y="72"/>
                      <a:pt x="147" y="61"/>
                      <a:pt x="147" y="49"/>
                    </a:cubicBezTo>
                    <a:cubicBezTo>
                      <a:pt x="147" y="22"/>
                      <a:pt x="114" y="0"/>
                      <a:pt x="73" y="0"/>
                    </a:cubicBezTo>
                    <a:cubicBezTo>
                      <a:pt x="33" y="0"/>
                      <a:pt x="0" y="22"/>
                      <a:pt x="0" y="49"/>
                    </a:cubicBezTo>
                    <a:cubicBezTo>
                      <a:pt x="0" y="76"/>
                      <a:pt x="33" y="98"/>
                      <a:pt x="73" y="98"/>
                    </a:cubicBezTo>
                    <a:cubicBezTo>
                      <a:pt x="89" y="98"/>
                      <a:pt x="104" y="94"/>
                      <a:pt x="116" y="88"/>
                    </a:cubicBezTo>
                    <a:cubicBezTo>
                      <a:pt x="123" y="94"/>
                      <a:pt x="131" y="98"/>
                      <a:pt x="140" y="98"/>
                    </a:cubicBezTo>
                    <a:cubicBezTo>
                      <a:pt x="144" y="98"/>
                      <a:pt x="147" y="97"/>
                      <a:pt x="151" y="96"/>
                    </a:cubicBezTo>
                    <a:cubicBezTo>
                      <a:pt x="142" y="93"/>
                      <a:pt x="134" y="88"/>
                      <a:pt x="129" y="81"/>
                    </a:cubicBezTo>
                    <a:close/>
                    <a:moveTo>
                      <a:pt x="46" y="57"/>
                    </a:moveTo>
                    <a:cubicBezTo>
                      <a:pt x="41" y="57"/>
                      <a:pt x="37" y="54"/>
                      <a:pt x="37" y="49"/>
                    </a:cubicBezTo>
                    <a:cubicBezTo>
                      <a:pt x="37" y="44"/>
                      <a:pt x="41" y="40"/>
                      <a:pt x="46" y="40"/>
                    </a:cubicBezTo>
                    <a:cubicBezTo>
                      <a:pt x="50" y="40"/>
                      <a:pt x="54" y="44"/>
                      <a:pt x="54" y="49"/>
                    </a:cubicBezTo>
                    <a:cubicBezTo>
                      <a:pt x="54" y="54"/>
                      <a:pt x="50" y="57"/>
                      <a:pt x="46" y="57"/>
                    </a:cubicBezTo>
                    <a:close/>
                    <a:moveTo>
                      <a:pt x="76" y="57"/>
                    </a:moveTo>
                    <a:cubicBezTo>
                      <a:pt x="71" y="57"/>
                      <a:pt x="67" y="54"/>
                      <a:pt x="67" y="49"/>
                    </a:cubicBezTo>
                    <a:cubicBezTo>
                      <a:pt x="67" y="44"/>
                      <a:pt x="71" y="40"/>
                      <a:pt x="76" y="40"/>
                    </a:cubicBezTo>
                    <a:cubicBezTo>
                      <a:pt x="80" y="40"/>
                      <a:pt x="84" y="44"/>
                      <a:pt x="84" y="49"/>
                    </a:cubicBezTo>
                    <a:cubicBezTo>
                      <a:pt x="84" y="54"/>
                      <a:pt x="80" y="57"/>
                      <a:pt x="76" y="57"/>
                    </a:cubicBezTo>
                    <a:close/>
                    <a:moveTo>
                      <a:pt x="106" y="57"/>
                    </a:moveTo>
                    <a:cubicBezTo>
                      <a:pt x="101" y="57"/>
                      <a:pt x="97" y="54"/>
                      <a:pt x="97" y="49"/>
                    </a:cubicBezTo>
                    <a:cubicBezTo>
                      <a:pt x="97" y="44"/>
                      <a:pt x="101" y="40"/>
                      <a:pt x="106" y="40"/>
                    </a:cubicBezTo>
                    <a:cubicBezTo>
                      <a:pt x="110" y="40"/>
                      <a:pt x="114" y="44"/>
                      <a:pt x="114" y="49"/>
                    </a:cubicBezTo>
                    <a:cubicBezTo>
                      <a:pt x="114" y="54"/>
                      <a:pt x="110" y="57"/>
                      <a:pt x="106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10146494" y="3213057"/>
              <a:ext cx="1055608" cy="1012596"/>
              <a:chOff x="10595712" y="2838712"/>
              <a:chExt cx="1277286" cy="1225241"/>
            </a:xfrm>
          </p:grpSpPr>
          <p:sp>
            <p:nvSpPr>
              <p:cNvPr id="38" name="Freeform 12"/>
              <p:cNvSpPr>
                <a:spLocks/>
              </p:cNvSpPr>
              <p:nvPr/>
            </p:nvSpPr>
            <p:spPr bwMode="auto">
              <a:xfrm>
                <a:off x="10595712" y="2838712"/>
                <a:ext cx="1277286" cy="1225241"/>
              </a:xfrm>
              <a:custGeom>
                <a:avLst/>
                <a:gdLst>
                  <a:gd name="T0" fmla="*/ 314 w 498"/>
                  <a:gd name="T1" fmla="*/ 456 h 478"/>
                  <a:gd name="T2" fmla="*/ 465 w 498"/>
                  <a:gd name="T3" fmla="*/ 187 h 478"/>
                  <a:gd name="T4" fmla="*/ 197 w 498"/>
                  <a:gd name="T5" fmla="*/ 32 h 478"/>
                  <a:gd name="T6" fmla="*/ 46 w 498"/>
                  <a:gd name="T7" fmla="*/ 302 h 478"/>
                  <a:gd name="T8" fmla="*/ 50 w 498"/>
                  <a:gd name="T9" fmla="*/ 316 h 478"/>
                  <a:gd name="T10" fmla="*/ 0 w 498"/>
                  <a:gd name="T11" fmla="*/ 415 h 478"/>
                  <a:gd name="T12" fmla="*/ 101 w 498"/>
                  <a:gd name="T13" fmla="*/ 398 h 478"/>
                  <a:gd name="T14" fmla="*/ 314 w 498"/>
                  <a:gd name="T15" fmla="*/ 456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478">
                    <a:moveTo>
                      <a:pt x="314" y="456"/>
                    </a:moveTo>
                    <a:cubicBezTo>
                      <a:pt x="430" y="425"/>
                      <a:pt x="498" y="304"/>
                      <a:pt x="465" y="187"/>
                    </a:cubicBezTo>
                    <a:cubicBezTo>
                      <a:pt x="433" y="69"/>
                      <a:pt x="313" y="0"/>
                      <a:pt x="197" y="32"/>
                    </a:cubicBezTo>
                    <a:cubicBezTo>
                      <a:pt x="81" y="64"/>
                      <a:pt x="14" y="185"/>
                      <a:pt x="46" y="302"/>
                    </a:cubicBezTo>
                    <a:cubicBezTo>
                      <a:pt x="47" y="307"/>
                      <a:pt x="49" y="312"/>
                      <a:pt x="50" y="316"/>
                    </a:cubicBezTo>
                    <a:cubicBezTo>
                      <a:pt x="0" y="415"/>
                      <a:pt x="0" y="415"/>
                      <a:pt x="0" y="415"/>
                    </a:cubicBezTo>
                    <a:cubicBezTo>
                      <a:pt x="101" y="398"/>
                      <a:pt x="101" y="398"/>
                      <a:pt x="101" y="398"/>
                    </a:cubicBezTo>
                    <a:cubicBezTo>
                      <a:pt x="155" y="453"/>
                      <a:pt x="235" y="478"/>
                      <a:pt x="314" y="45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1"/>
              <p:cNvSpPr>
                <a:spLocks noEditPoints="1"/>
              </p:cNvSpPr>
              <p:nvPr/>
            </p:nvSpPr>
            <p:spPr bwMode="auto">
              <a:xfrm>
                <a:off x="10931840" y="3214959"/>
                <a:ext cx="651655" cy="477085"/>
              </a:xfrm>
              <a:custGeom>
                <a:avLst/>
                <a:gdLst>
                  <a:gd name="T0" fmla="*/ 223 w 254"/>
                  <a:gd name="T1" fmla="*/ 0 h 186"/>
                  <a:gd name="T2" fmla="*/ 31 w 254"/>
                  <a:gd name="T3" fmla="*/ 0 h 186"/>
                  <a:gd name="T4" fmla="*/ 0 w 254"/>
                  <a:gd name="T5" fmla="*/ 31 h 186"/>
                  <a:gd name="T6" fmla="*/ 0 w 254"/>
                  <a:gd name="T7" fmla="*/ 155 h 186"/>
                  <a:gd name="T8" fmla="*/ 31 w 254"/>
                  <a:gd name="T9" fmla="*/ 186 h 186"/>
                  <a:gd name="T10" fmla="*/ 223 w 254"/>
                  <a:gd name="T11" fmla="*/ 186 h 186"/>
                  <a:gd name="T12" fmla="*/ 254 w 254"/>
                  <a:gd name="T13" fmla="*/ 155 h 186"/>
                  <a:gd name="T14" fmla="*/ 254 w 254"/>
                  <a:gd name="T15" fmla="*/ 31 h 186"/>
                  <a:gd name="T16" fmla="*/ 223 w 254"/>
                  <a:gd name="T17" fmla="*/ 0 h 186"/>
                  <a:gd name="T18" fmla="*/ 216 w 254"/>
                  <a:gd name="T19" fmla="*/ 24 h 186"/>
                  <a:gd name="T20" fmla="*/ 129 w 254"/>
                  <a:gd name="T21" fmla="*/ 86 h 186"/>
                  <a:gd name="T22" fmla="*/ 47 w 254"/>
                  <a:gd name="T23" fmla="*/ 24 h 186"/>
                  <a:gd name="T24" fmla="*/ 216 w 254"/>
                  <a:gd name="T25" fmla="*/ 24 h 186"/>
                  <a:gd name="T26" fmla="*/ 223 w 254"/>
                  <a:gd name="T27" fmla="*/ 162 h 186"/>
                  <a:gd name="T28" fmla="*/ 31 w 254"/>
                  <a:gd name="T29" fmla="*/ 162 h 186"/>
                  <a:gd name="T30" fmla="*/ 24 w 254"/>
                  <a:gd name="T31" fmla="*/ 155 h 186"/>
                  <a:gd name="T32" fmla="*/ 24 w 254"/>
                  <a:gd name="T33" fmla="*/ 36 h 186"/>
                  <a:gd name="T34" fmla="*/ 128 w 254"/>
                  <a:gd name="T35" fmla="*/ 115 h 186"/>
                  <a:gd name="T36" fmla="*/ 230 w 254"/>
                  <a:gd name="T37" fmla="*/ 43 h 186"/>
                  <a:gd name="T38" fmla="*/ 230 w 254"/>
                  <a:gd name="T39" fmla="*/ 155 h 186"/>
                  <a:gd name="T40" fmla="*/ 223 w 254"/>
                  <a:gd name="T41" fmla="*/ 16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54" h="186">
                    <a:moveTo>
                      <a:pt x="223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14" y="0"/>
                      <a:pt x="0" y="14"/>
                      <a:pt x="0" y="31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0" y="172"/>
                      <a:pt x="14" y="186"/>
                      <a:pt x="31" y="186"/>
                    </a:cubicBezTo>
                    <a:cubicBezTo>
                      <a:pt x="223" y="186"/>
                      <a:pt x="223" y="186"/>
                      <a:pt x="223" y="186"/>
                    </a:cubicBezTo>
                    <a:cubicBezTo>
                      <a:pt x="240" y="186"/>
                      <a:pt x="254" y="172"/>
                      <a:pt x="254" y="155"/>
                    </a:cubicBezTo>
                    <a:cubicBezTo>
                      <a:pt x="254" y="31"/>
                      <a:pt x="254" y="31"/>
                      <a:pt x="254" y="31"/>
                    </a:cubicBezTo>
                    <a:cubicBezTo>
                      <a:pt x="254" y="14"/>
                      <a:pt x="240" y="0"/>
                      <a:pt x="223" y="0"/>
                    </a:cubicBezTo>
                    <a:close/>
                    <a:moveTo>
                      <a:pt x="216" y="24"/>
                    </a:moveTo>
                    <a:cubicBezTo>
                      <a:pt x="129" y="86"/>
                      <a:pt x="129" y="86"/>
                      <a:pt x="129" y="86"/>
                    </a:cubicBezTo>
                    <a:cubicBezTo>
                      <a:pt x="47" y="24"/>
                      <a:pt x="47" y="24"/>
                      <a:pt x="47" y="24"/>
                    </a:cubicBezTo>
                    <a:lnTo>
                      <a:pt x="216" y="24"/>
                    </a:lnTo>
                    <a:close/>
                    <a:moveTo>
                      <a:pt x="223" y="162"/>
                    </a:moveTo>
                    <a:cubicBezTo>
                      <a:pt x="31" y="162"/>
                      <a:pt x="31" y="162"/>
                      <a:pt x="31" y="162"/>
                    </a:cubicBezTo>
                    <a:cubicBezTo>
                      <a:pt x="27" y="162"/>
                      <a:pt x="24" y="159"/>
                      <a:pt x="24" y="155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128" y="115"/>
                      <a:pt x="128" y="115"/>
                      <a:pt x="128" y="115"/>
                    </a:cubicBezTo>
                    <a:cubicBezTo>
                      <a:pt x="230" y="43"/>
                      <a:pt x="230" y="43"/>
                      <a:pt x="230" y="43"/>
                    </a:cubicBezTo>
                    <a:cubicBezTo>
                      <a:pt x="230" y="155"/>
                      <a:pt x="230" y="155"/>
                      <a:pt x="230" y="155"/>
                    </a:cubicBezTo>
                    <a:cubicBezTo>
                      <a:pt x="230" y="159"/>
                      <a:pt x="227" y="162"/>
                      <a:pt x="223" y="1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>
              <a:off x="7855160" y="2471085"/>
              <a:ext cx="805596" cy="898791"/>
              <a:chOff x="7823198" y="1940925"/>
              <a:chExt cx="974771" cy="1087537"/>
            </a:xfrm>
          </p:grpSpPr>
          <p:sp>
            <p:nvSpPr>
              <p:cNvPr id="41" name="Freeform 9"/>
              <p:cNvSpPr>
                <a:spLocks/>
              </p:cNvSpPr>
              <p:nvPr/>
            </p:nvSpPr>
            <p:spPr bwMode="auto">
              <a:xfrm>
                <a:off x="7823198" y="1940925"/>
                <a:ext cx="974771" cy="1087537"/>
              </a:xfrm>
              <a:custGeom>
                <a:avLst/>
                <a:gdLst>
                  <a:gd name="T0" fmla="*/ 347 w 380"/>
                  <a:gd name="T1" fmla="*/ 249 h 424"/>
                  <a:gd name="T2" fmla="*/ 250 w 380"/>
                  <a:gd name="T3" fmla="*/ 33 h 424"/>
                  <a:gd name="T4" fmla="*/ 33 w 380"/>
                  <a:gd name="T5" fmla="*/ 129 h 424"/>
                  <a:gd name="T6" fmla="*/ 131 w 380"/>
                  <a:gd name="T7" fmla="*/ 344 h 424"/>
                  <a:gd name="T8" fmla="*/ 141 w 380"/>
                  <a:gd name="T9" fmla="*/ 348 h 424"/>
                  <a:gd name="T10" fmla="*/ 179 w 380"/>
                  <a:gd name="T11" fmla="*/ 424 h 424"/>
                  <a:gd name="T12" fmla="*/ 215 w 380"/>
                  <a:gd name="T13" fmla="*/ 354 h 424"/>
                  <a:gd name="T14" fmla="*/ 347 w 380"/>
                  <a:gd name="T15" fmla="*/ 249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0" h="424">
                    <a:moveTo>
                      <a:pt x="347" y="249"/>
                    </a:moveTo>
                    <a:cubicBezTo>
                      <a:pt x="380" y="163"/>
                      <a:pt x="337" y="67"/>
                      <a:pt x="250" y="33"/>
                    </a:cubicBezTo>
                    <a:cubicBezTo>
                      <a:pt x="163" y="0"/>
                      <a:pt x="66" y="43"/>
                      <a:pt x="33" y="129"/>
                    </a:cubicBezTo>
                    <a:cubicBezTo>
                      <a:pt x="0" y="215"/>
                      <a:pt x="44" y="311"/>
                      <a:pt x="131" y="344"/>
                    </a:cubicBezTo>
                    <a:cubicBezTo>
                      <a:pt x="134" y="346"/>
                      <a:pt x="138" y="347"/>
                      <a:pt x="141" y="348"/>
                    </a:cubicBezTo>
                    <a:cubicBezTo>
                      <a:pt x="179" y="424"/>
                      <a:pt x="179" y="424"/>
                      <a:pt x="179" y="424"/>
                    </a:cubicBezTo>
                    <a:cubicBezTo>
                      <a:pt x="215" y="354"/>
                      <a:pt x="215" y="354"/>
                      <a:pt x="215" y="354"/>
                    </a:cubicBezTo>
                    <a:cubicBezTo>
                      <a:pt x="273" y="346"/>
                      <a:pt x="325" y="307"/>
                      <a:pt x="347" y="24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8051982" y="2176215"/>
                <a:ext cx="497686" cy="510698"/>
              </a:xfrm>
              <a:custGeom>
                <a:avLst/>
                <a:gdLst>
                  <a:gd name="T0" fmla="*/ 142 w 194"/>
                  <a:gd name="T1" fmla="*/ 189 h 199"/>
                  <a:gd name="T2" fmla="*/ 89 w 194"/>
                  <a:gd name="T3" fmla="*/ 199 h 199"/>
                  <a:gd name="T4" fmla="*/ 0 w 194"/>
                  <a:gd name="T5" fmla="*/ 109 h 199"/>
                  <a:gd name="T6" fmla="*/ 107 w 194"/>
                  <a:gd name="T7" fmla="*/ 0 h 199"/>
                  <a:gd name="T8" fmla="*/ 194 w 194"/>
                  <a:gd name="T9" fmla="*/ 83 h 199"/>
                  <a:gd name="T10" fmla="*/ 139 w 194"/>
                  <a:gd name="T11" fmla="*/ 151 h 199"/>
                  <a:gd name="T12" fmla="*/ 115 w 194"/>
                  <a:gd name="T13" fmla="*/ 129 h 199"/>
                  <a:gd name="T14" fmla="*/ 114 w 194"/>
                  <a:gd name="T15" fmla="*/ 129 h 199"/>
                  <a:gd name="T16" fmla="*/ 77 w 194"/>
                  <a:gd name="T17" fmla="*/ 151 h 199"/>
                  <a:gd name="T18" fmla="*/ 45 w 194"/>
                  <a:gd name="T19" fmla="*/ 114 h 199"/>
                  <a:gd name="T20" fmla="*/ 112 w 194"/>
                  <a:gd name="T21" fmla="*/ 47 h 199"/>
                  <a:gd name="T22" fmla="*/ 146 w 194"/>
                  <a:gd name="T23" fmla="*/ 54 h 199"/>
                  <a:gd name="T24" fmla="*/ 138 w 194"/>
                  <a:gd name="T25" fmla="*/ 107 h 199"/>
                  <a:gd name="T26" fmla="*/ 145 w 194"/>
                  <a:gd name="T27" fmla="*/ 132 h 199"/>
                  <a:gd name="T28" fmla="*/ 173 w 194"/>
                  <a:gd name="T29" fmla="*/ 84 h 199"/>
                  <a:gd name="T30" fmla="*/ 104 w 194"/>
                  <a:gd name="T31" fmla="*/ 17 h 199"/>
                  <a:gd name="T32" fmla="*/ 22 w 194"/>
                  <a:gd name="T33" fmla="*/ 106 h 199"/>
                  <a:gd name="T34" fmla="*/ 95 w 194"/>
                  <a:gd name="T35" fmla="*/ 181 h 199"/>
                  <a:gd name="T36" fmla="*/ 137 w 194"/>
                  <a:gd name="T37" fmla="*/ 173 h 199"/>
                  <a:gd name="T38" fmla="*/ 142 w 194"/>
                  <a:gd name="T39" fmla="*/ 189 h 199"/>
                  <a:gd name="T40" fmla="*/ 117 w 194"/>
                  <a:gd name="T41" fmla="*/ 71 h 199"/>
                  <a:gd name="T42" fmla="*/ 108 w 194"/>
                  <a:gd name="T43" fmla="*/ 70 h 199"/>
                  <a:gd name="T44" fmla="*/ 74 w 194"/>
                  <a:gd name="T45" fmla="*/ 110 h 199"/>
                  <a:gd name="T46" fmla="*/ 88 w 194"/>
                  <a:gd name="T47" fmla="*/ 128 h 199"/>
                  <a:gd name="T48" fmla="*/ 113 w 194"/>
                  <a:gd name="T49" fmla="*/ 98 h 199"/>
                  <a:gd name="T50" fmla="*/ 117 w 194"/>
                  <a:gd name="T51" fmla="*/ 71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94" h="199">
                    <a:moveTo>
                      <a:pt x="142" y="189"/>
                    </a:moveTo>
                    <a:cubicBezTo>
                      <a:pt x="125" y="197"/>
                      <a:pt x="110" y="199"/>
                      <a:pt x="89" y="199"/>
                    </a:cubicBezTo>
                    <a:cubicBezTo>
                      <a:pt x="42" y="199"/>
                      <a:pt x="0" y="165"/>
                      <a:pt x="0" y="109"/>
                    </a:cubicBezTo>
                    <a:cubicBezTo>
                      <a:pt x="0" y="51"/>
                      <a:pt x="43" y="0"/>
                      <a:pt x="107" y="0"/>
                    </a:cubicBezTo>
                    <a:cubicBezTo>
                      <a:pt x="158" y="0"/>
                      <a:pt x="194" y="35"/>
                      <a:pt x="194" y="83"/>
                    </a:cubicBezTo>
                    <a:cubicBezTo>
                      <a:pt x="194" y="125"/>
                      <a:pt x="170" y="151"/>
                      <a:pt x="139" y="151"/>
                    </a:cubicBezTo>
                    <a:cubicBezTo>
                      <a:pt x="126" y="151"/>
                      <a:pt x="116" y="144"/>
                      <a:pt x="115" y="129"/>
                    </a:cubicBezTo>
                    <a:cubicBezTo>
                      <a:pt x="114" y="129"/>
                      <a:pt x="114" y="129"/>
                      <a:pt x="114" y="129"/>
                    </a:cubicBezTo>
                    <a:cubicBezTo>
                      <a:pt x="105" y="143"/>
                      <a:pt x="92" y="151"/>
                      <a:pt x="77" y="151"/>
                    </a:cubicBezTo>
                    <a:cubicBezTo>
                      <a:pt x="59" y="151"/>
                      <a:pt x="45" y="137"/>
                      <a:pt x="45" y="114"/>
                    </a:cubicBezTo>
                    <a:cubicBezTo>
                      <a:pt x="45" y="78"/>
                      <a:pt x="71" y="47"/>
                      <a:pt x="112" y="47"/>
                    </a:cubicBezTo>
                    <a:cubicBezTo>
                      <a:pt x="125" y="47"/>
                      <a:pt x="139" y="50"/>
                      <a:pt x="146" y="54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35" y="124"/>
                      <a:pt x="137" y="132"/>
                      <a:pt x="145" y="132"/>
                    </a:cubicBezTo>
                    <a:cubicBezTo>
                      <a:pt x="157" y="132"/>
                      <a:pt x="173" y="117"/>
                      <a:pt x="173" y="84"/>
                    </a:cubicBezTo>
                    <a:cubicBezTo>
                      <a:pt x="173" y="46"/>
                      <a:pt x="149" y="17"/>
                      <a:pt x="104" y="17"/>
                    </a:cubicBezTo>
                    <a:cubicBezTo>
                      <a:pt x="60" y="17"/>
                      <a:pt x="22" y="51"/>
                      <a:pt x="22" y="106"/>
                    </a:cubicBezTo>
                    <a:cubicBezTo>
                      <a:pt x="22" y="154"/>
                      <a:pt x="52" y="181"/>
                      <a:pt x="95" y="181"/>
                    </a:cubicBezTo>
                    <a:cubicBezTo>
                      <a:pt x="110" y="181"/>
                      <a:pt x="125" y="178"/>
                      <a:pt x="137" y="173"/>
                    </a:cubicBezTo>
                    <a:lnTo>
                      <a:pt x="142" y="189"/>
                    </a:lnTo>
                    <a:close/>
                    <a:moveTo>
                      <a:pt x="117" y="71"/>
                    </a:moveTo>
                    <a:cubicBezTo>
                      <a:pt x="114" y="70"/>
                      <a:pt x="111" y="70"/>
                      <a:pt x="108" y="70"/>
                    </a:cubicBezTo>
                    <a:cubicBezTo>
                      <a:pt x="89" y="70"/>
                      <a:pt x="74" y="88"/>
                      <a:pt x="74" y="110"/>
                    </a:cubicBezTo>
                    <a:cubicBezTo>
                      <a:pt x="74" y="121"/>
                      <a:pt x="79" y="128"/>
                      <a:pt x="88" y="128"/>
                    </a:cubicBezTo>
                    <a:cubicBezTo>
                      <a:pt x="99" y="128"/>
                      <a:pt x="110" y="114"/>
                      <a:pt x="113" y="98"/>
                    </a:cubicBezTo>
                    <a:lnTo>
                      <a:pt x="11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>
              <a:off x="9455598" y="4119913"/>
              <a:ext cx="1051128" cy="1015285"/>
              <a:chOff x="9759729" y="3936007"/>
              <a:chExt cx="1271865" cy="1228494"/>
            </a:xfrm>
          </p:grpSpPr>
          <p:sp>
            <p:nvSpPr>
              <p:cNvPr id="44" name="Freeform 14"/>
              <p:cNvSpPr>
                <a:spLocks/>
              </p:cNvSpPr>
              <p:nvPr/>
            </p:nvSpPr>
            <p:spPr bwMode="auto">
              <a:xfrm>
                <a:off x="9759729" y="3936007"/>
                <a:ext cx="1271865" cy="1228494"/>
              </a:xfrm>
              <a:custGeom>
                <a:avLst/>
                <a:gdLst>
                  <a:gd name="T0" fmla="*/ 315 w 496"/>
                  <a:gd name="T1" fmla="*/ 456 h 479"/>
                  <a:gd name="T2" fmla="*/ 462 w 496"/>
                  <a:gd name="T3" fmla="*/ 184 h 479"/>
                  <a:gd name="T4" fmla="*/ 191 w 496"/>
                  <a:gd name="T5" fmla="*/ 34 h 479"/>
                  <a:gd name="T6" fmla="*/ 44 w 496"/>
                  <a:gd name="T7" fmla="*/ 307 h 479"/>
                  <a:gd name="T8" fmla="*/ 49 w 496"/>
                  <a:gd name="T9" fmla="*/ 321 h 479"/>
                  <a:gd name="T10" fmla="*/ 0 w 496"/>
                  <a:gd name="T11" fmla="*/ 420 h 479"/>
                  <a:gd name="T12" fmla="*/ 101 w 496"/>
                  <a:gd name="T13" fmla="*/ 402 h 479"/>
                  <a:gd name="T14" fmla="*/ 315 w 496"/>
                  <a:gd name="T15" fmla="*/ 456 h 4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6" h="479">
                    <a:moveTo>
                      <a:pt x="315" y="456"/>
                    </a:moveTo>
                    <a:cubicBezTo>
                      <a:pt x="430" y="422"/>
                      <a:pt x="496" y="300"/>
                      <a:pt x="462" y="184"/>
                    </a:cubicBezTo>
                    <a:cubicBezTo>
                      <a:pt x="427" y="67"/>
                      <a:pt x="306" y="0"/>
                      <a:pt x="191" y="34"/>
                    </a:cubicBezTo>
                    <a:cubicBezTo>
                      <a:pt x="75" y="68"/>
                      <a:pt x="10" y="190"/>
                      <a:pt x="44" y="307"/>
                    </a:cubicBezTo>
                    <a:cubicBezTo>
                      <a:pt x="46" y="311"/>
                      <a:pt x="47" y="316"/>
                      <a:pt x="49" y="321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101" y="402"/>
                      <a:pt x="101" y="402"/>
                      <a:pt x="101" y="402"/>
                    </a:cubicBezTo>
                    <a:cubicBezTo>
                      <a:pt x="156" y="456"/>
                      <a:pt x="237" y="479"/>
                      <a:pt x="315" y="45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3"/>
              <p:cNvSpPr>
                <a:spLocks/>
              </p:cNvSpPr>
              <p:nvPr/>
            </p:nvSpPr>
            <p:spPr bwMode="auto">
              <a:xfrm>
                <a:off x="10011283" y="4235270"/>
                <a:ext cx="535636" cy="518288"/>
              </a:xfrm>
              <a:custGeom>
                <a:avLst/>
                <a:gdLst>
                  <a:gd name="T0" fmla="*/ 11 w 209"/>
                  <a:gd name="T1" fmla="*/ 202 h 202"/>
                  <a:gd name="T2" fmla="*/ 26 w 209"/>
                  <a:gd name="T3" fmla="*/ 166 h 202"/>
                  <a:gd name="T4" fmla="*/ 79 w 209"/>
                  <a:gd name="T5" fmla="*/ 119 h 202"/>
                  <a:gd name="T6" fmla="*/ 52 w 209"/>
                  <a:gd name="T7" fmla="*/ 63 h 202"/>
                  <a:gd name="T8" fmla="*/ 107 w 209"/>
                  <a:gd name="T9" fmla="*/ 0 h 202"/>
                  <a:gd name="T10" fmla="*/ 159 w 209"/>
                  <a:gd name="T11" fmla="*/ 68 h 202"/>
                  <a:gd name="T12" fmla="*/ 134 w 209"/>
                  <a:gd name="T13" fmla="*/ 121 h 202"/>
                  <a:gd name="T14" fmla="*/ 190 w 209"/>
                  <a:gd name="T15" fmla="*/ 163 h 202"/>
                  <a:gd name="T16" fmla="*/ 209 w 209"/>
                  <a:gd name="T17" fmla="*/ 202 h 202"/>
                  <a:gd name="T18" fmla="*/ 11 w 209"/>
                  <a:gd name="T19" fmla="*/ 202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9" h="202">
                    <a:moveTo>
                      <a:pt x="11" y="202"/>
                    </a:moveTo>
                    <a:cubicBezTo>
                      <a:pt x="11" y="202"/>
                      <a:pt x="0" y="174"/>
                      <a:pt x="26" y="166"/>
                    </a:cubicBezTo>
                    <a:cubicBezTo>
                      <a:pt x="52" y="158"/>
                      <a:pt x="79" y="149"/>
                      <a:pt x="79" y="119"/>
                    </a:cubicBezTo>
                    <a:cubicBezTo>
                      <a:pt x="79" y="119"/>
                      <a:pt x="52" y="108"/>
                      <a:pt x="52" y="63"/>
                    </a:cubicBezTo>
                    <a:cubicBezTo>
                      <a:pt x="52" y="23"/>
                      <a:pt x="73" y="0"/>
                      <a:pt x="107" y="0"/>
                    </a:cubicBezTo>
                    <a:cubicBezTo>
                      <a:pt x="140" y="0"/>
                      <a:pt x="159" y="25"/>
                      <a:pt x="159" y="68"/>
                    </a:cubicBezTo>
                    <a:cubicBezTo>
                      <a:pt x="159" y="68"/>
                      <a:pt x="152" y="111"/>
                      <a:pt x="134" y="121"/>
                    </a:cubicBezTo>
                    <a:cubicBezTo>
                      <a:pt x="135" y="128"/>
                      <a:pt x="130" y="154"/>
                      <a:pt x="190" y="163"/>
                    </a:cubicBezTo>
                    <a:cubicBezTo>
                      <a:pt x="208" y="165"/>
                      <a:pt x="209" y="183"/>
                      <a:pt x="209" y="202"/>
                    </a:cubicBezTo>
                    <a:lnTo>
                      <a:pt x="11" y="20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10482946" y="4304664"/>
                <a:ext cx="345887" cy="446725"/>
              </a:xfrm>
              <a:custGeom>
                <a:avLst/>
                <a:gdLst>
                  <a:gd name="T0" fmla="*/ 40 w 135"/>
                  <a:gd name="T1" fmla="*/ 174 h 174"/>
                  <a:gd name="T2" fmla="*/ 135 w 135"/>
                  <a:gd name="T3" fmla="*/ 174 h 174"/>
                  <a:gd name="T4" fmla="*/ 119 w 135"/>
                  <a:gd name="T5" fmla="*/ 141 h 174"/>
                  <a:gd name="T6" fmla="*/ 70 w 135"/>
                  <a:gd name="T7" fmla="*/ 104 h 174"/>
                  <a:gd name="T8" fmla="*/ 92 w 135"/>
                  <a:gd name="T9" fmla="*/ 59 h 174"/>
                  <a:gd name="T10" fmla="*/ 47 w 135"/>
                  <a:gd name="T11" fmla="*/ 0 h 174"/>
                  <a:gd name="T12" fmla="*/ 0 w 135"/>
                  <a:gd name="T13" fmla="*/ 55 h 174"/>
                  <a:gd name="T14" fmla="*/ 23 w 135"/>
                  <a:gd name="T15" fmla="*/ 103 h 174"/>
                  <a:gd name="T16" fmla="*/ 14 w 135"/>
                  <a:gd name="T17" fmla="*/ 124 h 174"/>
                  <a:gd name="T18" fmla="*/ 38 w 135"/>
                  <a:gd name="T19" fmla="*/ 146 h 174"/>
                  <a:gd name="T20" fmla="*/ 40 w 135"/>
                  <a:gd name="T21" fmla="*/ 174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5" h="174">
                    <a:moveTo>
                      <a:pt x="40" y="174"/>
                    </a:moveTo>
                    <a:cubicBezTo>
                      <a:pt x="135" y="174"/>
                      <a:pt x="135" y="174"/>
                      <a:pt x="135" y="174"/>
                    </a:cubicBezTo>
                    <a:cubicBezTo>
                      <a:pt x="135" y="158"/>
                      <a:pt x="134" y="143"/>
                      <a:pt x="119" y="141"/>
                    </a:cubicBezTo>
                    <a:cubicBezTo>
                      <a:pt x="67" y="133"/>
                      <a:pt x="71" y="111"/>
                      <a:pt x="70" y="104"/>
                    </a:cubicBezTo>
                    <a:cubicBezTo>
                      <a:pt x="86" y="96"/>
                      <a:pt x="92" y="59"/>
                      <a:pt x="92" y="59"/>
                    </a:cubicBezTo>
                    <a:cubicBezTo>
                      <a:pt x="92" y="22"/>
                      <a:pt x="76" y="0"/>
                      <a:pt x="47" y="0"/>
                    </a:cubicBezTo>
                    <a:cubicBezTo>
                      <a:pt x="18" y="0"/>
                      <a:pt x="0" y="20"/>
                      <a:pt x="0" y="55"/>
                    </a:cubicBezTo>
                    <a:cubicBezTo>
                      <a:pt x="0" y="93"/>
                      <a:pt x="23" y="103"/>
                      <a:pt x="23" y="103"/>
                    </a:cubicBezTo>
                    <a:cubicBezTo>
                      <a:pt x="23" y="115"/>
                      <a:pt x="18" y="121"/>
                      <a:pt x="14" y="124"/>
                    </a:cubicBezTo>
                    <a:cubicBezTo>
                      <a:pt x="14" y="124"/>
                      <a:pt x="33" y="129"/>
                      <a:pt x="38" y="146"/>
                    </a:cubicBezTo>
                    <a:cubicBezTo>
                      <a:pt x="42" y="158"/>
                      <a:pt x="40" y="174"/>
                      <a:pt x="40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6300422" y="3401239"/>
              <a:ext cx="887141" cy="826206"/>
              <a:chOff x="5941965" y="3066412"/>
              <a:chExt cx="1073441" cy="999710"/>
            </a:xfrm>
          </p:grpSpPr>
          <p:sp>
            <p:nvSpPr>
              <p:cNvPr id="48" name="Freeform 20"/>
              <p:cNvSpPr>
                <a:spLocks/>
              </p:cNvSpPr>
              <p:nvPr/>
            </p:nvSpPr>
            <p:spPr bwMode="auto">
              <a:xfrm>
                <a:off x="5941965" y="3066412"/>
                <a:ext cx="1073441" cy="999710"/>
              </a:xfrm>
              <a:custGeom>
                <a:avLst/>
                <a:gdLst>
                  <a:gd name="T0" fmla="*/ 311 w 419"/>
                  <a:gd name="T1" fmla="*/ 64 h 390"/>
                  <a:gd name="T2" fmla="*/ 65 w 419"/>
                  <a:gd name="T3" fmla="*/ 79 h 390"/>
                  <a:gd name="T4" fmla="*/ 77 w 419"/>
                  <a:gd name="T5" fmla="*/ 326 h 390"/>
                  <a:gd name="T6" fmla="*/ 323 w 419"/>
                  <a:gd name="T7" fmla="*/ 311 h 390"/>
                  <a:gd name="T8" fmla="*/ 331 w 419"/>
                  <a:gd name="T9" fmla="*/ 302 h 390"/>
                  <a:gd name="T10" fmla="*/ 419 w 419"/>
                  <a:gd name="T11" fmla="*/ 293 h 390"/>
                  <a:gd name="T12" fmla="*/ 364 w 419"/>
                  <a:gd name="T13" fmla="*/ 232 h 390"/>
                  <a:gd name="T14" fmla="*/ 311 w 419"/>
                  <a:gd name="T15" fmla="*/ 64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9" h="390">
                    <a:moveTo>
                      <a:pt x="311" y="64"/>
                    </a:moveTo>
                    <a:cubicBezTo>
                      <a:pt x="240" y="0"/>
                      <a:pt x="129" y="7"/>
                      <a:pt x="65" y="79"/>
                    </a:cubicBezTo>
                    <a:cubicBezTo>
                      <a:pt x="0" y="151"/>
                      <a:pt x="5" y="262"/>
                      <a:pt x="77" y="326"/>
                    </a:cubicBezTo>
                    <a:cubicBezTo>
                      <a:pt x="148" y="390"/>
                      <a:pt x="259" y="383"/>
                      <a:pt x="323" y="311"/>
                    </a:cubicBezTo>
                    <a:cubicBezTo>
                      <a:pt x="326" y="308"/>
                      <a:pt x="328" y="305"/>
                      <a:pt x="331" y="302"/>
                    </a:cubicBezTo>
                    <a:cubicBezTo>
                      <a:pt x="419" y="293"/>
                      <a:pt x="419" y="293"/>
                      <a:pt x="419" y="293"/>
                    </a:cubicBezTo>
                    <a:cubicBezTo>
                      <a:pt x="364" y="232"/>
                      <a:pt x="364" y="232"/>
                      <a:pt x="364" y="232"/>
                    </a:cubicBezTo>
                    <a:cubicBezTo>
                      <a:pt x="378" y="173"/>
                      <a:pt x="360" y="108"/>
                      <a:pt x="311" y="64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45"/>
              <p:cNvSpPr>
                <a:spLocks/>
              </p:cNvSpPr>
              <p:nvPr/>
            </p:nvSpPr>
            <p:spPr bwMode="auto">
              <a:xfrm>
                <a:off x="6159906" y="3286521"/>
                <a:ext cx="481422" cy="512866"/>
              </a:xfrm>
              <a:custGeom>
                <a:avLst/>
                <a:gdLst>
                  <a:gd name="T0" fmla="*/ 188 w 188"/>
                  <a:gd name="T1" fmla="*/ 9 h 200"/>
                  <a:gd name="T2" fmla="*/ 179 w 188"/>
                  <a:gd name="T3" fmla="*/ 0 h 200"/>
                  <a:gd name="T4" fmla="*/ 48 w 188"/>
                  <a:gd name="T5" fmla="*/ 42 h 200"/>
                  <a:gd name="T6" fmla="*/ 48 w 188"/>
                  <a:gd name="T7" fmla="*/ 154 h 200"/>
                  <a:gd name="T8" fmla="*/ 34 w 188"/>
                  <a:gd name="T9" fmla="*/ 151 h 200"/>
                  <a:gd name="T10" fmla="*/ 0 w 188"/>
                  <a:gd name="T11" fmla="*/ 176 h 200"/>
                  <a:gd name="T12" fmla="*/ 34 w 188"/>
                  <a:gd name="T13" fmla="*/ 200 h 200"/>
                  <a:gd name="T14" fmla="*/ 68 w 188"/>
                  <a:gd name="T15" fmla="*/ 176 h 200"/>
                  <a:gd name="T16" fmla="*/ 68 w 188"/>
                  <a:gd name="T17" fmla="*/ 172 h 200"/>
                  <a:gd name="T18" fmla="*/ 68 w 188"/>
                  <a:gd name="T19" fmla="*/ 80 h 200"/>
                  <a:gd name="T20" fmla="*/ 159 w 188"/>
                  <a:gd name="T21" fmla="*/ 50 h 200"/>
                  <a:gd name="T22" fmla="*/ 159 w 188"/>
                  <a:gd name="T23" fmla="*/ 120 h 200"/>
                  <a:gd name="T24" fmla="*/ 145 w 188"/>
                  <a:gd name="T25" fmla="*/ 117 h 200"/>
                  <a:gd name="T26" fmla="*/ 111 w 188"/>
                  <a:gd name="T27" fmla="*/ 142 h 200"/>
                  <a:gd name="T28" fmla="*/ 145 w 188"/>
                  <a:gd name="T29" fmla="*/ 166 h 200"/>
                  <a:gd name="T30" fmla="*/ 179 w 188"/>
                  <a:gd name="T31" fmla="*/ 142 h 200"/>
                  <a:gd name="T32" fmla="*/ 178 w 188"/>
                  <a:gd name="T33" fmla="*/ 137 h 200"/>
                  <a:gd name="T34" fmla="*/ 179 w 188"/>
                  <a:gd name="T35" fmla="*/ 137 h 200"/>
                  <a:gd name="T36" fmla="*/ 188 w 188"/>
                  <a:gd name="T37" fmla="*/ 9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88" h="200">
                    <a:moveTo>
                      <a:pt x="188" y="9"/>
                    </a:moveTo>
                    <a:cubicBezTo>
                      <a:pt x="179" y="0"/>
                      <a:pt x="179" y="0"/>
                      <a:pt x="179" y="0"/>
                    </a:cubicBezTo>
                    <a:cubicBezTo>
                      <a:pt x="48" y="42"/>
                      <a:pt x="48" y="42"/>
                      <a:pt x="48" y="42"/>
                    </a:cubicBezTo>
                    <a:cubicBezTo>
                      <a:pt x="48" y="154"/>
                      <a:pt x="48" y="154"/>
                      <a:pt x="48" y="154"/>
                    </a:cubicBezTo>
                    <a:cubicBezTo>
                      <a:pt x="44" y="152"/>
                      <a:pt x="39" y="151"/>
                      <a:pt x="34" y="151"/>
                    </a:cubicBezTo>
                    <a:cubicBezTo>
                      <a:pt x="15" y="151"/>
                      <a:pt x="0" y="162"/>
                      <a:pt x="0" y="176"/>
                    </a:cubicBezTo>
                    <a:cubicBezTo>
                      <a:pt x="0" y="189"/>
                      <a:pt x="15" y="200"/>
                      <a:pt x="34" y="200"/>
                    </a:cubicBezTo>
                    <a:cubicBezTo>
                      <a:pt x="53" y="200"/>
                      <a:pt x="68" y="189"/>
                      <a:pt x="68" y="176"/>
                    </a:cubicBezTo>
                    <a:cubicBezTo>
                      <a:pt x="68" y="174"/>
                      <a:pt x="68" y="173"/>
                      <a:pt x="68" y="172"/>
                    </a:cubicBezTo>
                    <a:cubicBezTo>
                      <a:pt x="68" y="80"/>
                      <a:pt x="68" y="80"/>
                      <a:pt x="68" y="80"/>
                    </a:cubicBezTo>
                    <a:cubicBezTo>
                      <a:pt x="159" y="50"/>
                      <a:pt x="159" y="50"/>
                      <a:pt x="159" y="50"/>
                    </a:cubicBezTo>
                    <a:cubicBezTo>
                      <a:pt x="159" y="120"/>
                      <a:pt x="159" y="120"/>
                      <a:pt x="159" y="120"/>
                    </a:cubicBezTo>
                    <a:cubicBezTo>
                      <a:pt x="155" y="118"/>
                      <a:pt x="150" y="117"/>
                      <a:pt x="145" y="117"/>
                    </a:cubicBezTo>
                    <a:cubicBezTo>
                      <a:pt x="126" y="117"/>
                      <a:pt x="111" y="128"/>
                      <a:pt x="111" y="142"/>
                    </a:cubicBezTo>
                    <a:cubicBezTo>
                      <a:pt x="111" y="155"/>
                      <a:pt x="126" y="166"/>
                      <a:pt x="145" y="166"/>
                    </a:cubicBezTo>
                    <a:cubicBezTo>
                      <a:pt x="164" y="166"/>
                      <a:pt x="179" y="155"/>
                      <a:pt x="179" y="142"/>
                    </a:cubicBezTo>
                    <a:cubicBezTo>
                      <a:pt x="179" y="140"/>
                      <a:pt x="179" y="138"/>
                      <a:pt x="178" y="137"/>
                    </a:cubicBezTo>
                    <a:cubicBezTo>
                      <a:pt x="179" y="137"/>
                      <a:pt x="179" y="137"/>
                      <a:pt x="179" y="137"/>
                    </a:cubicBezTo>
                    <a:lnTo>
                      <a:pt x="188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7202648" y="3165770"/>
              <a:ext cx="964206" cy="1080699"/>
              <a:chOff x="6913484" y="2576315"/>
              <a:chExt cx="1166689" cy="1307646"/>
            </a:xfrm>
          </p:grpSpPr>
          <p:sp>
            <p:nvSpPr>
              <p:cNvPr id="51" name="Freeform 10"/>
              <p:cNvSpPr>
                <a:spLocks/>
              </p:cNvSpPr>
              <p:nvPr/>
            </p:nvSpPr>
            <p:spPr bwMode="auto">
              <a:xfrm>
                <a:off x="6913484" y="2576315"/>
                <a:ext cx="1166689" cy="1307646"/>
              </a:xfrm>
              <a:custGeom>
                <a:avLst/>
                <a:gdLst>
                  <a:gd name="T0" fmla="*/ 449 w 455"/>
                  <a:gd name="T1" fmla="*/ 209 h 510"/>
                  <a:gd name="T2" fmla="*/ 212 w 455"/>
                  <a:gd name="T3" fmla="*/ 10 h 510"/>
                  <a:gd name="T4" fmla="*/ 10 w 455"/>
                  <a:gd name="T5" fmla="*/ 245 h 510"/>
                  <a:gd name="T6" fmla="*/ 247 w 455"/>
                  <a:gd name="T7" fmla="*/ 444 h 510"/>
                  <a:gd name="T8" fmla="*/ 262 w 455"/>
                  <a:gd name="T9" fmla="*/ 442 h 510"/>
                  <a:gd name="T10" fmla="*/ 349 w 455"/>
                  <a:gd name="T11" fmla="*/ 510 h 510"/>
                  <a:gd name="T12" fmla="*/ 352 w 455"/>
                  <a:gd name="T13" fmla="*/ 408 h 510"/>
                  <a:gd name="T14" fmla="*/ 449 w 455"/>
                  <a:gd name="T15" fmla="*/ 209 h 5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5" h="510">
                    <a:moveTo>
                      <a:pt x="449" y="209"/>
                    </a:moveTo>
                    <a:cubicBezTo>
                      <a:pt x="439" y="90"/>
                      <a:pt x="333" y="0"/>
                      <a:pt x="212" y="10"/>
                    </a:cubicBezTo>
                    <a:cubicBezTo>
                      <a:pt x="91" y="20"/>
                      <a:pt x="0" y="125"/>
                      <a:pt x="10" y="245"/>
                    </a:cubicBezTo>
                    <a:cubicBezTo>
                      <a:pt x="20" y="365"/>
                      <a:pt x="126" y="454"/>
                      <a:pt x="247" y="444"/>
                    </a:cubicBezTo>
                    <a:cubicBezTo>
                      <a:pt x="252" y="444"/>
                      <a:pt x="257" y="443"/>
                      <a:pt x="262" y="442"/>
                    </a:cubicBezTo>
                    <a:cubicBezTo>
                      <a:pt x="349" y="510"/>
                      <a:pt x="349" y="510"/>
                      <a:pt x="349" y="510"/>
                    </a:cubicBezTo>
                    <a:cubicBezTo>
                      <a:pt x="352" y="408"/>
                      <a:pt x="352" y="408"/>
                      <a:pt x="352" y="408"/>
                    </a:cubicBezTo>
                    <a:cubicBezTo>
                      <a:pt x="416" y="365"/>
                      <a:pt x="455" y="291"/>
                      <a:pt x="449" y="209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46"/>
              <p:cNvSpPr>
                <a:spLocks/>
              </p:cNvSpPr>
              <p:nvPr/>
            </p:nvSpPr>
            <p:spPr bwMode="auto">
              <a:xfrm>
                <a:off x="7118413" y="2850639"/>
                <a:ext cx="669003" cy="628885"/>
              </a:xfrm>
              <a:custGeom>
                <a:avLst/>
                <a:gdLst>
                  <a:gd name="T0" fmla="*/ 245 w 261"/>
                  <a:gd name="T1" fmla="*/ 61 h 245"/>
                  <a:gd name="T2" fmla="*/ 168 w 261"/>
                  <a:gd name="T3" fmla="*/ 18 h 245"/>
                  <a:gd name="T4" fmla="*/ 122 w 261"/>
                  <a:gd name="T5" fmla="*/ 70 h 245"/>
                  <a:gd name="T6" fmla="*/ 55 w 261"/>
                  <a:gd name="T7" fmla="*/ 54 h 245"/>
                  <a:gd name="T8" fmla="*/ 17 w 261"/>
                  <a:gd name="T9" fmla="*/ 134 h 245"/>
                  <a:gd name="T10" fmla="*/ 86 w 261"/>
                  <a:gd name="T11" fmla="*/ 204 h 245"/>
                  <a:gd name="T12" fmla="*/ 179 w 261"/>
                  <a:gd name="T13" fmla="*/ 245 h 245"/>
                  <a:gd name="T14" fmla="*/ 179 w 261"/>
                  <a:gd name="T15" fmla="*/ 245 h 245"/>
                  <a:gd name="T16" fmla="*/ 179 w 261"/>
                  <a:gd name="T17" fmla="*/ 245 h 245"/>
                  <a:gd name="T18" fmla="*/ 179 w 261"/>
                  <a:gd name="T19" fmla="*/ 245 h 245"/>
                  <a:gd name="T20" fmla="*/ 179 w 261"/>
                  <a:gd name="T21" fmla="*/ 245 h 245"/>
                  <a:gd name="T22" fmla="*/ 230 w 261"/>
                  <a:gd name="T23" fmla="*/ 158 h 245"/>
                  <a:gd name="T24" fmla="*/ 245 w 261"/>
                  <a:gd name="T25" fmla="*/ 61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61" h="245">
                    <a:moveTo>
                      <a:pt x="245" y="61"/>
                    </a:moveTo>
                    <a:cubicBezTo>
                      <a:pt x="222" y="0"/>
                      <a:pt x="168" y="18"/>
                      <a:pt x="168" y="18"/>
                    </a:cubicBezTo>
                    <a:cubicBezTo>
                      <a:pt x="131" y="28"/>
                      <a:pt x="123" y="68"/>
                      <a:pt x="122" y="70"/>
                    </a:cubicBezTo>
                    <a:cubicBezTo>
                      <a:pt x="121" y="68"/>
                      <a:pt x="91" y="41"/>
                      <a:pt x="55" y="54"/>
                    </a:cubicBezTo>
                    <a:cubicBezTo>
                      <a:pt x="55" y="54"/>
                      <a:pt x="0" y="71"/>
                      <a:pt x="17" y="134"/>
                    </a:cubicBezTo>
                    <a:cubicBezTo>
                      <a:pt x="17" y="134"/>
                      <a:pt x="28" y="176"/>
                      <a:pt x="86" y="204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179" y="245"/>
                      <a:pt x="179" y="245"/>
                      <a:pt x="179" y="245"/>
                    </a:cubicBezTo>
                    <a:cubicBezTo>
                      <a:pt x="230" y="158"/>
                      <a:pt x="230" y="158"/>
                      <a:pt x="230" y="158"/>
                    </a:cubicBezTo>
                    <a:cubicBezTo>
                      <a:pt x="261" y="101"/>
                      <a:pt x="245" y="61"/>
                      <a:pt x="245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3" name="Group 52"/>
            <p:cNvGrpSpPr/>
            <p:nvPr/>
          </p:nvGrpSpPr>
          <p:grpSpPr>
            <a:xfrm>
              <a:off x="6232318" y="2301721"/>
              <a:ext cx="983024" cy="1076219"/>
              <a:chOff x="5859560" y="1735995"/>
              <a:chExt cx="1189459" cy="1302225"/>
            </a:xfrm>
          </p:grpSpPr>
          <p:sp>
            <p:nvSpPr>
              <p:cNvPr id="54" name="Freeform 13"/>
              <p:cNvSpPr>
                <a:spLocks/>
              </p:cNvSpPr>
              <p:nvPr/>
            </p:nvSpPr>
            <p:spPr bwMode="auto">
              <a:xfrm>
                <a:off x="5859560" y="1735995"/>
                <a:ext cx="1189459" cy="1302225"/>
              </a:xfrm>
              <a:custGeom>
                <a:avLst/>
                <a:gdLst>
                  <a:gd name="T0" fmla="*/ 453 w 464"/>
                  <a:gd name="T1" fmla="*/ 202 h 508"/>
                  <a:gd name="T2" fmla="*/ 205 w 464"/>
                  <a:gd name="T3" fmla="*/ 17 h 508"/>
                  <a:gd name="T4" fmla="*/ 17 w 464"/>
                  <a:gd name="T5" fmla="*/ 263 h 508"/>
                  <a:gd name="T6" fmla="*/ 265 w 464"/>
                  <a:gd name="T7" fmla="*/ 448 h 508"/>
                  <a:gd name="T8" fmla="*/ 280 w 464"/>
                  <a:gd name="T9" fmla="*/ 445 h 508"/>
                  <a:gd name="T10" fmla="*/ 371 w 464"/>
                  <a:gd name="T11" fmla="*/ 508 h 508"/>
                  <a:gd name="T12" fmla="*/ 368 w 464"/>
                  <a:gd name="T13" fmla="*/ 406 h 508"/>
                  <a:gd name="T14" fmla="*/ 453 w 464"/>
                  <a:gd name="T15" fmla="*/ 202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64" h="508">
                    <a:moveTo>
                      <a:pt x="453" y="202"/>
                    </a:moveTo>
                    <a:cubicBezTo>
                      <a:pt x="436" y="83"/>
                      <a:pt x="325" y="0"/>
                      <a:pt x="205" y="17"/>
                    </a:cubicBezTo>
                    <a:cubicBezTo>
                      <a:pt x="84" y="34"/>
                      <a:pt x="0" y="144"/>
                      <a:pt x="17" y="263"/>
                    </a:cubicBezTo>
                    <a:cubicBezTo>
                      <a:pt x="34" y="382"/>
                      <a:pt x="145" y="465"/>
                      <a:pt x="265" y="448"/>
                    </a:cubicBezTo>
                    <a:cubicBezTo>
                      <a:pt x="270" y="447"/>
                      <a:pt x="275" y="446"/>
                      <a:pt x="280" y="445"/>
                    </a:cubicBezTo>
                    <a:cubicBezTo>
                      <a:pt x="371" y="508"/>
                      <a:pt x="371" y="508"/>
                      <a:pt x="371" y="508"/>
                    </a:cubicBezTo>
                    <a:cubicBezTo>
                      <a:pt x="368" y="406"/>
                      <a:pt x="368" y="406"/>
                      <a:pt x="368" y="406"/>
                    </a:cubicBezTo>
                    <a:cubicBezTo>
                      <a:pt x="429" y="359"/>
                      <a:pt x="464" y="283"/>
                      <a:pt x="453" y="202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47"/>
              <p:cNvSpPr>
                <a:spLocks noEditPoints="1"/>
              </p:cNvSpPr>
              <p:nvPr/>
            </p:nvSpPr>
            <p:spPr bwMode="auto">
              <a:xfrm>
                <a:off x="6023287" y="2030921"/>
                <a:ext cx="841404" cy="702616"/>
              </a:xfrm>
              <a:custGeom>
                <a:avLst/>
                <a:gdLst>
                  <a:gd name="T0" fmla="*/ 328 w 328"/>
                  <a:gd name="T1" fmla="*/ 42 h 274"/>
                  <a:gd name="T2" fmla="*/ 163 w 328"/>
                  <a:gd name="T3" fmla="*/ 0 h 274"/>
                  <a:gd name="T4" fmla="*/ 0 w 328"/>
                  <a:gd name="T5" fmla="*/ 42 h 274"/>
                  <a:gd name="T6" fmla="*/ 1 w 328"/>
                  <a:gd name="T7" fmla="*/ 53 h 274"/>
                  <a:gd name="T8" fmla="*/ 66 w 328"/>
                  <a:gd name="T9" fmla="*/ 70 h 274"/>
                  <a:gd name="T10" fmla="*/ 66 w 328"/>
                  <a:gd name="T11" fmla="*/ 150 h 274"/>
                  <a:gd name="T12" fmla="*/ 160 w 328"/>
                  <a:gd name="T13" fmla="*/ 197 h 274"/>
                  <a:gd name="T14" fmla="*/ 261 w 328"/>
                  <a:gd name="T15" fmla="*/ 150 h 274"/>
                  <a:gd name="T16" fmla="*/ 262 w 328"/>
                  <a:gd name="T17" fmla="*/ 71 h 274"/>
                  <a:gd name="T18" fmla="*/ 266 w 328"/>
                  <a:gd name="T19" fmla="*/ 70 h 274"/>
                  <a:gd name="T20" fmla="*/ 272 w 328"/>
                  <a:gd name="T21" fmla="*/ 134 h 274"/>
                  <a:gd name="T22" fmla="*/ 269 w 328"/>
                  <a:gd name="T23" fmla="*/ 204 h 274"/>
                  <a:gd name="T24" fmla="*/ 258 w 328"/>
                  <a:gd name="T25" fmla="*/ 216 h 274"/>
                  <a:gd name="T26" fmla="*/ 267 w 328"/>
                  <a:gd name="T27" fmla="*/ 228 h 274"/>
                  <a:gd name="T28" fmla="*/ 252 w 328"/>
                  <a:gd name="T29" fmla="*/ 272 h 274"/>
                  <a:gd name="T30" fmla="*/ 256 w 328"/>
                  <a:gd name="T31" fmla="*/ 273 h 274"/>
                  <a:gd name="T32" fmla="*/ 263 w 328"/>
                  <a:gd name="T33" fmla="*/ 256 h 274"/>
                  <a:gd name="T34" fmla="*/ 259 w 328"/>
                  <a:gd name="T35" fmla="*/ 273 h 274"/>
                  <a:gd name="T36" fmla="*/ 264 w 328"/>
                  <a:gd name="T37" fmla="*/ 274 h 274"/>
                  <a:gd name="T38" fmla="*/ 266 w 328"/>
                  <a:gd name="T39" fmla="*/ 261 h 274"/>
                  <a:gd name="T40" fmla="*/ 267 w 328"/>
                  <a:gd name="T41" fmla="*/ 274 h 274"/>
                  <a:gd name="T42" fmla="*/ 272 w 328"/>
                  <a:gd name="T43" fmla="*/ 274 h 274"/>
                  <a:gd name="T44" fmla="*/ 272 w 328"/>
                  <a:gd name="T45" fmla="*/ 261 h 274"/>
                  <a:gd name="T46" fmla="*/ 274 w 328"/>
                  <a:gd name="T47" fmla="*/ 274 h 274"/>
                  <a:gd name="T48" fmla="*/ 278 w 328"/>
                  <a:gd name="T49" fmla="*/ 274 h 274"/>
                  <a:gd name="T50" fmla="*/ 276 w 328"/>
                  <a:gd name="T51" fmla="*/ 259 h 274"/>
                  <a:gd name="T52" fmla="*/ 281 w 328"/>
                  <a:gd name="T53" fmla="*/ 273 h 274"/>
                  <a:gd name="T54" fmla="*/ 284 w 328"/>
                  <a:gd name="T55" fmla="*/ 272 h 274"/>
                  <a:gd name="T56" fmla="*/ 274 w 328"/>
                  <a:gd name="T57" fmla="*/ 228 h 274"/>
                  <a:gd name="T58" fmla="*/ 283 w 328"/>
                  <a:gd name="T59" fmla="*/ 216 h 274"/>
                  <a:gd name="T60" fmla="*/ 274 w 328"/>
                  <a:gd name="T61" fmla="*/ 204 h 274"/>
                  <a:gd name="T62" fmla="*/ 277 w 328"/>
                  <a:gd name="T63" fmla="*/ 134 h 274"/>
                  <a:gd name="T64" fmla="*/ 271 w 328"/>
                  <a:gd name="T65" fmla="*/ 68 h 274"/>
                  <a:gd name="T66" fmla="*/ 327 w 328"/>
                  <a:gd name="T67" fmla="*/ 54 h 274"/>
                  <a:gd name="T68" fmla="*/ 328 w 328"/>
                  <a:gd name="T69" fmla="*/ 42 h 274"/>
                  <a:gd name="T70" fmla="*/ 162 w 328"/>
                  <a:gd name="T71" fmla="*/ 57 h 274"/>
                  <a:gd name="T72" fmla="*/ 66 w 328"/>
                  <a:gd name="T73" fmla="*/ 40 h 274"/>
                  <a:gd name="T74" fmla="*/ 162 w 328"/>
                  <a:gd name="T75" fmla="*/ 23 h 274"/>
                  <a:gd name="T76" fmla="*/ 258 w 328"/>
                  <a:gd name="T77" fmla="*/ 40 h 274"/>
                  <a:gd name="T78" fmla="*/ 162 w 328"/>
                  <a:gd name="T79" fmla="*/ 5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8" h="274">
                    <a:moveTo>
                      <a:pt x="328" y="42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66" y="70"/>
                      <a:pt x="66" y="70"/>
                      <a:pt x="66" y="70"/>
                    </a:cubicBezTo>
                    <a:cubicBezTo>
                      <a:pt x="66" y="150"/>
                      <a:pt x="66" y="150"/>
                      <a:pt x="66" y="150"/>
                    </a:cubicBezTo>
                    <a:cubicBezTo>
                      <a:pt x="80" y="195"/>
                      <a:pt x="160" y="197"/>
                      <a:pt x="160" y="197"/>
                    </a:cubicBezTo>
                    <a:cubicBezTo>
                      <a:pt x="253" y="196"/>
                      <a:pt x="261" y="150"/>
                      <a:pt x="261" y="150"/>
                    </a:cubicBezTo>
                    <a:cubicBezTo>
                      <a:pt x="262" y="71"/>
                      <a:pt x="262" y="71"/>
                      <a:pt x="262" y="71"/>
                    </a:cubicBezTo>
                    <a:cubicBezTo>
                      <a:pt x="266" y="70"/>
                      <a:pt x="266" y="70"/>
                      <a:pt x="266" y="70"/>
                    </a:cubicBezTo>
                    <a:cubicBezTo>
                      <a:pt x="270" y="80"/>
                      <a:pt x="274" y="99"/>
                      <a:pt x="272" y="134"/>
                    </a:cubicBezTo>
                    <a:cubicBezTo>
                      <a:pt x="269" y="182"/>
                      <a:pt x="268" y="196"/>
                      <a:pt x="269" y="204"/>
                    </a:cubicBezTo>
                    <a:cubicBezTo>
                      <a:pt x="263" y="204"/>
                      <a:pt x="258" y="210"/>
                      <a:pt x="258" y="216"/>
                    </a:cubicBezTo>
                    <a:cubicBezTo>
                      <a:pt x="258" y="222"/>
                      <a:pt x="262" y="226"/>
                      <a:pt x="267" y="228"/>
                    </a:cubicBezTo>
                    <a:cubicBezTo>
                      <a:pt x="266" y="234"/>
                      <a:pt x="261" y="251"/>
                      <a:pt x="252" y="272"/>
                    </a:cubicBezTo>
                    <a:cubicBezTo>
                      <a:pt x="256" y="273"/>
                      <a:pt x="256" y="273"/>
                      <a:pt x="256" y="273"/>
                    </a:cubicBezTo>
                    <a:cubicBezTo>
                      <a:pt x="256" y="273"/>
                      <a:pt x="262" y="260"/>
                      <a:pt x="263" y="256"/>
                    </a:cubicBezTo>
                    <a:cubicBezTo>
                      <a:pt x="262" y="259"/>
                      <a:pt x="260" y="272"/>
                      <a:pt x="259" y="273"/>
                    </a:cubicBezTo>
                    <a:cubicBezTo>
                      <a:pt x="264" y="274"/>
                      <a:pt x="264" y="274"/>
                      <a:pt x="264" y="274"/>
                    </a:cubicBezTo>
                    <a:cubicBezTo>
                      <a:pt x="264" y="274"/>
                      <a:pt x="267" y="263"/>
                      <a:pt x="266" y="261"/>
                    </a:cubicBezTo>
                    <a:cubicBezTo>
                      <a:pt x="266" y="261"/>
                      <a:pt x="267" y="273"/>
                      <a:pt x="267" y="274"/>
                    </a:cubicBezTo>
                    <a:cubicBezTo>
                      <a:pt x="272" y="274"/>
                      <a:pt x="272" y="274"/>
                      <a:pt x="272" y="274"/>
                    </a:cubicBezTo>
                    <a:cubicBezTo>
                      <a:pt x="272" y="274"/>
                      <a:pt x="271" y="263"/>
                      <a:pt x="272" y="261"/>
                    </a:cubicBezTo>
                    <a:cubicBezTo>
                      <a:pt x="272" y="261"/>
                      <a:pt x="274" y="268"/>
                      <a:pt x="274" y="274"/>
                    </a:cubicBezTo>
                    <a:cubicBezTo>
                      <a:pt x="278" y="274"/>
                      <a:pt x="278" y="274"/>
                      <a:pt x="278" y="274"/>
                    </a:cubicBezTo>
                    <a:cubicBezTo>
                      <a:pt x="278" y="274"/>
                      <a:pt x="277" y="261"/>
                      <a:pt x="276" y="259"/>
                    </a:cubicBezTo>
                    <a:cubicBezTo>
                      <a:pt x="276" y="259"/>
                      <a:pt x="280" y="266"/>
                      <a:pt x="281" y="273"/>
                    </a:cubicBezTo>
                    <a:cubicBezTo>
                      <a:pt x="284" y="272"/>
                      <a:pt x="284" y="272"/>
                      <a:pt x="284" y="272"/>
                    </a:cubicBezTo>
                    <a:cubicBezTo>
                      <a:pt x="284" y="272"/>
                      <a:pt x="277" y="237"/>
                      <a:pt x="274" y="228"/>
                    </a:cubicBezTo>
                    <a:cubicBezTo>
                      <a:pt x="279" y="226"/>
                      <a:pt x="283" y="221"/>
                      <a:pt x="283" y="216"/>
                    </a:cubicBezTo>
                    <a:cubicBezTo>
                      <a:pt x="283" y="210"/>
                      <a:pt x="279" y="205"/>
                      <a:pt x="274" y="204"/>
                    </a:cubicBezTo>
                    <a:cubicBezTo>
                      <a:pt x="274" y="196"/>
                      <a:pt x="274" y="183"/>
                      <a:pt x="277" y="134"/>
                    </a:cubicBezTo>
                    <a:cubicBezTo>
                      <a:pt x="279" y="105"/>
                      <a:pt x="277" y="83"/>
                      <a:pt x="271" y="68"/>
                    </a:cubicBezTo>
                    <a:cubicBezTo>
                      <a:pt x="327" y="54"/>
                      <a:pt x="327" y="54"/>
                      <a:pt x="327" y="54"/>
                    </a:cubicBezTo>
                    <a:lnTo>
                      <a:pt x="328" y="42"/>
                    </a:lnTo>
                    <a:close/>
                    <a:moveTo>
                      <a:pt x="162" y="57"/>
                    </a:moveTo>
                    <a:cubicBezTo>
                      <a:pt x="109" y="57"/>
                      <a:pt x="66" y="50"/>
                      <a:pt x="66" y="40"/>
                    </a:cubicBezTo>
                    <a:cubicBezTo>
                      <a:pt x="66" y="30"/>
                      <a:pt x="109" y="23"/>
                      <a:pt x="162" y="23"/>
                    </a:cubicBezTo>
                    <a:cubicBezTo>
                      <a:pt x="215" y="23"/>
                      <a:pt x="258" y="30"/>
                      <a:pt x="258" y="40"/>
                    </a:cubicBezTo>
                    <a:cubicBezTo>
                      <a:pt x="258" y="50"/>
                      <a:pt x="215" y="57"/>
                      <a:pt x="16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6" name="Group 55"/>
            <p:cNvGrpSpPr/>
            <p:nvPr/>
          </p:nvGrpSpPr>
          <p:grpSpPr>
            <a:xfrm>
              <a:off x="9020988" y="2621630"/>
              <a:ext cx="612934" cy="675661"/>
              <a:chOff x="9233851" y="2123085"/>
              <a:chExt cx="741650" cy="817550"/>
            </a:xfrm>
          </p:grpSpPr>
          <p:sp>
            <p:nvSpPr>
              <p:cNvPr id="57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0" name="Group 59"/>
            <p:cNvGrpSpPr/>
            <p:nvPr/>
          </p:nvGrpSpPr>
          <p:grpSpPr>
            <a:xfrm>
              <a:off x="8020490" y="4111471"/>
              <a:ext cx="612934" cy="675661"/>
              <a:chOff x="9233851" y="2123085"/>
              <a:chExt cx="741650" cy="817550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9233851" y="2123085"/>
                <a:ext cx="741650" cy="817550"/>
              </a:xfrm>
              <a:custGeom>
                <a:avLst/>
                <a:gdLst>
                  <a:gd name="T0" fmla="*/ 258 w 289"/>
                  <a:gd name="T1" fmla="*/ 200 h 319"/>
                  <a:gd name="T2" fmla="*/ 201 w 289"/>
                  <a:gd name="T3" fmla="*/ 31 h 319"/>
                  <a:gd name="T4" fmla="*/ 31 w 289"/>
                  <a:gd name="T5" fmla="*/ 87 h 319"/>
                  <a:gd name="T6" fmla="*/ 89 w 289"/>
                  <a:gd name="T7" fmla="*/ 256 h 319"/>
                  <a:gd name="T8" fmla="*/ 96 w 289"/>
                  <a:gd name="T9" fmla="*/ 259 h 319"/>
                  <a:gd name="T10" fmla="*/ 119 w 289"/>
                  <a:gd name="T11" fmla="*/ 319 h 319"/>
                  <a:gd name="T12" fmla="*/ 151 w 289"/>
                  <a:gd name="T13" fmla="*/ 269 h 319"/>
                  <a:gd name="T14" fmla="*/ 258 w 289"/>
                  <a:gd name="T15" fmla="*/ 20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319">
                    <a:moveTo>
                      <a:pt x="258" y="200"/>
                    </a:moveTo>
                    <a:cubicBezTo>
                      <a:pt x="289" y="138"/>
                      <a:pt x="264" y="62"/>
                      <a:pt x="201" y="31"/>
                    </a:cubicBezTo>
                    <a:cubicBezTo>
                      <a:pt x="138" y="0"/>
                      <a:pt x="62" y="25"/>
                      <a:pt x="31" y="87"/>
                    </a:cubicBezTo>
                    <a:cubicBezTo>
                      <a:pt x="0" y="149"/>
                      <a:pt x="26" y="224"/>
                      <a:pt x="89" y="256"/>
                    </a:cubicBezTo>
                    <a:cubicBezTo>
                      <a:pt x="91" y="257"/>
                      <a:pt x="94" y="258"/>
                      <a:pt x="96" y="259"/>
                    </a:cubicBezTo>
                    <a:cubicBezTo>
                      <a:pt x="119" y="319"/>
                      <a:pt x="119" y="319"/>
                      <a:pt x="119" y="319"/>
                    </a:cubicBezTo>
                    <a:cubicBezTo>
                      <a:pt x="151" y="269"/>
                      <a:pt x="151" y="269"/>
                      <a:pt x="151" y="269"/>
                    </a:cubicBezTo>
                    <a:cubicBezTo>
                      <a:pt x="196" y="267"/>
                      <a:pt x="237" y="242"/>
                      <a:pt x="258" y="20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48"/>
              <p:cNvSpPr>
                <a:spLocks noEditPoints="1"/>
              </p:cNvSpPr>
              <p:nvPr/>
            </p:nvSpPr>
            <p:spPr bwMode="auto">
              <a:xfrm>
                <a:off x="9419264" y="2251030"/>
                <a:ext cx="368657" cy="492265"/>
              </a:xfrm>
              <a:custGeom>
                <a:avLst/>
                <a:gdLst>
                  <a:gd name="T0" fmla="*/ 87 w 144"/>
                  <a:gd name="T1" fmla="*/ 86 h 192"/>
                  <a:gd name="T2" fmla="*/ 126 w 144"/>
                  <a:gd name="T3" fmla="*/ 119 h 192"/>
                  <a:gd name="T4" fmla="*/ 128 w 144"/>
                  <a:gd name="T5" fmla="*/ 143 h 192"/>
                  <a:gd name="T6" fmla="*/ 127 w 144"/>
                  <a:gd name="T7" fmla="*/ 145 h 192"/>
                  <a:gd name="T8" fmla="*/ 104 w 144"/>
                  <a:gd name="T9" fmla="*/ 169 h 192"/>
                  <a:gd name="T10" fmla="*/ 65 w 144"/>
                  <a:gd name="T11" fmla="*/ 171 h 192"/>
                  <a:gd name="T12" fmla="*/ 61 w 144"/>
                  <a:gd name="T13" fmla="*/ 186 h 192"/>
                  <a:gd name="T14" fmla="*/ 51 w 144"/>
                  <a:gd name="T15" fmla="*/ 191 h 192"/>
                  <a:gd name="T16" fmla="*/ 45 w 144"/>
                  <a:gd name="T17" fmla="*/ 182 h 192"/>
                  <a:gd name="T18" fmla="*/ 48 w 144"/>
                  <a:gd name="T19" fmla="*/ 167 h 192"/>
                  <a:gd name="T20" fmla="*/ 12 w 144"/>
                  <a:gd name="T21" fmla="*/ 143 h 192"/>
                  <a:gd name="T22" fmla="*/ 2 w 144"/>
                  <a:gd name="T23" fmla="*/ 113 h 192"/>
                  <a:gd name="T24" fmla="*/ 17 w 144"/>
                  <a:gd name="T25" fmla="*/ 106 h 192"/>
                  <a:gd name="T26" fmla="*/ 27 w 144"/>
                  <a:gd name="T27" fmla="*/ 118 h 192"/>
                  <a:gd name="T28" fmla="*/ 53 w 144"/>
                  <a:gd name="T29" fmla="*/ 150 h 192"/>
                  <a:gd name="T30" fmla="*/ 66 w 144"/>
                  <a:gd name="T31" fmla="*/ 99 h 192"/>
                  <a:gd name="T32" fmla="*/ 28 w 144"/>
                  <a:gd name="T33" fmla="*/ 47 h 192"/>
                  <a:gd name="T34" fmla="*/ 86 w 144"/>
                  <a:gd name="T35" fmla="*/ 20 h 192"/>
                  <a:gd name="T36" fmla="*/ 90 w 144"/>
                  <a:gd name="T37" fmla="*/ 6 h 192"/>
                  <a:gd name="T38" fmla="*/ 100 w 144"/>
                  <a:gd name="T39" fmla="*/ 1 h 192"/>
                  <a:gd name="T40" fmla="*/ 106 w 144"/>
                  <a:gd name="T41" fmla="*/ 10 h 192"/>
                  <a:gd name="T42" fmla="*/ 102 w 144"/>
                  <a:gd name="T43" fmla="*/ 25 h 192"/>
                  <a:gd name="T44" fmla="*/ 143 w 144"/>
                  <a:gd name="T45" fmla="*/ 71 h 192"/>
                  <a:gd name="T46" fmla="*/ 129 w 144"/>
                  <a:gd name="T47" fmla="*/ 77 h 192"/>
                  <a:gd name="T48" fmla="*/ 120 w 144"/>
                  <a:gd name="T49" fmla="*/ 68 h 192"/>
                  <a:gd name="T50" fmla="*/ 98 w 144"/>
                  <a:gd name="T51" fmla="*/ 41 h 192"/>
                  <a:gd name="T52" fmla="*/ 87 w 144"/>
                  <a:gd name="T53" fmla="*/ 86 h 192"/>
                  <a:gd name="T54" fmla="*/ 82 w 144"/>
                  <a:gd name="T55" fmla="*/ 37 h 192"/>
                  <a:gd name="T56" fmla="*/ 53 w 144"/>
                  <a:gd name="T57" fmla="*/ 51 h 192"/>
                  <a:gd name="T58" fmla="*/ 72 w 144"/>
                  <a:gd name="T59" fmla="*/ 78 h 192"/>
                  <a:gd name="T60" fmla="*/ 82 w 144"/>
                  <a:gd name="T61" fmla="*/ 37 h 192"/>
                  <a:gd name="T62" fmla="*/ 69 w 144"/>
                  <a:gd name="T63" fmla="*/ 154 h 192"/>
                  <a:gd name="T64" fmla="*/ 103 w 144"/>
                  <a:gd name="T65" fmla="*/ 139 h 192"/>
                  <a:gd name="T66" fmla="*/ 81 w 144"/>
                  <a:gd name="T67" fmla="*/ 108 h 192"/>
                  <a:gd name="T68" fmla="*/ 69 w 144"/>
                  <a:gd name="T69" fmla="*/ 15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4" h="192">
                    <a:moveTo>
                      <a:pt x="87" y="86"/>
                    </a:moveTo>
                    <a:cubicBezTo>
                      <a:pt x="109" y="99"/>
                      <a:pt x="120" y="107"/>
                      <a:pt x="126" y="119"/>
                    </a:cubicBezTo>
                    <a:cubicBezTo>
                      <a:pt x="129" y="126"/>
                      <a:pt x="130" y="135"/>
                      <a:pt x="128" y="143"/>
                    </a:cubicBezTo>
                    <a:cubicBezTo>
                      <a:pt x="127" y="145"/>
                      <a:pt x="127" y="145"/>
                      <a:pt x="127" y="145"/>
                    </a:cubicBezTo>
                    <a:cubicBezTo>
                      <a:pt x="125" y="154"/>
                      <a:pt x="119" y="164"/>
                      <a:pt x="104" y="169"/>
                    </a:cubicBezTo>
                    <a:cubicBezTo>
                      <a:pt x="88" y="175"/>
                      <a:pt x="73" y="173"/>
                      <a:pt x="65" y="171"/>
                    </a:cubicBezTo>
                    <a:cubicBezTo>
                      <a:pt x="61" y="186"/>
                      <a:pt x="61" y="186"/>
                      <a:pt x="61" y="186"/>
                    </a:cubicBezTo>
                    <a:cubicBezTo>
                      <a:pt x="60" y="188"/>
                      <a:pt x="59" y="192"/>
                      <a:pt x="51" y="191"/>
                    </a:cubicBezTo>
                    <a:cubicBezTo>
                      <a:pt x="44" y="189"/>
                      <a:pt x="44" y="184"/>
                      <a:pt x="45" y="182"/>
                    </a:cubicBezTo>
                    <a:cubicBezTo>
                      <a:pt x="48" y="167"/>
                      <a:pt x="48" y="167"/>
                      <a:pt x="48" y="167"/>
                    </a:cubicBezTo>
                    <a:cubicBezTo>
                      <a:pt x="41" y="165"/>
                      <a:pt x="24" y="159"/>
                      <a:pt x="12" y="143"/>
                    </a:cubicBezTo>
                    <a:cubicBezTo>
                      <a:pt x="4" y="132"/>
                      <a:pt x="0" y="119"/>
                      <a:pt x="2" y="113"/>
                    </a:cubicBezTo>
                    <a:cubicBezTo>
                      <a:pt x="4" y="107"/>
                      <a:pt x="11" y="105"/>
                      <a:pt x="17" y="106"/>
                    </a:cubicBezTo>
                    <a:cubicBezTo>
                      <a:pt x="25" y="108"/>
                      <a:pt x="26" y="114"/>
                      <a:pt x="27" y="118"/>
                    </a:cubicBezTo>
                    <a:cubicBezTo>
                      <a:pt x="28" y="127"/>
                      <a:pt x="31" y="142"/>
                      <a:pt x="53" y="150"/>
                    </a:cubicBezTo>
                    <a:cubicBezTo>
                      <a:pt x="66" y="99"/>
                      <a:pt x="66" y="99"/>
                      <a:pt x="66" y="99"/>
                    </a:cubicBezTo>
                    <a:cubicBezTo>
                      <a:pt x="46" y="88"/>
                      <a:pt x="21" y="73"/>
                      <a:pt x="28" y="47"/>
                    </a:cubicBezTo>
                    <a:cubicBezTo>
                      <a:pt x="33" y="24"/>
                      <a:pt x="57" y="15"/>
                      <a:pt x="86" y="20"/>
                    </a:cubicBezTo>
                    <a:cubicBezTo>
                      <a:pt x="90" y="6"/>
                      <a:pt x="90" y="6"/>
                      <a:pt x="90" y="6"/>
                    </a:cubicBezTo>
                    <a:cubicBezTo>
                      <a:pt x="91" y="4"/>
                      <a:pt x="93" y="0"/>
                      <a:pt x="100" y="1"/>
                    </a:cubicBezTo>
                    <a:cubicBezTo>
                      <a:pt x="107" y="3"/>
                      <a:pt x="106" y="8"/>
                      <a:pt x="106" y="10"/>
                    </a:cubicBezTo>
                    <a:cubicBezTo>
                      <a:pt x="102" y="25"/>
                      <a:pt x="102" y="25"/>
                      <a:pt x="102" y="25"/>
                    </a:cubicBezTo>
                    <a:cubicBezTo>
                      <a:pt x="142" y="37"/>
                      <a:pt x="144" y="67"/>
                      <a:pt x="143" y="71"/>
                    </a:cubicBezTo>
                    <a:cubicBezTo>
                      <a:pt x="141" y="77"/>
                      <a:pt x="135" y="79"/>
                      <a:pt x="129" y="77"/>
                    </a:cubicBezTo>
                    <a:cubicBezTo>
                      <a:pt x="122" y="75"/>
                      <a:pt x="120" y="71"/>
                      <a:pt x="120" y="68"/>
                    </a:cubicBezTo>
                    <a:cubicBezTo>
                      <a:pt x="118" y="60"/>
                      <a:pt x="116" y="49"/>
                      <a:pt x="98" y="41"/>
                    </a:cubicBezTo>
                    <a:lnTo>
                      <a:pt x="87" y="86"/>
                    </a:lnTo>
                    <a:close/>
                    <a:moveTo>
                      <a:pt x="82" y="37"/>
                    </a:moveTo>
                    <a:cubicBezTo>
                      <a:pt x="63" y="34"/>
                      <a:pt x="55" y="44"/>
                      <a:pt x="53" y="51"/>
                    </a:cubicBezTo>
                    <a:cubicBezTo>
                      <a:pt x="50" y="64"/>
                      <a:pt x="60" y="70"/>
                      <a:pt x="72" y="78"/>
                    </a:cubicBezTo>
                    <a:lnTo>
                      <a:pt x="82" y="37"/>
                    </a:lnTo>
                    <a:close/>
                    <a:moveTo>
                      <a:pt x="69" y="154"/>
                    </a:moveTo>
                    <a:cubicBezTo>
                      <a:pt x="75" y="155"/>
                      <a:pt x="98" y="157"/>
                      <a:pt x="103" y="139"/>
                    </a:cubicBezTo>
                    <a:cubicBezTo>
                      <a:pt x="106" y="125"/>
                      <a:pt x="95" y="116"/>
                      <a:pt x="81" y="108"/>
                    </a:cubicBezTo>
                    <a:lnTo>
                      <a:pt x="69" y="1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1765242" y="191900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760317" y="2183553"/>
            <a:ext cx="474476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Donut 65"/>
          <p:cNvSpPr/>
          <p:nvPr/>
        </p:nvSpPr>
        <p:spPr>
          <a:xfrm>
            <a:off x="1848366" y="3316333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Freeform 66"/>
          <p:cNvSpPr>
            <a:spLocks noEditPoints="1"/>
          </p:cNvSpPr>
          <p:nvPr/>
        </p:nvSpPr>
        <p:spPr bwMode="auto">
          <a:xfrm>
            <a:off x="2054122" y="3513774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67"/>
          <p:cNvSpPr>
            <a:spLocks noEditPoints="1"/>
          </p:cNvSpPr>
          <p:nvPr/>
        </p:nvSpPr>
        <p:spPr bwMode="auto">
          <a:xfrm>
            <a:off x="2025771" y="5038917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68"/>
          <p:cNvSpPr>
            <a:spLocks noEditPoints="1"/>
          </p:cNvSpPr>
          <p:nvPr/>
        </p:nvSpPr>
        <p:spPr bwMode="auto">
          <a:xfrm>
            <a:off x="4765325" y="5036396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reeform 69"/>
          <p:cNvSpPr>
            <a:spLocks noEditPoints="1"/>
          </p:cNvSpPr>
          <p:nvPr/>
        </p:nvSpPr>
        <p:spPr bwMode="auto">
          <a:xfrm>
            <a:off x="4755193" y="3526627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Donut 70"/>
          <p:cNvSpPr/>
          <p:nvPr/>
        </p:nvSpPr>
        <p:spPr>
          <a:xfrm>
            <a:off x="4521770" y="483337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Donut 71"/>
          <p:cNvSpPr/>
          <p:nvPr/>
        </p:nvSpPr>
        <p:spPr>
          <a:xfrm>
            <a:off x="1842946" y="4833523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Donut 72"/>
          <p:cNvSpPr/>
          <p:nvPr/>
        </p:nvSpPr>
        <p:spPr>
          <a:xfrm>
            <a:off x="4516064" y="3316333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591019" y="362433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591019" y="335511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5289023" y="3624337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289023" y="335511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591019" y="5150283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2591019" y="486448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289023" y="5150283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289023" y="4864483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1795247" y="4051136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1795247" y="5574681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4459559" y="4051136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4453430" y="5574681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9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33821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720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50"/>
          <a:stretch/>
        </p:blipFill>
        <p:spPr>
          <a:xfrm>
            <a:off x="0" y="1168052"/>
            <a:ext cx="10569210" cy="6064597"/>
          </a:xfrm>
          <a:prstGeom prst="rect">
            <a:avLst/>
          </a:prstGeom>
        </p:spPr>
      </p:pic>
      <p:sp>
        <p:nvSpPr>
          <p:cNvPr id="9" name="Freeform 9"/>
          <p:cNvSpPr>
            <a:spLocks/>
          </p:cNvSpPr>
          <p:nvPr/>
        </p:nvSpPr>
        <p:spPr bwMode="auto">
          <a:xfrm>
            <a:off x="7244165" y="2649740"/>
            <a:ext cx="633973" cy="629508"/>
          </a:xfrm>
          <a:custGeom>
            <a:avLst/>
            <a:gdLst>
              <a:gd name="T0" fmla="*/ 143 w 284"/>
              <a:gd name="T1" fmla="*/ 0 h 282"/>
              <a:gd name="T2" fmla="*/ 284 w 284"/>
              <a:gd name="T3" fmla="*/ 141 h 282"/>
              <a:gd name="T4" fmla="*/ 143 w 284"/>
              <a:gd name="T5" fmla="*/ 282 h 282"/>
              <a:gd name="T6" fmla="*/ 0 w 284"/>
              <a:gd name="T7" fmla="*/ 141 h 282"/>
              <a:gd name="T8" fmla="*/ 143 w 284"/>
              <a:gd name="T9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82">
                <a:moveTo>
                  <a:pt x="143" y="0"/>
                </a:moveTo>
                <a:lnTo>
                  <a:pt x="284" y="141"/>
                </a:lnTo>
                <a:lnTo>
                  <a:pt x="143" y="282"/>
                </a:lnTo>
                <a:lnTo>
                  <a:pt x="0" y="14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997327" y="0"/>
            <a:ext cx="6861423" cy="72393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379712" y="3279248"/>
            <a:ext cx="3775957" cy="136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79711" y="1672109"/>
            <a:ext cx="37759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ea typeface="Cambria Math" panose="02040503050406030204" pitchFamily="18" charset="0"/>
              </a:rPr>
              <a:t>ADD RELATED</a:t>
            </a: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Cambria Math" panose="02040503050406030204" pitchFamily="18" charset="0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8436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5925319" y="188813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5925319" y="276007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5925319" y="363201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5925319" y="450771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820198" y="276822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820194" y="364425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820197" y="189627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820195" y="451586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146365" y="206338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666533" y="190143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146365" y="302251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666533" y="286056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146365" y="400501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666533" y="384306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146365" y="494492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666533" y="478297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621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858749" cy="7232650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-1" y="-1"/>
            <a:ext cx="12858748" cy="7232650"/>
          </a:xfrm>
          <a:custGeom>
            <a:avLst/>
            <a:gdLst>
              <a:gd name="connsiteX0" fmla="*/ 0 w 12858748"/>
              <a:gd name="connsiteY0" fmla="*/ 0 h 7232650"/>
              <a:gd name="connsiteX1" fmla="*/ 12858748 w 12858748"/>
              <a:gd name="connsiteY1" fmla="*/ 0 h 7232650"/>
              <a:gd name="connsiteX2" fmla="*/ 12858748 w 12858748"/>
              <a:gd name="connsiteY2" fmla="*/ 3803226 h 7232650"/>
              <a:gd name="connsiteX3" fmla="*/ 12847320 w 12858748"/>
              <a:gd name="connsiteY3" fmla="*/ 3863975 h 7232650"/>
              <a:gd name="connsiteX4" fmla="*/ 10668000 w 12858748"/>
              <a:gd name="connsiteY4" fmla="*/ 1471295 h 7232650"/>
              <a:gd name="connsiteX5" fmla="*/ 4411980 w 12858748"/>
              <a:gd name="connsiteY5" fmla="*/ 4923155 h 7232650"/>
              <a:gd name="connsiteX6" fmla="*/ 1508760 w 12858748"/>
              <a:gd name="connsiteY6" fmla="*/ 7201535 h 7232650"/>
              <a:gd name="connsiteX7" fmla="*/ 1469615 w 12858748"/>
              <a:gd name="connsiteY7" fmla="*/ 7232650 h 7232650"/>
              <a:gd name="connsiteX8" fmla="*/ 0 w 12858748"/>
              <a:gd name="connsiteY8" fmla="*/ 7232650 h 7232650"/>
              <a:gd name="connsiteX9" fmla="*/ 0 w 12858748"/>
              <a:gd name="connsiteY9" fmla="*/ 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858748" h="7232650">
                <a:moveTo>
                  <a:pt x="0" y="0"/>
                </a:moveTo>
                <a:lnTo>
                  <a:pt x="12858748" y="0"/>
                </a:lnTo>
                <a:lnTo>
                  <a:pt x="12858748" y="3803226"/>
                </a:lnTo>
                <a:lnTo>
                  <a:pt x="12847320" y="3863975"/>
                </a:lnTo>
                <a:lnTo>
                  <a:pt x="10668000" y="1471295"/>
                </a:lnTo>
                <a:lnTo>
                  <a:pt x="4411980" y="4923155"/>
                </a:lnTo>
                <a:lnTo>
                  <a:pt x="1508760" y="7201535"/>
                </a:lnTo>
                <a:lnTo>
                  <a:pt x="1469615" y="7232650"/>
                </a:lnTo>
                <a:lnTo>
                  <a:pt x="0" y="723265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469616" y="1471296"/>
            <a:ext cx="11389133" cy="5761355"/>
          </a:xfrm>
          <a:custGeom>
            <a:avLst/>
            <a:gdLst>
              <a:gd name="connsiteX0" fmla="*/ 9198385 w 11389133"/>
              <a:gd name="connsiteY0" fmla="*/ 0 h 5761355"/>
              <a:gd name="connsiteX1" fmla="*/ 11377705 w 11389133"/>
              <a:gd name="connsiteY1" fmla="*/ 2392680 h 5761355"/>
              <a:gd name="connsiteX2" fmla="*/ 11389133 w 11389133"/>
              <a:gd name="connsiteY2" fmla="*/ 2331931 h 5761355"/>
              <a:gd name="connsiteX3" fmla="*/ 11389133 w 11389133"/>
              <a:gd name="connsiteY3" fmla="*/ 5761355 h 5761355"/>
              <a:gd name="connsiteX4" fmla="*/ 0 w 11389133"/>
              <a:gd name="connsiteY4" fmla="*/ 5761355 h 5761355"/>
              <a:gd name="connsiteX5" fmla="*/ 39145 w 11389133"/>
              <a:gd name="connsiteY5" fmla="*/ 5730240 h 5761355"/>
              <a:gd name="connsiteX6" fmla="*/ 2942365 w 11389133"/>
              <a:gd name="connsiteY6" fmla="*/ 3451860 h 5761355"/>
              <a:gd name="connsiteX7" fmla="*/ 9198385 w 11389133"/>
              <a:gd name="connsiteY7" fmla="*/ 0 h 5761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389133" h="5761355">
                <a:moveTo>
                  <a:pt x="9198385" y="0"/>
                </a:moveTo>
                <a:lnTo>
                  <a:pt x="11377705" y="2392680"/>
                </a:lnTo>
                <a:lnTo>
                  <a:pt x="11389133" y="2331931"/>
                </a:lnTo>
                <a:lnTo>
                  <a:pt x="11389133" y="5761355"/>
                </a:lnTo>
                <a:lnTo>
                  <a:pt x="0" y="5761355"/>
                </a:lnTo>
                <a:lnTo>
                  <a:pt x="39145" y="5730240"/>
                </a:lnTo>
                <a:lnTo>
                  <a:pt x="2942365" y="3451860"/>
                </a:lnTo>
                <a:lnTo>
                  <a:pt x="9198385" y="0"/>
                </a:lnTo>
                <a:close/>
              </a:path>
            </a:pathLst>
          </a:custGeom>
          <a:solidFill>
            <a:srgbClr val="D30009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2720963" y="5542671"/>
            <a:ext cx="7416824" cy="568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For year-end summary report/business/projects/New Year </a:t>
            </a:r>
            <a:r>
              <a:rPr lang="en-US" altLang="zh-CN" sz="11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planFor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year-end summary report/business/projects/New Year </a:t>
            </a:r>
            <a:r>
              <a:rPr lang="en-US" altLang="zh-CN" sz="1100" dirty="0" err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planFor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 year-end summary report/business/projects/New Year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Box 6"/>
          <p:cNvSpPr txBox="1">
            <a:spLocks noChangeArrowheads="1"/>
          </p:cNvSpPr>
          <p:nvPr/>
        </p:nvSpPr>
        <p:spPr bwMode="auto">
          <a:xfrm>
            <a:off x="1028775" y="2817847"/>
            <a:ext cx="11089232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buNone/>
            </a:pPr>
            <a:r>
              <a:rPr lang="en-US" altLang="zh-CN" sz="8800" cap="all" spc="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THANKS</a:t>
            </a:r>
            <a:endParaRPr lang="zh-CN" altLang="en-US" sz="8800" cap="all" spc="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036887" y="2635569"/>
            <a:ext cx="9001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五边形 18"/>
          <p:cNvSpPr/>
          <p:nvPr/>
        </p:nvSpPr>
        <p:spPr>
          <a:xfrm rot="5400000">
            <a:off x="6115431" y="2130069"/>
            <a:ext cx="915919" cy="5040560"/>
          </a:xfrm>
          <a:prstGeom prst="homePlate">
            <a:avLst>
              <a:gd name="adj" fmla="val 5503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2036887" y="4185281"/>
            <a:ext cx="9001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5565279" y="4373810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Sunny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426126" y="625544"/>
            <a:ext cx="2294528" cy="22945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 smtClean="0">
                <a:solidFill>
                  <a:schemeClr val="bg1"/>
                </a:solidFill>
              </a:rPr>
              <a:t>LOGO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12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25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125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6847" y="5200501"/>
            <a:ext cx="44525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网</a:t>
            </a:r>
            <a:r>
              <a:rPr lang="zh-CN" altLang="en-US" dirty="0" smtClean="0"/>
              <a:t>友：</a:t>
            </a:r>
            <a:r>
              <a:rPr lang="en-US" altLang="zh-CN" dirty="0" smtClean="0"/>
              <a:t>Sunny </a:t>
            </a:r>
            <a:r>
              <a:rPr lang="zh-CN" altLang="en-US" dirty="0"/>
              <a:t>分享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949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D051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59"/>
          <a:stretch/>
        </p:blipFill>
        <p:spPr>
          <a:xfrm>
            <a:off x="0" y="0"/>
            <a:ext cx="6141343" cy="7232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043"/>
          <a:stretch/>
        </p:blipFill>
        <p:spPr>
          <a:xfrm rot="5400000">
            <a:off x="2185770" y="1543119"/>
            <a:ext cx="7200799" cy="4102129"/>
          </a:xfrm>
          <a:prstGeom prst="rect">
            <a:avLst/>
          </a:prstGeom>
        </p:spPr>
      </p:pic>
      <p:sp>
        <p:nvSpPr>
          <p:cNvPr id="39" name="椭圆 38"/>
          <p:cNvSpPr/>
          <p:nvPr/>
        </p:nvSpPr>
        <p:spPr>
          <a:xfrm>
            <a:off x="7136332" y="1384077"/>
            <a:ext cx="830312" cy="8303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23"/>
          <p:cNvSpPr txBox="1"/>
          <p:nvPr/>
        </p:nvSpPr>
        <p:spPr>
          <a:xfrm>
            <a:off x="8400176" y="1785955"/>
            <a:ext cx="2254808" cy="33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24"/>
          <p:cNvSpPr txBox="1"/>
          <p:nvPr/>
        </p:nvSpPr>
        <p:spPr>
          <a:xfrm>
            <a:off x="8400177" y="1535906"/>
            <a:ext cx="1800271" cy="369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2" name="椭圆 41"/>
          <p:cNvSpPr/>
          <p:nvPr/>
        </p:nvSpPr>
        <p:spPr>
          <a:xfrm>
            <a:off x="7136332" y="2576625"/>
            <a:ext cx="830312" cy="8303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23"/>
          <p:cNvSpPr txBox="1"/>
          <p:nvPr/>
        </p:nvSpPr>
        <p:spPr>
          <a:xfrm>
            <a:off x="8400176" y="2978503"/>
            <a:ext cx="2254808" cy="33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24"/>
          <p:cNvSpPr txBox="1"/>
          <p:nvPr/>
        </p:nvSpPr>
        <p:spPr>
          <a:xfrm>
            <a:off x="8400177" y="2728454"/>
            <a:ext cx="1800271" cy="369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5" name="椭圆 44"/>
          <p:cNvSpPr/>
          <p:nvPr/>
        </p:nvSpPr>
        <p:spPr>
          <a:xfrm>
            <a:off x="7136332" y="3759236"/>
            <a:ext cx="830312" cy="8303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8400176" y="4161114"/>
            <a:ext cx="2254808" cy="33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8400177" y="3911065"/>
            <a:ext cx="1800271" cy="369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48" name="椭圆 47"/>
          <p:cNvSpPr/>
          <p:nvPr/>
        </p:nvSpPr>
        <p:spPr>
          <a:xfrm>
            <a:off x="7136332" y="4991536"/>
            <a:ext cx="830312" cy="8303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lang="zh-CN" altLang="en-US" sz="2800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400176" y="5393414"/>
            <a:ext cx="2254808" cy="33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5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Please replace the written content</a:t>
            </a:r>
            <a:endParaRPr lang="en-GB" altLang="zh-CN" sz="105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8400177" y="5143365"/>
            <a:ext cx="1800271" cy="3692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FFFF"/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1" name="矩形 50"/>
          <p:cNvSpPr/>
          <p:nvPr/>
        </p:nvSpPr>
        <p:spPr>
          <a:xfrm>
            <a:off x="1092458" y="952029"/>
            <a:ext cx="2236510" cy="1323439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52" name="矩形 51"/>
          <p:cNvSpPr/>
          <p:nvPr/>
        </p:nvSpPr>
        <p:spPr>
          <a:xfrm>
            <a:off x="1160605" y="2085625"/>
            <a:ext cx="2121093" cy="70788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DIRECTORY</a:t>
            </a:r>
            <a:endParaRPr lang="zh-CN" altLang="en-US" sz="40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03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9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900"/>
                            </p:stCondLst>
                            <p:childTnLst>
                              <p:par>
                                <p:cTn id="3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900"/>
                            </p:stCondLst>
                            <p:childTnLst>
                              <p:par>
                                <p:cTn id="5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4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 animBg="1"/>
      <p:bldP spid="49" grpId="0"/>
      <p:bldP spid="50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858749" cy="7232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11920"/>
            <a:ext cx="12858749" cy="722073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308695" y="0"/>
            <a:ext cx="6723869" cy="7232650"/>
          </a:xfrm>
          <a:prstGeom prst="parallelogram">
            <a:avLst>
              <a:gd name="adj" fmla="val 55739"/>
            </a:avLst>
          </a:prstGeom>
          <a:solidFill>
            <a:schemeClr val="bg1">
              <a:alpha val="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5368923" y="4147428"/>
            <a:ext cx="5963833" cy="722863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pPr>
              <a:tabLst>
                <a:tab pos="990501" algn="l"/>
              </a:tabLst>
            </a:pPr>
            <a:r>
              <a:rPr lang="zh-CN" altLang="en-US" sz="4400" dirty="0">
                <a:ln w="12700" cmpd="sng">
                  <a:noFill/>
                  <a:prstDash val="solid"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/>
              </a:rPr>
              <a:t>添加相关标题文字</a:t>
            </a:r>
            <a:endParaRPr lang="en-SG" altLang="zh-CN" sz="4400" dirty="0">
              <a:ln w="12700" cmpd="sng">
                <a:noFill/>
                <a:prstDash val="solid"/>
              </a:ln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黑体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368924" y="3595658"/>
            <a:ext cx="6299898" cy="538197"/>
          </a:xfrm>
          <a:prstGeom prst="rect">
            <a:avLst/>
          </a:prstGeom>
          <a:noFill/>
        </p:spPr>
        <p:txBody>
          <a:bodyPr wrap="square" lIns="45311" tIns="22656" rIns="45311" bIns="22656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  <a:cs typeface="Microsoft Himalaya" panose="01010100010101010101" pitchFamily="2" charset="0"/>
              </a:rPr>
              <a:t>ADD RELATED TITLE WORDS</a:t>
            </a:r>
            <a:endParaRPr lang="zh-CN" altLang="en-US" sz="3200" dirty="0">
              <a:solidFill>
                <a:schemeClr val="bg1"/>
              </a:solidFill>
              <a:latin typeface="+mj-lt"/>
              <a:ea typeface="微软雅黑" panose="020B0503020204020204" pitchFamily="34" charset="-122"/>
              <a:cs typeface="Microsoft Himalaya" panose="01010100010101010101" pitchFamily="2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801961" y="1301130"/>
            <a:ext cx="2294528" cy="22945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 smtClean="0">
                <a:solidFill>
                  <a:schemeClr val="bg1"/>
                </a:solidFill>
                <a:latin typeface="Impact" panose="020B0806030902050204" pitchFamily="34" charset="0"/>
              </a:rPr>
              <a:t>01</a:t>
            </a:r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732406" y="3913663"/>
            <a:ext cx="440384" cy="44038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372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1366869" y="3110076"/>
            <a:ext cx="2080736" cy="187601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  <a:headEnd/>
            <a:tailEnd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68386" y="3659928"/>
            <a:ext cx="1277700" cy="8481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 smtClean="0"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2400" dirty="0"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720256" y="1764599"/>
            <a:ext cx="6297975" cy="635112"/>
          </a:xfrm>
          <a:prstGeom prst="roundRect">
            <a:avLst>
              <a:gd name="adj" fmla="val 2063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3728221" y="1878291"/>
            <a:ext cx="769860" cy="4370538"/>
          </a:xfrm>
          <a:custGeom>
            <a:avLst/>
            <a:gdLst>
              <a:gd name="T0" fmla="*/ 1999 w 3544"/>
              <a:gd name="T1" fmla="*/ 9150 h 14563"/>
              <a:gd name="T2" fmla="*/ 1999 w 3544"/>
              <a:gd name="T3" fmla="*/ 12306 h 14563"/>
              <a:gd name="T4" fmla="*/ 2353 w 3544"/>
              <a:gd name="T5" fmla="*/ 13628 h 14563"/>
              <a:gd name="T6" fmla="*/ 3544 w 3544"/>
              <a:gd name="T7" fmla="*/ 14112 h 14563"/>
              <a:gd name="T8" fmla="*/ 3544 w 3544"/>
              <a:gd name="T9" fmla="*/ 14563 h 14563"/>
              <a:gd name="T10" fmla="*/ 1933 w 3544"/>
              <a:gd name="T11" fmla="*/ 14016 h 14563"/>
              <a:gd name="T12" fmla="*/ 1419 w 3544"/>
              <a:gd name="T13" fmla="*/ 12050 h 14563"/>
              <a:gd name="T14" fmla="*/ 1419 w 3544"/>
              <a:gd name="T15" fmla="*/ 9279 h 14563"/>
              <a:gd name="T16" fmla="*/ 1160 w 3544"/>
              <a:gd name="T17" fmla="*/ 8022 h 14563"/>
              <a:gd name="T18" fmla="*/ 0 w 3544"/>
              <a:gd name="T19" fmla="*/ 7475 h 14563"/>
              <a:gd name="T20" fmla="*/ 0 w 3544"/>
              <a:gd name="T21" fmla="*/ 7088 h 14563"/>
              <a:gd name="T22" fmla="*/ 1127 w 3544"/>
              <a:gd name="T23" fmla="*/ 6571 h 14563"/>
              <a:gd name="T24" fmla="*/ 1419 w 3544"/>
              <a:gd name="T25" fmla="*/ 5284 h 14563"/>
              <a:gd name="T26" fmla="*/ 1419 w 3544"/>
              <a:gd name="T27" fmla="*/ 2513 h 14563"/>
              <a:gd name="T28" fmla="*/ 1933 w 3544"/>
              <a:gd name="T29" fmla="*/ 547 h 14563"/>
              <a:gd name="T30" fmla="*/ 3544 w 3544"/>
              <a:gd name="T31" fmla="*/ 0 h 14563"/>
              <a:gd name="T32" fmla="*/ 3544 w 3544"/>
              <a:gd name="T33" fmla="*/ 451 h 14563"/>
              <a:gd name="T34" fmla="*/ 2353 w 3544"/>
              <a:gd name="T35" fmla="*/ 902 h 14563"/>
              <a:gd name="T36" fmla="*/ 1999 w 3544"/>
              <a:gd name="T37" fmla="*/ 2254 h 14563"/>
              <a:gd name="T38" fmla="*/ 1999 w 3544"/>
              <a:gd name="T39" fmla="*/ 5413 h 14563"/>
              <a:gd name="T40" fmla="*/ 580 w 3544"/>
              <a:gd name="T41" fmla="*/ 7275 h 14563"/>
              <a:gd name="T42" fmla="*/ 580 w 3544"/>
              <a:gd name="T43" fmla="*/ 7304 h 14563"/>
              <a:gd name="T44" fmla="*/ 1999 w 3544"/>
              <a:gd name="T45" fmla="*/ 9150 h 145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544" h="14563">
                <a:moveTo>
                  <a:pt x="1999" y="9150"/>
                </a:moveTo>
                <a:lnTo>
                  <a:pt x="1999" y="12306"/>
                </a:lnTo>
                <a:cubicBezTo>
                  <a:pt x="1999" y="12867"/>
                  <a:pt x="2117" y="13306"/>
                  <a:pt x="2353" y="13628"/>
                </a:cubicBezTo>
                <a:cubicBezTo>
                  <a:pt x="2590" y="13950"/>
                  <a:pt x="2986" y="14112"/>
                  <a:pt x="3544" y="14112"/>
                </a:cubicBezTo>
                <a:lnTo>
                  <a:pt x="3544" y="14563"/>
                </a:lnTo>
                <a:cubicBezTo>
                  <a:pt x="2815" y="14563"/>
                  <a:pt x="2276" y="14379"/>
                  <a:pt x="1933" y="14016"/>
                </a:cubicBezTo>
                <a:cubicBezTo>
                  <a:pt x="1589" y="13650"/>
                  <a:pt x="1419" y="12993"/>
                  <a:pt x="1419" y="12050"/>
                </a:cubicBezTo>
                <a:lnTo>
                  <a:pt x="1419" y="9279"/>
                </a:lnTo>
                <a:cubicBezTo>
                  <a:pt x="1419" y="8762"/>
                  <a:pt x="1333" y="8344"/>
                  <a:pt x="1160" y="8022"/>
                </a:cubicBezTo>
                <a:cubicBezTo>
                  <a:pt x="990" y="7701"/>
                  <a:pt x="602" y="7516"/>
                  <a:pt x="0" y="7475"/>
                </a:cubicBezTo>
                <a:lnTo>
                  <a:pt x="0" y="7088"/>
                </a:lnTo>
                <a:cubicBezTo>
                  <a:pt x="558" y="7002"/>
                  <a:pt x="935" y="6829"/>
                  <a:pt x="1127" y="6571"/>
                </a:cubicBezTo>
                <a:cubicBezTo>
                  <a:pt x="1322" y="6315"/>
                  <a:pt x="1419" y="5883"/>
                  <a:pt x="1419" y="5284"/>
                </a:cubicBezTo>
                <a:lnTo>
                  <a:pt x="1419" y="2513"/>
                </a:lnTo>
                <a:cubicBezTo>
                  <a:pt x="1419" y="1567"/>
                  <a:pt x="1589" y="913"/>
                  <a:pt x="1933" y="547"/>
                </a:cubicBezTo>
                <a:cubicBezTo>
                  <a:pt x="2276" y="181"/>
                  <a:pt x="2815" y="0"/>
                  <a:pt x="3544" y="0"/>
                </a:cubicBezTo>
                <a:lnTo>
                  <a:pt x="3544" y="451"/>
                </a:lnTo>
                <a:cubicBezTo>
                  <a:pt x="2986" y="451"/>
                  <a:pt x="2590" y="602"/>
                  <a:pt x="2353" y="902"/>
                </a:cubicBezTo>
                <a:cubicBezTo>
                  <a:pt x="2117" y="1201"/>
                  <a:pt x="1999" y="1652"/>
                  <a:pt x="1999" y="2254"/>
                </a:cubicBezTo>
                <a:lnTo>
                  <a:pt x="1999" y="5413"/>
                </a:lnTo>
                <a:cubicBezTo>
                  <a:pt x="1999" y="6265"/>
                  <a:pt x="1592" y="7275"/>
                  <a:pt x="580" y="7275"/>
                </a:cubicBezTo>
                <a:lnTo>
                  <a:pt x="580" y="7304"/>
                </a:lnTo>
                <a:cubicBezTo>
                  <a:pt x="1565" y="7304"/>
                  <a:pt x="1999" y="8309"/>
                  <a:pt x="1999" y="915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720256" y="2723590"/>
            <a:ext cx="6297975" cy="635112"/>
          </a:xfrm>
          <a:prstGeom prst="roundRect">
            <a:avLst>
              <a:gd name="adj" fmla="val 2527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720256" y="3715965"/>
            <a:ext cx="6297975" cy="635112"/>
          </a:xfrm>
          <a:prstGeom prst="roundRect">
            <a:avLst>
              <a:gd name="adj" fmla="val 2527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720256" y="4718651"/>
            <a:ext cx="6297975" cy="635112"/>
          </a:xfrm>
          <a:prstGeom prst="roundRect">
            <a:avLst>
              <a:gd name="adj" fmla="val 2682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70286" y="1906697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70286" y="2848785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370286" y="3848930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70286" y="4849076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736410" y="5714968"/>
            <a:ext cx="6297975" cy="635112"/>
          </a:xfrm>
          <a:prstGeom prst="roundRect">
            <a:avLst>
              <a:gd name="adj" fmla="val 2682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386440" y="5849222"/>
            <a:ext cx="4880472" cy="282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3773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707" y="1346146"/>
            <a:ext cx="5783425" cy="5225014"/>
            <a:chOff x="0" y="1569337"/>
            <a:chExt cx="5484146" cy="4954631"/>
          </a:xfrm>
        </p:grpSpPr>
        <p:sp>
          <p:nvSpPr>
            <p:cNvPr id="851" name="Freeform 5"/>
            <p:cNvSpPr>
              <a:spLocks/>
            </p:cNvSpPr>
            <p:nvPr/>
          </p:nvSpPr>
          <p:spPr bwMode="auto">
            <a:xfrm>
              <a:off x="1510340" y="1570966"/>
              <a:ext cx="971049" cy="1603209"/>
            </a:xfrm>
            <a:custGeom>
              <a:avLst/>
              <a:gdLst>
                <a:gd name="T0" fmla="*/ 504 w 504"/>
                <a:gd name="T1" fmla="*/ 832 h 832"/>
                <a:gd name="T2" fmla="*/ 0 w 504"/>
                <a:gd name="T3" fmla="*/ 514 h 832"/>
                <a:gd name="T4" fmla="*/ 0 w 504"/>
                <a:gd name="T5" fmla="*/ 0 h 832"/>
                <a:gd name="T6" fmla="*/ 504 w 504"/>
                <a:gd name="T7" fmla="*/ 530 h 832"/>
                <a:gd name="T8" fmla="*/ 504 w 504"/>
                <a:gd name="T9" fmla="*/ 83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832"/>
                  </a:moveTo>
                  <a:cubicBezTo>
                    <a:pt x="336" y="726"/>
                    <a:pt x="168" y="620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77"/>
                    <a:pt x="336" y="353"/>
                    <a:pt x="504" y="530"/>
                  </a:cubicBezTo>
                  <a:cubicBezTo>
                    <a:pt x="504" y="631"/>
                    <a:pt x="504" y="731"/>
                    <a:pt x="504" y="832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2" name="Freeform 6"/>
            <p:cNvSpPr>
              <a:spLocks/>
            </p:cNvSpPr>
            <p:nvPr/>
          </p:nvSpPr>
          <p:spPr bwMode="auto">
            <a:xfrm>
              <a:off x="1510340" y="2560752"/>
              <a:ext cx="971049" cy="1195075"/>
            </a:xfrm>
            <a:custGeom>
              <a:avLst/>
              <a:gdLst>
                <a:gd name="T0" fmla="*/ 504 w 504"/>
                <a:gd name="T1" fmla="*/ 620 h 620"/>
                <a:gd name="T2" fmla="*/ 0 w 504"/>
                <a:gd name="T3" fmla="*/ 514 h 620"/>
                <a:gd name="T4" fmla="*/ 0 w 504"/>
                <a:gd name="T5" fmla="*/ 0 h 620"/>
                <a:gd name="T6" fmla="*/ 504 w 504"/>
                <a:gd name="T7" fmla="*/ 318 h 620"/>
                <a:gd name="T8" fmla="*/ 504 w 504"/>
                <a:gd name="T9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620"/>
                  </a:moveTo>
                  <a:cubicBezTo>
                    <a:pt x="336" y="585"/>
                    <a:pt x="168" y="54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106"/>
                    <a:pt x="336" y="212"/>
                    <a:pt x="504" y="318"/>
                  </a:cubicBezTo>
                  <a:cubicBezTo>
                    <a:pt x="504" y="419"/>
                    <a:pt x="504" y="519"/>
                    <a:pt x="504" y="62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3" name="Freeform 7"/>
            <p:cNvSpPr>
              <a:spLocks/>
            </p:cNvSpPr>
            <p:nvPr/>
          </p:nvSpPr>
          <p:spPr bwMode="auto">
            <a:xfrm>
              <a:off x="1510340" y="3551352"/>
              <a:ext cx="971049" cy="990600"/>
            </a:xfrm>
            <a:custGeom>
              <a:avLst/>
              <a:gdLst>
                <a:gd name="T0" fmla="*/ 504 w 504"/>
                <a:gd name="T1" fmla="*/ 408 h 514"/>
                <a:gd name="T2" fmla="*/ 0 w 504"/>
                <a:gd name="T3" fmla="*/ 514 h 514"/>
                <a:gd name="T4" fmla="*/ 0 w 504"/>
                <a:gd name="T5" fmla="*/ 0 h 514"/>
                <a:gd name="T6" fmla="*/ 504 w 504"/>
                <a:gd name="T7" fmla="*/ 106 h 514"/>
                <a:gd name="T8" fmla="*/ 504 w 504"/>
                <a:gd name="T9" fmla="*/ 40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514">
                  <a:moveTo>
                    <a:pt x="504" y="408"/>
                  </a:moveTo>
                  <a:cubicBezTo>
                    <a:pt x="336" y="443"/>
                    <a:pt x="168" y="479"/>
                    <a:pt x="0" y="514"/>
                  </a:cubicBezTo>
                  <a:cubicBezTo>
                    <a:pt x="0" y="343"/>
                    <a:pt x="0" y="171"/>
                    <a:pt x="0" y="0"/>
                  </a:cubicBezTo>
                  <a:cubicBezTo>
                    <a:pt x="168" y="35"/>
                    <a:pt x="336" y="71"/>
                    <a:pt x="504" y="106"/>
                  </a:cubicBezTo>
                  <a:cubicBezTo>
                    <a:pt x="504" y="207"/>
                    <a:pt x="504" y="307"/>
                    <a:pt x="504" y="408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4" name="Freeform 8"/>
            <p:cNvSpPr>
              <a:spLocks/>
            </p:cNvSpPr>
            <p:nvPr/>
          </p:nvSpPr>
          <p:spPr bwMode="auto">
            <a:xfrm>
              <a:off x="1510340" y="4337478"/>
              <a:ext cx="971049" cy="1194260"/>
            </a:xfrm>
            <a:custGeom>
              <a:avLst/>
              <a:gdLst>
                <a:gd name="T0" fmla="*/ 504 w 504"/>
                <a:gd name="T1" fmla="*/ 302 h 620"/>
                <a:gd name="T2" fmla="*/ 0 w 504"/>
                <a:gd name="T3" fmla="*/ 620 h 620"/>
                <a:gd name="T4" fmla="*/ 0 w 504"/>
                <a:gd name="T5" fmla="*/ 106 h 620"/>
                <a:gd name="T6" fmla="*/ 504 w 504"/>
                <a:gd name="T7" fmla="*/ 0 h 620"/>
                <a:gd name="T8" fmla="*/ 504 w 504"/>
                <a:gd name="T9" fmla="*/ 302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620">
                  <a:moveTo>
                    <a:pt x="504" y="302"/>
                  </a:moveTo>
                  <a:cubicBezTo>
                    <a:pt x="336" y="408"/>
                    <a:pt x="168" y="514"/>
                    <a:pt x="0" y="620"/>
                  </a:cubicBezTo>
                  <a:cubicBezTo>
                    <a:pt x="0" y="449"/>
                    <a:pt x="0" y="277"/>
                    <a:pt x="0" y="106"/>
                  </a:cubicBezTo>
                  <a:cubicBezTo>
                    <a:pt x="168" y="71"/>
                    <a:pt x="336" y="35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5" name="Freeform 9"/>
            <p:cNvSpPr>
              <a:spLocks/>
            </p:cNvSpPr>
            <p:nvPr/>
          </p:nvSpPr>
          <p:spPr bwMode="auto">
            <a:xfrm>
              <a:off x="1510340" y="4919130"/>
              <a:ext cx="971049" cy="1603209"/>
            </a:xfrm>
            <a:custGeom>
              <a:avLst/>
              <a:gdLst>
                <a:gd name="T0" fmla="*/ 504 w 504"/>
                <a:gd name="T1" fmla="*/ 302 h 832"/>
                <a:gd name="T2" fmla="*/ 0 w 504"/>
                <a:gd name="T3" fmla="*/ 832 h 832"/>
                <a:gd name="T4" fmla="*/ 0 w 504"/>
                <a:gd name="T5" fmla="*/ 318 h 832"/>
                <a:gd name="T6" fmla="*/ 504 w 504"/>
                <a:gd name="T7" fmla="*/ 0 h 832"/>
                <a:gd name="T8" fmla="*/ 504 w 504"/>
                <a:gd name="T9" fmla="*/ 302 h 8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4" h="832">
                  <a:moveTo>
                    <a:pt x="504" y="302"/>
                  </a:moveTo>
                  <a:cubicBezTo>
                    <a:pt x="336" y="479"/>
                    <a:pt x="168" y="655"/>
                    <a:pt x="0" y="832"/>
                  </a:cubicBezTo>
                  <a:cubicBezTo>
                    <a:pt x="0" y="661"/>
                    <a:pt x="0" y="489"/>
                    <a:pt x="0" y="318"/>
                  </a:cubicBezTo>
                  <a:cubicBezTo>
                    <a:pt x="168" y="212"/>
                    <a:pt x="336" y="106"/>
                    <a:pt x="504" y="0"/>
                  </a:cubicBezTo>
                  <a:cubicBezTo>
                    <a:pt x="504" y="101"/>
                    <a:pt x="504" y="201"/>
                    <a:pt x="504" y="302"/>
                  </a:cubicBezTo>
                  <a:close/>
                </a:path>
              </a:pathLst>
            </a:custGeom>
            <a:solidFill>
              <a:srgbClr val="900000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6" name="Freeform 10"/>
            <p:cNvSpPr>
              <a:spLocks/>
            </p:cNvSpPr>
            <p:nvPr/>
          </p:nvSpPr>
          <p:spPr bwMode="auto">
            <a:xfrm>
              <a:off x="2481389" y="2591708"/>
              <a:ext cx="1812571" cy="582467"/>
            </a:xfrm>
            <a:custGeom>
              <a:avLst/>
              <a:gdLst>
                <a:gd name="T0" fmla="*/ 790 w 941"/>
                <a:gd name="T1" fmla="*/ 0 h 302"/>
                <a:gd name="T2" fmla="*/ 0 w 941"/>
                <a:gd name="T3" fmla="*/ 0 h 302"/>
                <a:gd name="T4" fmla="*/ 0 w 941"/>
                <a:gd name="T5" fmla="*/ 302 h 302"/>
                <a:gd name="T6" fmla="*/ 790 w 941"/>
                <a:gd name="T7" fmla="*/ 302 h 302"/>
                <a:gd name="T8" fmla="*/ 941 w 941"/>
                <a:gd name="T9" fmla="*/ 151 h 302"/>
                <a:gd name="T10" fmla="*/ 790 w 94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41" h="302">
                  <a:moveTo>
                    <a:pt x="79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790" y="302"/>
                    <a:pt x="790" y="302"/>
                    <a:pt x="790" y="302"/>
                  </a:cubicBezTo>
                  <a:cubicBezTo>
                    <a:pt x="873" y="302"/>
                    <a:pt x="941" y="234"/>
                    <a:pt x="941" y="151"/>
                  </a:cubicBezTo>
                  <a:cubicBezTo>
                    <a:pt x="941" y="67"/>
                    <a:pt x="873" y="0"/>
                    <a:pt x="79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7" name="Freeform 11"/>
            <p:cNvSpPr>
              <a:spLocks/>
            </p:cNvSpPr>
            <p:nvPr/>
          </p:nvSpPr>
          <p:spPr bwMode="auto">
            <a:xfrm>
              <a:off x="2481389" y="3174175"/>
              <a:ext cx="3002757" cy="581652"/>
            </a:xfrm>
            <a:custGeom>
              <a:avLst/>
              <a:gdLst>
                <a:gd name="T0" fmla="*/ 1408 w 1559"/>
                <a:gd name="T1" fmla="*/ 0 h 302"/>
                <a:gd name="T2" fmla="*/ 0 w 1559"/>
                <a:gd name="T3" fmla="*/ 0 h 302"/>
                <a:gd name="T4" fmla="*/ 0 w 1559"/>
                <a:gd name="T5" fmla="*/ 302 h 302"/>
                <a:gd name="T6" fmla="*/ 1408 w 1559"/>
                <a:gd name="T7" fmla="*/ 302 h 302"/>
                <a:gd name="T8" fmla="*/ 1559 w 1559"/>
                <a:gd name="T9" fmla="*/ 151 h 302"/>
                <a:gd name="T10" fmla="*/ 1408 w 1559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9" h="302">
                  <a:moveTo>
                    <a:pt x="140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408" y="302"/>
                    <a:pt x="1408" y="302"/>
                    <a:pt x="1408" y="302"/>
                  </a:cubicBezTo>
                  <a:cubicBezTo>
                    <a:pt x="1491" y="302"/>
                    <a:pt x="1559" y="234"/>
                    <a:pt x="1559" y="151"/>
                  </a:cubicBezTo>
                  <a:cubicBezTo>
                    <a:pt x="1559" y="67"/>
                    <a:pt x="1491" y="0"/>
                    <a:pt x="140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8" name="Freeform 12"/>
            <p:cNvSpPr>
              <a:spLocks/>
            </p:cNvSpPr>
            <p:nvPr/>
          </p:nvSpPr>
          <p:spPr bwMode="auto">
            <a:xfrm>
              <a:off x="2481389" y="3755827"/>
              <a:ext cx="2467540" cy="581652"/>
            </a:xfrm>
            <a:custGeom>
              <a:avLst/>
              <a:gdLst>
                <a:gd name="T0" fmla="*/ 1130 w 1281"/>
                <a:gd name="T1" fmla="*/ 0 h 302"/>
                <a:gd name="T2" fmla="*/ 0 w 1281"/>
                <a:gd name="T3" fmla="*/ 0 h 302"/>
                <a:gd name="T4" fmla="*/ 0 w 1281"/>
                <a:gd name="T5" fmla="*/ 302 h 302"/>
                <a:gd name="T6" fmla="*/ 1130 w 1281"/>
                <a:gd name="T7" fmla="*/ 302 h 302"/>
                <a:gd name="T8" fmla="*/ 1281 w 1281"/>
                <a:gd name="T9" fmla="*/ 151 h 302"/>
                <a:gd name="T10" fmla="*/ 1130 w 1281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1" h="302">
                  <a:moveTo>
                    <a:pt x="113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130" y="302"/>
                    <a:pt x="1130" y="302"/>
                    <a:pt x="1130" y="302"/>
                  </a:cubicBezTo>
                  <a:cubicBezTo>
                    <a:pt x="1213" y="302"/>
                    <a:pt x="1281" y="234"/>
                    <a:pt x="1281" y="151"/>
                  </a:cubicBezTo>
                  <a:cubicBezTo>
                    <a:pt x="1281" y="68"/>
                    <a:pt x="1213" y="0"/>
                    <a:pt x="113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9" name="Freeform 13"/>
            <p:cNvSpPr>
              <a:spLocks/>
            </p:cNvSpPr>
            <p:nvPr/>
          </p:nvSpPr>
          <p:spPr bwMode="auto">
            <a:xfrm>
              <a:off x="2481389" y="4337478"/>
              <a:ext cx="1955132" cy="581652"/>
            </a:xfrm>
            <a:custGeom>
              <a:avLst/>
              <a:gdLst>
                <a:gd name="T0" fmla="*/ 864 w 1015"/>
                <a:gd name="T1" fmla="*/ 0 h 302"/>
                <a:gd name="T2" fmla="*/ 0 w 1015"/>
                <a:gd name="T3" fmla="*/ 0 h 302"/>
                <a:gd name="T4" fmla="*/ 0 w 1015"/>
                <a:gd name="T5" fmla="*/ 302 h 302"/>
                <a:gd name="T6" fmla="*/ 864 w 1015"/>
                <a:gd name="T7" fmla="*/ 302 h 302"/>
                <a:gd name="T8" fmla="*/ 1015 w 1015"/>
                <a:gd name="T9" fmla="*/ 151 h 302"/>
                <a:gd name="T10" fmla="*/ 864 w 1015"/>
                <a:gd name="T11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5" h="302">
                  <a:moveTo>
                    <a:pt x="86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864" y="302"/>
                    <a:pt x="864" y="302"/>
                    <a:pt x="864" y="302"/>
                  </a:cubicBezTo>
                  <a:cubicBezTo>
                    <a:pt x="947" y="302"/>
                    <a:pt x="1015" y="235"/>
                    <a:pt x="1015" y="151"/>
                  </a:cubicBezTo>
                  <a:cubicBezTo>
                    <a:pt x="1015" y="68"/>
                    <a:pt x="947" y="0"/>
                    <a:pt x="86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0" name="Freeform 14"/>
            <p:cNvSpPr>
              <a:spLocks/>
            </p:cNvSpPr>
            <p:nvPr/>
          </p:nvSpPr>
          <p:spPr bwMode="auto">
            <a:xfrm>
              <a:off x="2481389" y="4919130"/>
              <a:ext cx="2711931" cy="581652"/>
            </a:xfrm>
            <a:custGeom>
              <a:avLst/>
              <a:gdLst>
                <a:gd name="T0" fmla="*/ 1408 w 1408"/>
                <a:gd name="T1" fmla="*/ 151 h 302"/>
                <a:gd name="T2" fmla="*/ 1268 w 1408"/>
                <a:gd name="T3" fmla="*/ 1 h 302"/>
                <a:gd name="T4" fmla="*/ 1268 w 1408"/>
                <a:gd name="T5" fmla="*/ 0 h 302"/>
                <a:gd name="T6" fmla="*/ 0 w 1408"/>
                <a:gd name="T7" fmla="*/ 0 h 302"/>
                <a:gd name="T8" fmla="*/ 0 w 1408"/>
                <a:gd name="T9" fmla="*/ 302 h 302"/>
                <a:gd name="T10" fmla="*/ 1268 w 1408"/>
                <a:gd name="T11" fmla="*/ 302 h 302"/>
                <a:gd name="T12" fmla="*/ 1268 w 1408"/>
                <a:gd name="T13" fmla="*/ 302 h 302"/>
                <a:gd name="T14" fmla="*/ 1408 w 1408"/>
                <a:gd name="T15" fmla="*/ 151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302">
                  <a:moveTo>
                    <a:pt x="1408" y="151"/>
                  </a:moveTo>
                  <a:cubicBezTo>
                    <a:pt x="1408" y="72"/>
                    <a:pt x="1346" y="6"/>
                    <a:pt x="1268" y="1"/>
                  </a:cubicBezTo>
                  <a:cubicBezTo>
                    <a:pt x="1268" y="0"/>
                    <a:pt x="1268" y="0"/>
                    <a:pt x="126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268" y="302"/>
                    <a:pt x="1268" y="302"/>
                    <a:pt x="1268" y="302"/>
                  </a:cubicBezTo>
                  <a:cubicBezTo>
                    <a:pt x="1346" y="296"/>
                    <a:pt x="1408" y="231"/>
                    <a:pt x="1408" y="151"/>
                  </a:cubicBezTo>
                  <a:close/>
                </a:path>
              </a:pathLst>
            </a:custGeom>
            <a:solidFill>
              <a:srgbClr val="D30009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1" name="Rectangle 15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2" name="Rectangle 16"/>
            <p:cNvSpPr>
              <a:spLocks noChangeArrowheads="1"/>
            </p:cNvSpPr>
            <p:nvPr/>
          </p:nvSpPr>
          <p:spPr bwMode="auto">
            <a:xfrm>
              <a:off x="0" y="2559123"/>
              <a:ext cx="1510340" cy="992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8" name="Rectangle 293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9" name="Rectangle 294"/>
            <p:cNvSpPr>
              <a:spLocks noChangeArrowheads="1"/>
            </p:cNvSpPr>
            <p:nvPr/>
          </p:nvSpPr>
          <p:spPr bwMode="auto">
            <a:xfrm>
              <a:off x="0" y="3551352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0" name="Rectangle 687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solidFill>
              <a:srgbClr val="D30009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1" name="Rectangle 688"/>
            <p:cNvSpPr>
              <a:spLocks noChangeArrowheads="1"/>
            </p:cNvSpPr>
            <p:nvPr/>
          </p:nvSpPr>
          <p:spPr bwMode="auto">
            <a:xfrm>
              <a:off x="0" y="5533368"/>
              <a:ext cx="1510340" cy="99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4" name="Rectangle 791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5" name="Rectangle 792"/>
            <p:cNvSpPr>
              <a:spLocks noChangeArrowheads="1"/>
            </p:cNvSpPr>
            <p:nvPr/>
          </p:nvSpPr>
          <p:spPr bwMode="auto">
            <a:xfrm>
              <a:off x="0" y="4541953"/>
              <a:ext cx="1510340" cy="991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6" name="Rectangle 904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7" name="Rectangle 905"/>
            <p:cNvSpPr>
              <a:spLocks noChangeArrowheads="1"/>
            </p:cNvSpPr>
            <p:nvPr/>
          </p:nvSpPr>
          <p:spPr bwMode="auto">
            <a:xfrm>
              <a:off x="0" y="1569337"/>
              <a:ext cx="1510340" cy="989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034"/>
            <p:cNvSpPr>
              <a:spLocks/>
            </p:cNvSpPr>
            <p:nvPr/>
          </p:nvSpPr>
          <p:spPr bwMode="auto">
            <a:xfrm>
              <a:off x="3078519" y="2748119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035"/>
            <p:cNvSpPr>
              <a:spLocks/>
            </p:cNvSpPr>
            <p:nvPr/>
          </p:nvSpPr>
          <p:spPr bwMode="auto">
            <a:xfrm>
              <a:off x="3078519" y="3328141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1036"/>
            <p:cNvSpPr>
              <a:spLocks/>
            </p:cNvSpPr>
            <p:nvPr/>
          </p:nvSpPr>
          <p:spPr bwMode="auto">
            <a:xfrm>
              <a:off x="3078519" y="3908164"/>
              <a:ext cx="7332" cy="296528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1037"/>
            <p:cNvSpPr>
              <a:spLocks/>
            </p:cNvSpPr>
            <p:nvPr/>
          </p:nvSpPr>
          <p:spPr bwMode="auto">
            <a:xfrm>
              <a:off x="3078519" y="4487372"/>
              <a:ext cx="7332" cy="297343"/>
            </a:xfrm>
            <a:custGeom>
              <a:avLst/>
              <a:gdLst>
                <a:gd name="T0" fmla="*/ 0 w 4"/>
                <a:gd name="T1" fmla="*/ 2 h 154"/>
                <a:gd name="T2" fmla="*/ 0 w 4"/>
                <a:gd name="T3" fmla="*/ 152 h 154"/>
                <a:gd name="T4" fmla="*/ 2 w 4"/>
                <a:gd name="T5" fmla="*/ 154 h 154"/>
                <a:gd name="T6" fmla="*/ 4 w 4"/>
                <a:gd name="T7" fmla="*/ 152 h 154"/>
                <a:gd name="T8" fmla="*/ 4 w 4"/>
                <a:gd name="T9" fmla="*/ 2 h 154"/>
                <a:gd name="T10" fmla="*/ 2 w 4"/>
                <a:gd name="T11" fmla="*/ 0 h 154"/>
                <a:gd name="T12" fmla="*/ 0 w 4"/>
                <a:gd name="T13" fmla="*/ 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4">
                  <a:moveTo>
                    <a:pt x="0" y="2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153"/>
                    <a:pt x="1" y="154"/>
                    <a:pt x="2" y="154"/>
                  </a:cubicBezTo>
                  <a:cubicBezTo>
                    <a:pt x="3" y="154"/>
                    <a:pt x="4" y="153"/>
                    <a:pt x="4" y="15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1038"/>
            <p:cNvSpPr>
              <a:spLocks/>
            </p:cNvSpPr>
            <p:nvPr/>
          </p:nvSpPr>
          <p:spPr bwMode="auto">
            <a:xfrm>
              <a:off x="3078519" y="5067394"/>
              <a:ext cx="7332" cy="294899"/>
            </a:xfrm>
            <a:custGeom>
              <a:avLst/>
              <a:gdLst>
                <a:gd name="T0" fmla="*/ 0 w 4"/>
                <a:gd name="T1" fmla="*/ 2 h 153"/>
                <a:gd name="T2" fmla="*/ 0 w 4"/>
                <a:gd name="T3" fmla="*/ 151 h 153"/>
                <a:gd name="T4" fmla="*/ 2 w 4"/>
                <a:gd name="T5" fmla="*/ 153 h 153"/>
                <a:gd name="T6" fmla="*/ 4 w 4"/>
                <a:gd name="T7" fmla="*/ 151 h 153"/>
                <a:gd name="T8" fmla="*/ 4 w 4"/>
                <a:gd name="T9" fmla="*/ 2 h 153"/>
                <a:gd name="T10" fmla="*/ 2 w 4"/>
                <a:gd name="T11" fmla="*/ 0 h 153"/>
                <a:gd name="T12" fmla="*/ 0 w 4"/>
                <a:gd name="T13" fmla="*/ 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53">
                  <a:moveTo>
                    <a:pt x="0" y="2"/>
                  </a:moveTo>
                  <a:cubicBezTo>
                    <a:pt x="0" y="151"/>
                    <a:pt x="0" y="151"/>
                    <a:pt x="0" y="151"/>
                  </a:cubicBezTo>
                  <a:cubicBezTo>
                    <a:pt x="0" y="153"/>
                    <a:pt x="1" y="153"/>
                    <a:pt x="2" y="153"/>
                  </a:cubicBezTo>
                  <a:cubicBezTo>
                    <a:pt x="3" y="153"/>
                    <a:pt x="4" y="153"/>
                    <a:pt x="4" y="15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1039"/>
            <p:cNvSpPr>
              <a:spLocks/>
            </p:cNvSpPr>
            <p:nvPr/>
          </p:nvSpPr>
          <p:spPr bwMode="auto">
            <a:xfrm>
              <a:off x="5191691" y="3222238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1040"/>
            <p:cNvSpPr>
              <a:spLocks/>
            </p:cNvSpPr>
            <p:nvPr/>
          </p:nvSpPr>
          <p:spPr bwMode="auto">
            <a:xfrm>
              <a:off x="4649956" y="3803890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1041"/>
            <p:cNvSpPr>
              <a:spLocks/>
            </p:cNvSpPr>
            <p:nvPr/>
          </p:nvSpPr>
          <p:spPr bwMode="auto">
            <a:xfrm>
              <a:off x="4902494" y="4967194"/>
              <a:ext cx="244392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1042"/>
            <p:cNvSpPr>
              <a:spLocks/>
            </p:cNvSpPr>
            <p:nvPr/>
          </p:nvSpPr>
          <p:spPr bwMode="auto">
            <a:xfrm>
              <a:off x="4143251" y="438554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1043"/>
            <p:cNvSpPr>
              <a:spLocks/>
            </p:cNvSpPr>
            <p:nvPr/>
          </p:nvSpPr>
          <p:spPr bwMode="auto">
            <a:xfrm>
              <a:off x="4006392" y="2639772"/>
              <a:ext cx="245206" cy="485525"/>
            </a:xfrm>
            <a:custGeom>
              <a:avLst/>
              <a:gdLst>
                <a:gd name="T0" fmla="*/ 2 w 127"/>
                <a:gd name="T1" fmla="*/ 252 h 252"/>
                <a:gd name="T2" fmla="*/ 127 w 127"/>
                <a:gd name="T3" fmla="*/ 126 h 252"/>
                <a:gd name="T4" fmla="*/ 2 w 127"/>
                <a:gd name="T5" fmla="*/ 0 h 252"/>
                <a:gd name="T6" fmla="*/ 0 w 127"/>
                <a:gd name="T7" fmla="*/ 2 h 252"/>
                <a:gd name="T8" fmla="*/ 2 w 127"/>
                <a:gd name="T9" fmla="*/ 4 h 252"/>
                <a:gd name="T10" fmla="*/ 123 w 127"/>
                <a:gd name="T11" fmla="*/ 126 h 252"/>
                <a:gd name="T12" fmla="*/ 2 w 127"/>
                <a:gd name="T13" fmla="*/ 248 h 252"/>
                <a:gd name="T14" fmla="*/ 0 w 127"/>
                <a:gd name="T15" fmla="*/ 250 h 252"/>
                <a:gd name="T16" fmla="*/ 2 w 127"/>
                <a:gd name="T17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252">
                  <a:moveTo>
                    <a:pt x="2" y="252"/>
                  </a:moveTo>
                  <a:cubicBezTo>
                    <a:pt x="71" y="251"/>
                    <a:pt x="127" y="195"/>
                    <a:pt x="127" y="126"/>
                  </a:cubicBezTo>
                  <a:cubicBezTo>
                    <a:pt x="127" y="57"/>
                    <a:pt x="71" y="1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69" y="5"/>
                    <a:pt x="123" y="59"/>
                    <a:pt x="123" y="126"/>
                  </a:cubicBezTo>
                  <a:cubicBezTo>
                    <a:pt x="123" y="193"/>
                    <a:pt x="69" y="247"/>
                    <a:pt x="2" y="248"/>
                  </a:cubicBezTo>
                  <a:cubicBezTo>
                    <a:pt x="1" y="248"/>
                    <a:pt x="0" y="249"/>
                    <a:pt x="0" y="250"/>
                  </a:cubicBezTo>
                  <a:cubicBezTo>
                    <a:pt x="0" y="251"/>
                    <a:pt x="1" y="252"/>
                    <a:pt x="2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endParaRPr lang="en-GB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051" name="Group 1050"/>
            <p:cNvGrpSpPr/>
            <p:nvPr/>
          </p:nvGrpSpPr>
          <p:grpSpPr>
            <a:xfrm>
              <a:off x="497872" y="4806689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05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5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1" name="Group 1060"/>
            <p:cNvGrpSpPr/>
            <p:nvPr/>
          </p:nvGrpSpPr>
          <p:grpSpPr>
            <a:xfrm>
              <a:off x="495719" y="3827954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062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3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4" name="Group 1063"/>
            <p:cNvGrpSpPr/>
            <p:nvPr/>
          </p:nvGrpSpPr>
          <p:grpSpPr>
            <a:xfrm>
              <a:off x="548788" y="2825660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065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6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67" name="Group 1066"/>
            <p:cNvGrpSpPr/>
            <p:nvPr/>
          </p:nvGrpSpPr>
          <p:grpSpPr>
            <a:xfrm>
              <a:off x="522204" y="5833008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068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69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0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071" name="Group 1070"/>
            <p:cNvGrpSpPr/>
            <p:nvPr/>
          </p:nvGrpSpPr>
          <p:grpSpPr>
            <a:xfrm>
              <a:off x="522998" y="1828650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072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3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74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90" tIns="20090" rIns="20090" bIns="20090" anchor="ctr"/>
              <a:lstStyle/>
              <a:p>
                <a:pPr algn="ctr" defTabSz="241050" hangingPunct="0">
                  <a:lnSpc>
                    <a:spcPct val="120000"/>
                  </a:lnSpc>
                </a:pPr>
                <a:endParaRPr lang="en-US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77" name="TextBox 1076"/>
            <p:cNvSpPr txBox="1"/>
            <p:nvPr/>
          </p:nvSpPr>
          <p:spPr>
            <a:xfrm>
              <a:off x="2843368" y="2751209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8" name="TextBox 1077"/>
            <p:cNvSpPr txBox="1"/>
            <p:nvPr/>
          </p:nvSpPr>
          <p:spPr>
            <a:xfrm>
              <a:off x="2843368" y="3308271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9" name="TextBox 1078"/>
            <p:cNvSpPr txBox="1"/>
            <p:nvPr/>
          </p:nvSpPr>
          <p:spPr>
            <a:xfrm>
              <a:off x="2843368" y="5078223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0" name="TextBox 1079"/>
            <p:cNvSpPr txBox="1"/>
            <p:nvPr/>
          </p:nvSpPr>
          <p:spPr>
            <a:xfrm>
              <a:off x="2843368" y="4504310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1" name="TextBox 1080"/>
            <p:cNvSpPr txBox="1"/>
            <p:nvPr/>
          </p:nvSpPr>
          <p:spPr>
            <a:xfrm>
              <a:off x="2843368" y="3914106"/>
              <a:ext cx="1196584" cy="2795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06" name="Freeform 1105"/>
          <p:cNvSpPr>
            <a:spLocks noEditPoints="1"/>
          </p:cNvSpPr>
          <p:nvPr/>
        </p:nvSpPr>
        <p:spPr bwMode="auto">
          <a:xfrm>
            <a:off x="9020391" y="4838965"/>
            <a:ext cx="478154" cy="524643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7" name="Freeform 1106"/>
          <p:cNvSpPr>
            <a:spLocks noEditPoints="1"/>
          </p:cNvSpPr>
          <p:nvPr/>
        </p:nvSpPr>
        <p:spPr bwMode="auto">
          <a:xfrm>
            <a:off x="6236428" y="4870996"/>
            <a:ext cx="400675" cy="458232"/>
          </a:xfrm>
          <a:custGeom>
            <a:avLst/>
            <a:gdLst>
              <a:gd name="T0" fmla="*/ 50 w 84"/>
              <a:gd name="T1" fmla="*/ 92 h 96"/>
              <a:gd name="T2" fmla="*/ 57 w 84"/>
              <a:gd name="T3" fmla="*/ 81 h 96"/>
              <a:gd name="T4" fmla="*/ 56 w 84"/>
              <a:gd name="T5" fmla="*/ 75 h 96"/>
              <a:gd name="T6" fmla="*/ 43 w 84"/>
              <a:gd name="T7" fmla="*/ 63 h 96"/>
              <a:gd name="T8" fmla="*/ 38 w 84"/>
              <a:gd name="T9" fmla="*/ 62 h 96"/>
              <a:gd name="T10" fmla="*/ 30 w 84"/>
              <a:gd name="T11" fmla="*/ 67 h 96"/>
              <a:gd name="T12" fmla="*/ 17 w 84"/>
              <a:gd name="T13" fmla="*/ 35 h 96"/>
              <a:gd name="T14" fmla="*/ 26 w 84"/>
              <a:gd name="T15" fmla="*/ 31 h 96"/>
              <a:gd name="T16" fmla="*/ 27 w 84"/>
              <a:gd name="T17" fmla="*/ 25 h 96"/>
              <a:gd name="T18" fmla="*/ 22 w 84"/>
              <a:gd name="T19" fmla="*/ 8 h 96"/>
              <a:gd name="T20" fmla="*/ 18 w 84"/>
              <a:gd name="T21" fmla="*/ 4 h 96"/>
              <a:gd name="T22" fmla="*/ 4 w 84"/>
              <a:gd name="T23" fmla="*/ 6 h 96"/>
              <a:gd name="T24" fmla="*/ 0 w 84"/>
              <a:gd name="T25" fmla="*/ 10 h 96"/>
              <a:gd name="T26" fmla="*/ 43 w 84"/>
              <a:gd name="T27" fmla="*/ 94 h 96"/>
              <a:gd name="T28" fmla="*/ 50 w 84"/>
              <a:gd name="T29" fmla="*/ 92 h 96"/>
              <a:gd name="T30" fmla="*/ 45 w 84"/>
              <a:gd name="T31" fmla="*/ 53 h 96"/>
              <a:gd name="T32" fmla="*/ 32 w 84"/>
              <a:gd name="T33" fmla="*/ 53 h 96"/>
              <a:gd name="T34" fmla="*/ 32 w 84"/>
              <a:gd name="T35" fmla="*/ 50 h 96"/>
              <a:gd name="T36" fmla="*/ 40 w 84"/>
              <a:gd name="T37" fmla="*/ 38 h 96"/>
              <a:gd name="T38" fmla="*/ 42 w 84"/>
              <a:gd name="T39" fmla="*/ 32 h 96"/>
              <a:gd name="T40" fmla="*/ 41 w 84"/>
              <a:gd name="T41" fmla="*/ 30 h 96"/>
              <a:gd name="T42" fmla="*/ 40 w 84"/>
              <a:gd name="T43" fmla="*/ 31 h 96"/>
              <a:gd name="T44" fmla="*/ 39 w 84"/>
              <a:gd name="T45" fmla="*/ 36 h 96"/>
              <a:gd name="T46" fmla="*/ 34 w 84"/>
              <a:gd name="T47" fmla="*/ 36 h 96"/>
              <a:gd name="T48" fmla="*/ 34 w 84"/>
              <a:gd name="T49" fmla="*/ 31 h 96"/>
              <a:gd name="T50" fmla="*/ 42 w 84"/>
              <a:gd name="T51" fmla="*/ 26 h 96"/>
              <a:gd name="T52" fmla="*/ 47 w 84"/>
              <a:gd name="T53" fmla="*/ 28 h 96"/>
              <a:gd name="T54" fmla="*/ 47 w 84"/>
              <a:gd name="T55" fmla="*/ 34 h 96"/>
              <a:gd name="T56" fmla="*/ 47 w 84"/>
              <a:gd name="T57" fmla="*/ 37 h 96"/>
              <a:gd name="T58" fmla="*/ 38 w 84"/>
              <a:gd name="T59" fmla="*/ 50 h 96"/>
              <a:gd name="T60" fmla="*/ 46 w 84"/>
              <a:gd name="T61" fmla="*/ 50 h 96"/>
              <a:gd name="T62" fmla="*/ 45 w 84"/>
              <a:gd name="T63" fmla="*/ 53 h 96"/>
              <a:gd name="T64" fmla="*/ 63 w 84"/>
              <a:gd name="T65" fmla="*/ 50 h 96"/>
              <a:gd name="T66" fmla="*/ 60 w 84"/>
              <a:gd name="T67" fmla="*/ 50 h 96"/>
              <a:gd name="T68" fmla="*/ 60 w 84"/>
              <a:gd name="T69" fmla="*/ 53 h 96"/>
              <a:gd name="T70" fmla="*/ 54 w 84"/>
              <a:gd name="T71" fmla="*/ 53 h 96"/>
              <a:gd name="T72" fmla="*/ 54 w 84"/>
              <a:gd name="T73" fmla="*/ 50 h 96"/>
              <a:gd name="T74" fmla="*/ 46 w 84"/>
              <a:gd name="T75" fmla="*/ 50 h 96"/>
              <a:gd name="T76" fmla="*/ 47 w 84"/>
              <a:gd name="T77" fmla="*/ 46 h 96"/>
              <a:gd name="T78" fmla="*/ 55 w 84"/>
              <a:gd name="T79" fmla="*/ 26 h 96"/>
              <a:gd name="T80" fmla="*/ 63 w 84"/>
              <a:gd name="T81" fmla="*/ 26 h 96"/>
              <a:gd name="T82" fmla="*/ 61 w 84"/>
              <a:gd name="T83" fmla="*/ 46 h 96"/>
              <a:gd name="T84" fmla="*/ 63 w 84"/>
              <a:gd name="T85" fmla="*/ 46 h 96"/>
              <a:gd name="T86" fmla="*/ 63 w 84"/>
              <a:gd name="T87" fmla="*/ 50 h 96"/>
              <a:gd name="T88" fmla="*/ 55 w 84"/>
              <a:gd name="T89" fmla="*/ 46 h 96"/>
              <a:gd name="T90" fmla="*/ 52 w 84"/>
              <a:gd name="T91" fmla="*/ 46 h 96"/>
              <a:gd name="T92" fmla="*/ 56 w 84"/>
              <a:gd name="T93" fmla="*/ 35 h 96"/>
              <a:gd name="T94" fmla="*/ 55 w 84"/>
              <a:gd name="T95" fmla="*/ 46 h 96"/>
              <a:gd name="T96" fmla="*/ 43 w 84"/>
              <a:gd name="T97" fmla="*/ 0 h 96"/>
              <a:gd name="T98" fmla="*/ 72 w 84"/>
              <a:gd name="T99" fmla="*/ 12 h 96"/>
              <a:gd name="T100" fmla="*/ 84 w 84"/>
              <a:gd name="T101" fmla="*/ 41 h 96"/>
              <a:gd name="T102" fmla="*/ 72 w 84"/>
              <a:gd name="T103" fmla="*/ 71 h 96"/>
              <a:gd name="T104" fmla="*/ 65 w 84"/>
              <a:gd name="T105" fmla="*/ 76 h 96"/>
              <a:gd name="T106" fmla="*/ 63 w 84"/>
              <a:gd name="T107" fmla="*/ 73 h 96"/>
              <a:gd name="T108" fmla="*/ 59 w 84"/>
              <a:gd name="T109" fmla="*/ 69 h 96"/>
              <a:gd name="T110" fmla="*/ 66 w 84"/>
              <a:gd name="T111" fmla="*/ 64 h 96"/>
              <a:gd name="T112" fmla="*/ 75 w 84"/>
              <a:gd name="T113" fmla="*/ 41 h 96"/>
              <a:gd name="T114" fmla="*/ 66 w 84"/>
              <a:gd name="T115" fmla="*/ 19 h 96"/>
              <a:gd name="T116" fmla="*/ 43 w 84"/>
              <a:gd name="T117" fmla="*/ 10 h 96"/>
              <a:gd name="T118" fmla="*/ 31 w 84"/>
              <a:gd name="T119" fmla="*/ 12 h 96"/>
              <a:gd name="T120" fmla="*/ 29 w 84"/>
              <a:gd name="T121" fmla="*/ 6 h 96"/>
              <a:gd name="T122" fmla="*/ 28 w 84"/>
              <a:gd name="T123" fmla="*/ 3 h 96"/>
              <a:gd name="T124" fmla="*/ 43 w 84"/>
              <a:gd name="T125" fmla="*/ 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4" h="96">
                <a:moveTo>
                  <a:pt x="50" y="92"/>
                </a:moveTo>
                <a:cubicBezTo>
                  <a:pt x="52" y="88"/>
                  <a:pt x="55" y="84"/>
                  <a:pt x="57" y="81"/>
                </a:cubicBezTo>
                <a:cubicBezTo>
                  <a:pt x="58" y="79"/>
                  <a:pt x="58" y="77"/>
                  <a:pt x="56" y="75"/>
                </a:cubicBezTo>
                <a:cubicBezTo>
                  <a:pt x="52" y="71"/>
                  <a:pt x="48" y="67"/>
                  <a:pt x="43" y="63"/>
                </a:cubicBezTo>
                <a:cubicBezTo>
                  <a:pt x="41" y="61"/>
                  <a:pt x="40" y="61"/>
                  <a:pt x="38" y="62"/>
                </a:cubicBezTo>
                <a:cubicBezTo>
                  <a:pt x="35" y="63"/>
                  <a:pt x="33" y="65"/>
                  <a:pt x="30" y="67"/>
                </a:cubicBezTo>
                <a:cubicBezTo>
                  <a:pt x="21" y="53"/>
                  <a:pt x="19" y="45"/>
                  <a:pt x="17" y="35"/>
                </a:cubicBezTo>
                <a:cubicBezTo>
                  <a:pt x="20" y="34"/>
                  <a:pt x="23" y="32"/>
                  <a:pt x="26" y="31"/>
                </a:cubicBezTo>
                <a:cubicBezTo>
                  <a:pt x="27" y="30"/>
                  <a:pt x="28" y="28"/>
                  <a:pt x="27" y="25"/>
                </a:cubicBezTo>
                <a:cubicBezTo>
                  <a:pt x="26" y="20"/>
                  <a:pt x="24" y="14"/>
                  <a:pt x="22" y="8"/>
                </a:cubicBezTo>
                <a:cubicBezTo>
                  <a:pt x="22" y="6"/>
                  <a:pt x="20" y="4"/>
                  <a:pt x="18" y="4"/>
                </a:cubicBezTo>
                <a:cubicBezTo>
                  <a:pt x="14" y="5"/>
                  <a:pt x="9" y="5"/>
                  <a:pt x="4" y="6"/>
                </a:cubicBezTo>
                <a:cubicBezTo>
                  <a:pt x="0" y="6"/>
                  <a:pt x="0" y="7"/>
                  <a:pt x="0" y="10"/>
                </a:cubicBezTo>
                <a:cubicBezTo>
                  <a:pt x="1" y="46"/>
                  <a:pt x="15" y="78"/>
                  <a:pt x="43" y="94"/>
                </a:cubicBezTo>
                <a:cubicBezTo>
                  <a:pt x="46" y="96"/>
                  <a:pt x="47" y="96"/>
                  <a:pt x="50" y="92"/>
                </a:cubicBezTo>
                <a:close/>
                <a:moveTo>
                  <a:pt x="45" y="53"/>
                </a:moveTo>
                <a:cubicBezTo>
                  <a:pt x="32" y="53"/>
                  <a:pt x="32" y="53"/>
                  <a:pt x="32" y="53"/>
                </a:cubicBezTo>
                <a:cubicBezTo>
                  <a:pt x="32" y="50"/>
                  <a:pt x="32" y="50"/>
                  <a:pt x="32" y="50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6"/>
                  <a:pt x="42" y="34"/>
                  <a:pt x="42" y="32"/>
                </a:cubicBezTo>
                <a:cubicBezTo>
                  <a:pt x="42" y="31"/>
                  <a:pt x="42" y="30"/>
                  <a:pt x="41" y="30"/>
                </a:cubicBezTo>
                <a:cubicBezTo>
                  <a:pt x="40" y="30"/>
                  <a:pt x="40" y="31"/>
                  <a:pt x="40" y="31"/>
                </a:cubicBezTo>
                <a:cubicBezTo>
                  <a:pt x="39" y="36"/>
                  <a:pt x="39" y="36"/>
                  <a:pt x="39" y="36"/>
                </a:cubicBezTo>
                <a:cubicBezTo>
                  <a:pt x="34" y="36"/>
                  <a:pt x="34" y="36"/>
                  <a:pt x="34" y="36"/>
                </a:cubicBezTo>
                <a:cubicBezTo>
                  <a:pt x="34" y="31"/>
                  <a:pt x="34" y="31"/>
                  <a:pt x="34" y="31"/>
                </a:cubicBezTo>
                <a:cubicBezTo>
                  <a:pt x="35" y="28"/>
                  <a:pt x="37" y="26"/>
                  <a:pt x="42" y="26"/>
                </a:cubicBezTo>
                <a:cubicBezTo>
                  <a:pt x="44" y="26"/>
                  <a:pt x="46" y="27"/>
                  <a:pt x="47" y="28"/>
                </a:cubicBezTo>
                <a:cubicBezTo>
                  <a:pt x="48" y="29"/>
                  <a:pt x="48" y="31"/>
                  <a:pt x="47" y="34"/>
                </a:cubicBezTo>
                <a:cubicBezTo>
                  <a:pt x="47" y="35"/>
                  <a:pt x="47" y="36"/>
                  <a:pt x="47" y="37"/>
                </a:cubicBezTo>
                <a:cubicBezTo>
                  <a:pt x="38" y="50"/>
                  <a:pt x="38" y="50"/>
                  <a:pt x="38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63" y="50"/>
                </a:moveTo>
                <a:cubicBezTo>
                  <a:pt x="60" y="50"/>
                  <a:pt x="60" y="50"/>
                  <a:pt x="60" y="50"/>
                </a:cubicBezTo>
                <a:cubicBezTo>
                  <a:pt x="60" y="53"/>
                  <a:pt x="60" y="53"/>
                  <a:pt x="60" y="53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0"/>
                  <a:pt x="54" y="50"/>
                  <a:pt x="54" y="50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46"/>
                  <a:pt x="47" y="46"/>
                  <a:pt x="47" y="46"/>
                </a:cubicBezTo>
                <a:cubicBezTo>
                  <a:pt x="55" y="26"/>
                  <a:pt x="55" y="26"/>
                  <a:pt x="55" y="26"/>
                </a:cubicBezTo>
                <a:cubicBezTo>
                  <a:pt x="63" y="26"/>
                  <a:pt x="63" y="26"/>
                  <a:pt x="63" y="26"/>
                </a:cubicBezTo>
                <a:cubicBezTo>
                  <a:pt x="61" y="46"/>
                  <a:pt x="61" y="46"/>
                  <a:pt x="61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3" y="50"/>
                  <a:pt x="63" y="50"/>
                  <a:pt x="63" y="50"/>
                </a:cubicBezTo>
                <a:close/>
                <a:moveTo>
                  <a:pt x="55" y="46"/>
                </a:moveTo>
                <a:cubicBezTo>
                  <a:pt x="52" y="46"/>
                  <a:pt x="52" y="46"/>
                  <a:pt x="52" y="46"/>
                </a:cubicBezTo>
                <a:cubicBezTo>
                  <a:pt x="56" y="35"/>
                  <a:pt x="56" y="35"/>
                  <a:pt x="56" y="35"/>
                </a:cubicBezTo>
                <a:cubicBezTo>
                  <a:pt x="55" y="46"/>
                  <a:pt x="55" y="46"/>
                  <a:pt x="55" y="46"/>
                </a:cubicBezTo>
                <a:close/>
                <a:moveTo>
                  <a:pt x="43" y="0"/>
                </a:moveTo>
                <a:cubicBezTo>
                  <a:pt x="54" y="0"/>
                  <a:pt x="65" y="5"/>
                  <a:pt x="72" y="12"/>
                </a:cubicBezTo>
                <a:cubicBezTo>
                  <a:pt x="80" y="20"/>
                  <a:pt x="84" y="30"/>
                  <a:pt x="84" y="41"/>
                </a:cubicBezTo>
                <a:cubicBezTo>
                  <a:pt x="84" y="53"/>
                  <a:pt x="80" y="63"/>
                  <a:pt x="72" y="71"/>
                </a:cubicBezTo>
                <a:cubicBezTo>
                  <a:pt x="70" y="73"/>
                  <a:pt x="68" y="75"/>
                  <a:pt x="65" y="76"/>
                </a:cubicBezTo>
                <a:cubicBezTo>
                  <a:pt x="65" y="75"/>
                  <a:pt x="64" y="74"/>
                  <a:pt x="63" y="73"/>
                </a:cubicBezTo>
                <a:cubicBezTo>
                  <a:pt x="59" y="69"/>
                  <a:pt x="59" y="69"/>
                  <a:pt x="59" y="69"/>
                </a:cubicBezTo>
                <a:cubicBezTo>
                  <a:pt x="61" y="68"/>
                  <a:pt x="64" y="66"/>
                  <a:pt x="66" y="64"/>
                </a:cubicBezTo>
                <a:cubicBezTo>
                  <a:pt x="71" y="58"/>
                  <a:pt x="75" y="50"/>
                  <a:pt x="75" y="41"/>
                </a:cubicBezTo>
                <a:cubicBezTo>
                  <a:pt x="75" y="33"/>
                  <a:pt x="71" y="25"/>
                  <a:pt x="66" y="19"/>
                </a:cubicBezTo>
                <a:cubicBezTo>
                  <a:pt x="60" y="13"/>
                  <a:pt x="52" y="10"/>
                  <a:pt x="43" y="10"/>
                </a:cubicBezTo>
                <a:cubicBezTo>
                  <a:pt x="39" y="10"/>
                  <a:pt x="35" y="11"/>
                  <a:pt x="31" y="12"/>
                </a:cubicBezTo>
                <a:cubicBezTo>
                  <a:pt x="29" y="6"/>
                  <a:pt x="29" y="6"/>
                  <a:pt x="29" y="6"/>
                </a:cubicBezTo>
                <a:cubicBezTo>
                  <a:pt x="29" y="5"/>
                  <a:pt x="28" y="4"/>
                  <a:pt x="28" y="3"/>
                </a:cubicBezTo>
                <a:cubicBezTo>
                  <a:pt x="33" y="1"/>
                  <a:pt x="38" y="0"/>
                  <a:pt x="4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8" name="Freeform 1107"/>
          <p:cNvSpPr>
            <a:spLocks noEditPoints="1"/>
          </p:cNvSpPr>
          <p:nvPr/>
        </p:nvSpPr>
        <p:spPr bwMode="auto">
          <a:xfrm>
            <a:off x="6258563" y="3764299"/>
            <a:ext cx="320983" cy="506932"/>
          </a:xfrm>
          <a:custGeom>
            <a:avLst/>
            <a:gdLst>
              <a:gd name="T0" fmla="*/ 57 w 67"/>
              <a:gd name="T1" fmla="*/ 10 h 106"/>
              <a:gd name="T2" fmla="*/ 62 w 67"/>
              <a:gd name="T3" fmla="*/ 51 h 106"/>
              <a:gd name="T4" fmla="*/ 51 w 67"/>
              <a:gd name="T5" fmla="*/ 66 h 106"/>
              <a:gd name="T6" fmla="*/ 55 w 67"/>
              <a:gd name="T7" fmla="*/ 65 h 106"/>
              <a:gd name="T8" fmla="*/ 57 w 67"/>
              <a:gd name="T9" fmla="*/ 73 h 106"/>
              <a:gd name="T10" fmla="*/ 56 w 67"/>
              <a:gd name="T11" fmla="*/ 80 h 106"/>
              <a:gd name="T12" fmla="*/ 57 w 67"/>
              <a:gd name="T13" fmla="*/ 86 h 106"/>
              <a:gd name="T14" fmla="*/ 55 w 67"/>
              <a:gd name="T15" fmla="*/ 93 h 106"/>
              <a:gd name="T16" fmla="*/ 15 w 67"/>
              <a:gd name="T17" fmla="*/ 97 h 106"/>
              <a:gd name="T18" fmla="*/ 12 w 67"/>
              <a:gd name="T19" fmla="*/ 95 h 106"/>
              <a:gd name="T20" fmla="*/ 12 w 67"/>
              <a:gd name="T21" fmla="*/ 83 h 106"/>
              <a:gd name="T22" fmla="*/ 12 w 67"/>
              <a:gd name="T23" fmla="*/ 82 h 106"/>
              <a:gd name="T24" fmla="*/ 12 w 67"/>
              <a:gd name="T25" fmla="*/ 71 h 106"/>
              <a:gd name="T26" fmla="*/ 15 w 67"/>
              <a:gd name="T27" fmla="*/ 69 h 106"/>
              <a:gd name="T28" fmla="*/ 16 w 67"/>
              <a:gd name="T29" fmla="*/ 63 h 106"/>
              <a:gd name="T30" fmla="*/ 0 w 67"/>
              <a:gd name="T31" fmla="*/ 34 h 106"/>
              <a:gd name="T32" fmla="*/ 33 w 67"/>
              <a:gd name="T33" fmla="*/ 0 h 106"/>
              <a:gd name="T34" fmla="*/ 28 w 67"/>
              <a:gd name="T35" fmla="*/ 41 h 106"/>
              <a:gd name="T36" fmla="*/ 30 w 67"/>
              <a:gd name="T37" fmla="*/ 39 h 106"/>
              <a:gd name="T38" fmla="*/ 33 w 67"/>
              <a:gd name="T39" fmla="*/ 41 h 106"/>
              <a:gd name="T40" fmla="*/ 36 w 67"/>
              <a:gd name="T41" fmla="*/ 39 h 106"/>
              <a:gd name="T42" fmla="*/ 39 w 67"/>
              <a:gd name="T43" fmla="*/ 41 h 106"/>
              <a:gd name="T44" fmla="*/ 43 w 67"/>
              <a:gd name="T45" fmla="*/ 38 h 106"/>
              <a:gd name="T46" fmla="*/ 39 w 67"/>
              <a:gd name="T47" fmla="*/ 52 h 106"/>
              <a:gd name="T48" fmla="*/ 44 w 67"/>
              <a:gd name="T49" fmla="*/ 66 h 106"/>
              <a:gd name="T50" fmla="*/ 44 w 67"/>
              <a:gd name="T51" fmla="*/ 58 h 106"/>
              <a:gd name="T52" fmla="*/ 56 w 67"/>
              <a:gd name="T53" fmla="*/ 47 h 106"/>
              <a:gd name="T54" fmla="*/ 52 w 67"/>
              <a:gd name="T55" fmla="*/ 15 h 106"/>
              <a:gd name="T56" fmla="*/ 15 w 67"/>
              <a:gd name="T57" fmla="*/ 15 h 106"/>
              <a:gd name="T58" fmla="*/ 11 w 67"/>
              <a:gd name="T59" fmla="*/ 48 h 106"/>
              <a:gd name="T60" fmla="*/ 23 w 67"/>
              <a:gd name="T61" fmla="*/ 59 h 106"/>
              <a:gd name="T62" fmla="*/ 23 w 67"/>
              <a:gd name="T63" fmla="*/ 67 h 106"/>
              <a:gd name="T64" fmla="*/ 29 w 67"/>
              <a:gd name="T65" fmla="*/ 52 h 106"/>
              <a:gd name="T66" fmla="*/ 25 w 67"/>
              <a:gd name="T67" fmla="*/ 38 h 106"/>
              <a:gd name="T68" fmla="*/ 40 w 67"/>
              <a:gd name="T69" fmla="*/ 43 h 106"/>
              <a:gd name="T70" fmla="*/ 36 w 67"/>
              <a:gd name="T71" fmla="*/ 42 h 106"/>
              <a:gd name="T72" fmla="*/ 30 w 67"/>
              <a:gd name="T73" fmla="*/ 42 h 106"/>
              <a:gd name="T74" fmla="*/ 27 w 67"/>
              <a:gd name="T75" fmla="*/ 42 h 106"/>
              <a:gd name="T76" fmla="*/ 32 w 67"/>
              <a:gd name="T77" fmla="*/ 51 h 106"/>
              <a:gd name="T78" fmla="*/ 32 w 67"/>
              <a:gd name="T79" fmla="*/ 67 h 106"/>
              <a:gd name="T80" fmla="*/ 35 w 67"/>
              <a:gd name="T81" fmla="*/ 51 h 106"/>
              <a:gd name="T82" fmla="*/ 35 w 67"/>
              <a:gd name="T83" fmla="*/ 50 h 106"/>
              <a:gd name="T84" fmla="*/ 43 w 67"/>
              <a:gd name="T85" fmla="*/ 96 h 106"/>
              <a:gd name="T86" fmla="*/ 34 w 67"/>
              <a:gd name="T87" fmla="*/ 106 h 106"/>
              <a:gd name="T88" fmla="*/ 43 w 67"/>
              <a:gd name="T89" fmla="*/ 96 h 106"/>
              <a:gd name="T90" fmla="*/ 17 w 67"/>
              <a:gd name="T91" fmla="*/ 88 h 106"/>
              <a:gd name="T92" fmla="*/ 17 w 67"/>
              <a:gd name="T93" fmla="*/ 90 h 106"/>
              <a:gd name="T94" fmla="*/ 50 w 67"/>
              <a:gd name="T95" fmla="*/ 86 h 106"/>
              <a:gd name="T96" fmla="*/ 50 w 67"/>
              <a:gd name="T97" fmla="*/ 73 h 106"/>
              <a:gd name="T98" fmla="*/ 17 w 67"/>
              <a:gd name="T99" fmla="*/ 77 h 106"/>
              <a:gd name="T100" fmla="*/ 50 w 67"/>
              <a:gd name="T101" fmla="*/ 74 h 106"/>
              <a:gd name="T102" fmla="*/ 50 w 67"/>
              <a:gd name="T103" fmla="*/ 7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7" h="106">
                <a:moveTo>
                  <a:pt x="33" y="0"/>
                </a:moveTo>
                <a:cubicBezTo>
                  <a:pt x="43" y="0"/>
                  <a:pt x="51" y="4"/>
                  <a:pt x="57" y="10"/>
                </a:cubicBezTo>
                <a:cubicBezTo>
                  <a:pt x="63" y="16"/>
                  <a:pt x="67" y="25"/>
                  <a:pt x="67" y="34"/>
                </a:cubicBezTo>
                <a:cubicBezTo>
                  <a:pt x="67" y="40"/>
                  <a:pt x="65" y="46"/>
                  <a:pt x="62" y="51"/>
                </a:cubicBezTo>
                <a:cubicBezTo>
                  <a:pt x="59" y="56"/>
                  <a:pt x="56" y="59"/>
                  <a:pt x="51" y="62"/>
                </a:cubicBezTo>
                <a:cubicBezTo>
                  <a:pt x="51" y="66"/>
                  <a:pt x="51" y="66"/>
                  <a:pt x="51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5" y="65"/>
                  <a:pt x="55" y="65"/>
                  <a:pt x="55" y="65"/>
                </a:cubicBezTo>
                <a:cubicBezTo>
                  <a:pt x="56" y="68"/>
                  <a:pt x="56" y="68"/>
                  <a:pt x="56" y="68"/>
                </a:cubicBezTo>
                <a:cubicBezTo>
                  <a:pt x="57" y="70"/>
                  <a:pt x="57" y="72"/>
                  <a:pt x="57" y="73"/>
                </a:cubicBezTo>
                <a:cubicBezTo>
                  <a:pt x="57" y="75"/>
                  <a:pt x="57" y="77"/>
                  <a:pt x="56" y="79"/>
                </a:cubicBezTo>
                <a:cubicBezTo>
                  <a:pt x="56" y="80"/>
                  <a:pt x="56" y="80"/>
                  <a:pt x="56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57" y="82"/>
                  <a:pt x="57" y="84"/>
                  <a:pt x="57" y="86"/>
                </a:cubicBezTo>
                <a:cubicBezTo>
                  <a:pt x="57" y="88"/>
                  <a:pt x="57" y="90"/>
                  <a:pt x="56" y="92"/>
                </a:cubicBezTo>
                <a:cubicBezTo>
                  <a:pt x="55" y="93"/>
                  <a:pt x="55" y="93"/>
                  <a:pt x="55" y="93"/>
                </a:cubicBezTo>
                <a:cubicBezTo>
                  <a:pt x="53" y="94"/>
                  <a:pt x="53" y="94"/>
                  <a:pt x="53" y="94"/>
                </a:cubicBezTo>
                <a:cubicBezTo>
                  <a:pt x="15" y="97"/>
                  <a:pt x="15" y="97"/>
                  <a:pt x="15" y="97"/>
                </a:cubicBezTo>
                <a:cubicBezTo>
                  <a:pt x="13" y="97"/>
                  <a:pt x="13" y="97"/>
                  <a:pt x="13" y="97"/>
                </a:cubicBezTo>
                <a:cubicBezTo>
                  <a:pt x="12" y="95"/>
                  <a:pt x="12" y="95"/>
                  <a:pt x="12" y="95"/>
                </a:cubicBezTo>
                <a:cubicBezTo>
                  <a:pt x="11" y="93"/>
                  <a:pt x="11" y="91"/>
                  <a:pt x="10" y="90"/>
                </a:cubicBezTo>
                <a:cubicBezTo>
                  <a:pt x="10" y="88"/>
                  <a:pt x="11" y="86"/>
                  <a:pt x="12" y="83"/>
                </a:cubicBezTo>
                <a:cubicBezTo>
                  <a:pt x="12" y="83"/>
                  <a:pt x="12" y="83"/>
                  <a:pt x="12" y="83"/>
                </a:cubicBezTo>
                <a:cubicBezTo>
                  <a:pt x="12" y="82"/>
                  <a:pt x="12" y="82"/>
                  <a:pt x="12" y="82"/>
                </a:cubicBezTo>
                <a:cubicBezTo>
                  <a:pt x="11" y="81"/>
                  <a:pt x="11" y="79"/>
                  <a:pt x="10" y="77"/>
                </a:cubicBezTo>
                <a:cubicBezTo>
                  <a:pt x="10" y="75"/>
                  <a:pt x="11" y="73"/>
                  <a:pt x="12" y="71"/>
                </a:cubicBezTo>
                <a:cubicBezTo>
                  <a:pt x="13" y="69"/>
                  <a:pt x="13" y="69"/>
                  <a:pt x="13" y="69"/>
                </a:cubicBezTo>
                <a:cubicBezTo>
                  <a:pt x="15" y="69"/>
                  <a:pt x="15" y="69"/>
                  <a:pt x="15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6" y="63"/>
                  <a:pt x="16" y="63"/>
                  <a:pt x="16" y="63"/>
                </a:cubicBezTo>
                <a:cubicBezTo>
                  <a:pt x="11" y="60"/>
                  <a:pt x="7" y="56"/>
                  <a:pt x="5" y="51"/>
                </a:cubicBezTo>
                <a:cubicBezTo>
                  <a:pt x="2" y="46"/>
                  <a:pt x="0" y="40"/>
                  <a:pt x="0" y="34"/>
                </a:cubicBezTo>
                <a:cubicBezTo>
                  <a:pt x="0" y="25"/>
                  <a:pt x="4" y="16"/>
                  <a:pt x="10" y="10"/>
                </a:cubicBezTo>
                <a:cubicBezTo>
                  <a:pt x="16" y="4"/>
                  <a:pt x="24" y="0"/>
                  <a:pt x="33" y="0"/>
                </a:cubicBezTo>
                <a:close/>
                <a:moveTo>
                  <a:pt x="26" y="40"/>
                </a:moveTo>
                <a:cubicBezTo>
                  <a:pt x="27" y="41"/>
                  <a:pt x="27" y="41"/>
                  <a:pt x="28" y="41"/>
                </a:cubicBezTo>
                <a:cubicBezTo>
                  <a:pt x="28" y="41"/>
                  <a:pt x="29" y="41"/>
                  <a:pt x="30" y="40"/>
                </a:cubicBezTo>
                <a:cubicBezTo>
                  <a:pt x="30" y="39"/>
                  <a:pt x="30" y="39"/>
                  <a:pt x="30" y="39"/>
                </a:cubicBezTo>
                <a:cubicBezTo>
                  <a:pt x="31" y="40"/>
                  <a:pt x="31" y="40"/>
                  <a:pt x="31" y="40"/>
                </a:cubicBezTo>
                <a:cubicBezTo>
                  <a:pt x="32" y="41"/>
                  <a:pt x="32" y="41"/>
                  <a:pt x="33" y="41"/>
                </a:cubicBezTo>
                <a:cubicBezTo>
                  <a:pt x="34" y="41"/>
                  <a:pt x="35" y="41"/>
                  <a:pt x="35" y="40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7" y="41"/>
                  <a:pt x="38" y="41"/>
                  <a:pt x="39" y="41"/>
                </a:cubicBezTo>
                <a:cubicBezTo>
                  <a:pt x="40" y="41"/>
                  <a:pt x="41" y="41"/>
                  <a:pt x="42" y="40"/>
                </a:cubicBezTo>
                <a:cubicBezTo>
                  <a:pt x="43" y="38"/>
                  <a:pt x="43" y="38"/>
                  <a:pt x="43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67"/>
                  <a:pt x="39" y="67"/>
                  <a:pt x="39" y="67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60"/>
                  <a:pt x="44" y="60"/>
                  <a:pt x="44" y="60"/>
                </a:cubicBezTo>
                <a:cubicBezTo>
                  <a:pt x="44" y="58"/>
                  <a:pt x="44" y="58"/>
                  <a:pt x="44" y="58"/>
                </a:cubicBezTo>
                <a:cubicBezTo>
                  <a:pt x="46" y="57"/>
                  <a:pt x="46" y="57"/>
                  <a:pt x="46" y="57"/>
                </a:cubicBezTo>
                <a:cubicBezTo>
                  <a:pt x="50" y="55"/>
                  <a:pt x="54" y="52"/>
                  <a:pt x="56" y="47"/>
                </a:cubicBezTo>
                <a:cubicBezTo>
                  <a:pt x="59" y="44"/>
                  <a:pt x="60" y="39"/>
                  <a:pt x="60" y="34"/>
                </a:cubicBezTo>
                <a:cubicBezTo>
                  <a:pt x="60" y="27"/>
                  <a:pt x="57" y="20"/>
                  <a:pt x="52" y="15"/>
                </a:cubicBezTo>
                <a:cubicBezTo>
                  <a:pt x="47" y="10"/>
                  <a:pt x="41" y="7"/>
                  <a:pt x="33" y="7"/>
                </a:cubicBezTo>
                <a:cubicBezTo>
                  <a:pt x="26" y="7"/>
                  <a:pt x="19" y="10"/>
                  <a:pt x="15" y="15"/>
                </a:cubicBezTo>
                <a:cubicBezTo>
                  <a:pt x="10" y="20"/>
                  <a:pt x="7" y="27"/>
                  <a:pt x="7" y="34"/>
                </a:cubicBezTo>
                <a:cubicBezTo>
                  <a:pt x="7" y="39"/>
                  <a:pt x="8" y="44"/>
                  <a:pt x="11" y="48"/>
                </a:cubicBezTo>
                <a:cubicBezTo>
                  <a:pt x="13" y="52"/>
                  <a:pt x="17" y="55"/>
                  <a:pt x="21" y="58"/>
                </a:cubicBezTo>
                <a:cubicBezTo>
                  <a:pt x="23" y="59"/>
                  <a:pt x="23" y="59"/>
                  <a:pt x="23" y="59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7"/>
                  <a:pt x="23" y="67"/>
                  <a:pt x="23" y="67"/>
                </a:cubicBezTo>
                <a:cubicBezTo>
                  <a:pt x="29" y="67"/>
                  <a:pt x="29" y="67"/>
                  <a:pt x="29" y="67"/>
                </a:cubicBezTo>
                <a:cubicBezTo>
                  <a:pt x="29" y="52"/>
                  <a:pt x="29" y="52"/>
                  <a:pt x="29" y="52"/>
                </a:cubicBezTo>
                <a:cubicBezTo>
                  <a:pt x="22" y="40"/>
                  <a:pt x="22" y="40"/>
                  <a:pt x="22" y="40"/>
                </a:cubicBezTo>
                <a:cubicBezTo>
                  <a:pt x="25" y="38"/>
                  <a:pt x="25" y="38"/>
                  <a:pt x="25" y="38"/>
                </a:cubicBezTo>
                <a:cubicBezTo>
                  <a:pt x="26" y="40"/>
                  <a:pt x="26" y="40"/>
                  <a:pt x="26" y="40"/>
                </a:cubicBezTo>
                <a:close/>
                <a:moveTo>
                  <a:pt x="40" y="43"/>
                </a:moveTo>
                <a:cubicBezTo>
                  <a:pt x="40" y="43"/>
                  <a:pt x="40" y="43"/>
                  <a:pt x="39" y="43"/>
                </a:cubicBezTo>
                <a:cubicBezTo>
                  <a:pt x="38" y="43"/>
                  <a:pt x="37" y="43"/>
                  <a:pt x="36" y="42"/>
                </a:cubicBezTo>
                <a:cubicBezTo>
                  <a:pt x="35" y="42"/>
                  <a:pt x="34" y="43"/>
                  <a:pt x="33" y="43"/>
                </a:cubicBezTo>
                <a:cubicBezTo>
                  <a:pt x="32" y="43"/>
                  <a:pt x="31" y="42"/>
                  <a:pt x="30" y="42"/>
                </a:cubicBezTo>
                <a:cubicBezTo>
                  <a:pt x="29" y="42"/>
                  <a:pt x="28" y="43"/>
                  <a:pt x="28" y="43"/>
                </a:cubicBezTo>
                <a:cubicBezTo>
                  <a:pt x="27" y="43"/>
                  <a:pt x="27" y="43"/>
                  <a:pt x="27" y="42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51"/>
                  <a:pt x="32" y="51"/>
                  <a:pt x="32" y="51"/>
                </a:cubicBezTo>
                <a:cubicBezTo>
                  <a:pt x="32" y="67"/>
                  <a:pt x="32" y="67"/>
                  <a:pt x="32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0"/>
                  <a:pt x="35" y="50"/>
                  <a:pt x="35" y="50"/>
                </a:cubicBezTo>
                <a:cubicBezTo>
                  <a:pt x="40" y="43"/>
                  <a:pt x="40" y="43"/>
                  <a:pt x="40" y="43"/>
                </a:cubicBezTo>
                <a:close/>
                <a:moveTo>
                  <a:pt x="43" y="96"/>
                </a:moveTo>
                <a:cubicBezTo>
                  <a:pt x="24" y="98"/>
                  <a:pt x="24" y="98"/>
                  <a:pt x="24" y="98"/>
                </a:cubicBezTo>
                <a:cubicBezTo>
                  <a:pt x="25" y="103"/>
                  <a:pt x="29" y="106"/>
                  <a:pt x="34" y="106"/>
                </a:cubicBezTo>
                <a:cubicBezTo>
                  <a:pt x="39" y="106"/>
                  <a:pt x="43" y="102"/>
                  <a:pt x="43" y="97"/>
                </a:cubicBezTo>
                <a:cubicBezTo>
                  <a:pt x="43" y="97"/>
                  <a:pt x="43" y="97"/>
                  <a:pt x="43" y="96"/>
                </a:cubicBezTo>
                <a:close/>
                <a:moveTo>
                  <a:pt x="50" y="85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89"/>
                  <a:pt x="17" y="89"/>
                  <a:pt x="17" y="89"/>
                </a:cubicBezTo>
                <a:cubicBezTo>
                  <a:pt x="17" y="89"/>
                  <a:pt x="17" y="90"/>
                  <a:pt x="17" y="90"/>
                </a:cubicBezTo>
                <a:cubicBezTo>
                  <a:pt x="50" y="87"/>
                  <a:pt x="50" y="87"/>
                  <a:pt x="50" y="87"/>
                </a:cubicBezTo>
                <a:cubicBezTo>
                  <a:pt x="50" y="87"/>
                  <a:pt x="50" y="86"/>
                  <a:pt x="50" y="86"/>
                </a:cubicBezTo>
                <a:cubicBezTo>
                  <a:pt x="50" y="86"/>
                  <a:pt x="50" y="86"/>
                  <a:pt x="50" y="85"/>
                </a:cubicBezTo>
                <a:close/>
                <a:moveTo>
                  <a:pt x="50" y="73"/>
                </a:moveTo>
                <a:cubicBezTo>
                  <a:pt x="17" y="76"/>
                  <a:pt x="17" y="76"/>
                  <a:pt x="17" y="76"/>
                </a:cubicBezTo>
                <a:cubicBezTo>
                  <a:pt x="17" y="76"/>
                  <a:pt x="17" y="76"/>
                  <a:pt x="17" y="77"/>
                </a:cubicBezTo>
                <a:cubicBezTo>
                  <a:pt x="17" y="77"/>
                  <a:pt x="17" y="77"/>
                  <a:pt x="17" y="77"/>
                </a:cubicBezTo>
                <a:cubicBezTo>
                  <a:pt x="50" y="74"/>
                  <a:pt x="50" y="74"/>
                  <a:pt x="50" y="74"/>
                </a:cubicBezTo>
                <a:cubicBezTo>
                  <a:pt x="50" y="74"/>
                  <a:pt x="50" y="74"/>
                  <a:pt x="50" y="73"/>
                </a:cubicBezTo>
                <a:cubicBezTo>
                  <a:pt x="50" y="73"/>
                  <a:pt x="50" y="73"/>
                  <a:pt x="50" y="7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9" name="Freeform 1108"/>
          <p:cNvSpPr>
            <a:spLocks noEditPoints="1"/>
          </p:cNvSpPr>
          <p:nvPr/>
        </p:nvSpPr>
        <p:spPr bwMode="auto">
          <a:xfrm>
            <a:off x="6201008" y="2719584"/>
            <a:ext cx="436094" cy="444950"/>
          </a:xfrm>
          <a:custGeom>
            <a:avLst/>
            <a:gdLst>
              <a:gd name="T0" fmla="*/ 87 w 91"/>
              <a:gd name="T1" fmla="*/ 39 h 93"/>
              <a:gd name="T2" fmla="*/ 91 w 91"/>
              <a:gd name="T3" fmla="*/ 46 h 93"/>
              <a:gd name="T4" fmla="*/ 91 w 91"/>
              <a:gd name="T5" fmla="*/ 83 h 93"/>
              <a:gd name="T6" fmla="*/ 81 w 91"/>
              <a:gd name="T7" fmla="*/ 93 h 93"/>
              <a:gd name="T8" fmla="*/ 10 w 91"/>
              <a:gd name="T9" fmla="*/ 93 h 93"/>
              <a:gd name="T10" fmla="*/ 0 w 91"/>
              <a:gd name="T11" fmla="*/ 83 h 93"/>
              <a:gd name="T12" fmla="*/ 0 w 91"/>
              <a:gd name="T13" fmla="*/ 46 h 93"/>
              <a:gd name="T14" fmla="*/ 3 w 91"/>
              <a:gd name="T15" fmla="*/ 40 h 93"/>
              <a:gd name="T16" fmla="*/ 3 w 91"/>
              <a:gd name="T17" fmla="*/ 40 h 93"/>
              <a:gd name="T18" fmla="*/ 3 w 91"/>
              <a:gd name="T19" fmla="*/ 40 h 93"/>
              <a:gd name="T20" fmla="*/ 3 w 91"/>
              <a:gd name="T21" fmla="*/ 39 h 93"/>
              <a:gd name="T22" fmla="*/ 40 w 91"/>
              <a:gd name="T23" fmla="*/ 3 h 93"/>
              <a:gd name="T24" fmla="*/ 51 w 91"/>
              <a:gd name="T25" fmla="*/ 3 h 93"/>
              <a:gd name="T26" fmla="*/ 87 w 91"/>
              <a:gd name="T27" fmla="*/ 39 h 93"/>
              <a:gd name="T28" fmla="*/ 16 w 91"/>
              <a:gd name="T29" fmla="*/ 30 h 93"/>
              <a:gd name="T30" fmla="*/ 16 w 91"/>
              <a:gd name="T31" fmla="*/ 52 h 93"/>
              <a:gd name="T32" fmla="*/ 46 w 91"/>
              <a:gd name="T33" fmla="*/ 75 h 93"/>
              <a:gd name="T34" fmla="*/ 73 w 91"/>
              <a:gd name="T35" fmla="*/ 54 h 93"/>
              <a:gd name="T36" fmla="*/ 73 w 91"/>
              <a:gd name="T37" fmla="*/ 30 h 93"/>
              <a:gd name="T38" fmla="*/ 16 w 91"/>
              <a:gd name="T39" fmla="*/ 30 h 93"/>
              <a:gd name="T40" fmla="*/ 26 w 91"/>
              <a:gd name="T41" fmla="*/ 35 h 93"/>
              <a:gd name="T42" fmla="*/ 26 w 91"/>
              <a:gd name="T43" fmla="*/ 39 h 93"/>
              <a:gd name="T44" fmla="*/ 64 w 91"/>
              <a:gd name="T45" fmla="*/ 39 h 93"/>
              <a:gd name="T46" fmla="*/ 64 w 91"/>
              <a:gd name="T47" fmla="*/ 35 h 93"/>
              <a:gd name="T48" fmla="*/ 26 w 91"/>
              <a:gd name="T49" fmla="*/ 35 h 93"/>
              <a:gd name="T50" fmla="*/ 26 w 91"/>
              <a:gd name="T51" fmla="*/ 51 h 93"/>
              <a:gd name="T52" fmla="*/ 26 w 91"/>
              <a:gd name="T53" fmla="*/ 55 h 93"/>
              <a:gd name="T54" fmla="*/ 64 w 91"/>
              <a:gd name="T55" fmla="*/ 55 h 93"/>
              <a:gd name="T56" fmla="*/ 64 w 91"/>
              <a:gd name="T57" fmla="*/ 51 h 93"/>
              <a:gd name="T58" fmla="*/ 26 w 91"/>
              <a:gd name="T59" fmla="*/ 51 h 93"/>
              <a:gd name="T60" fmla="*/ 26 w 91"/>
              <a:gd name="T61" fmla="*/ 43 h 93"/>
              <a:gd name="T62" fmla="*/ 26 w 91"/>
              <a:gd name="T63" fmla="*/ 47 h 93"/>
              <a:gd name="T64" fmla="*/ 64 w 91"/>
              <a:gd name="T65" fmla="*/ 47 h 93"/>
              <a:gd name="T66" fmla="*/ 64 w 91"/>
              <a:gd name="T67" fmla="*/ 43 h 93"/>
              <a:gd name="T68" fmla="*/ 26 w 91"/>
              <a:gd name="T69" fmla="*/ 43 h 93"/>
              <a:gd name="T70" fmla="*/ 10 w 91"/>
              <a:gd name="T71" fmla="*/ 87 h 93"/>
              <a:gd name="T72" fmla="*/ 28 w 91"/>
              <a:gd name="T73" fmla="*/ 70 h 93"/>
              <a:gd name="T74" fmla="*/ 28 w 91"/>
              <a:gd name="T75" fmla="*/ 67 h 93"/>
              <a:gd name="T76" fmla="*/ 26 w 91"/>
              <a:gd name="T77" fmla="*/ 67 h 93"/>
              <a:gd name="T78" fmla="*/ 8 w 91"/>
              <a:gd name="T79" fmla="*/ 84 h 93"/>
              <a:gd name="T80" fmla="*/ 8 w 91"/>
              <a:gd name="T81" fmla="*/ 87 h 93"/>
              <a:gd name="T82" fmla="*/ 10 w 91"/>
              <a:gd name="T83" fmla="*/ 87 h 93"/>
              <a:gd name="T84" fmla="*/ 85 w 91"/>
              <a:gd name="T85" fmla="*/ 84 h 93"/>
              <a:gd name="T86" fmla="*/ 67 w 91"/>
              <a:gd name="T87" fmla="*/ 67 h 93"/>
              <a:gd name="T88" fmla="*/ 64 w 91"/>
              <a:gd name="T89" fmla="*/ 67 h 93"/>
              <a:gd name="T90" fmla="*/ 64 w 91"/>
              <a:gd name="T91" fmla="*/ 70 h 93"/>
              <a:gd name="T92" fmla="*/ 82 w 91"/>
              <a:gd name="T93" fmla="*/ 87 h 93"/>
              <a:gd name="T94" fmla="*/ 85 w 91"/>
              <a:gd name="T95" fmla="*/ 87 h 93"/>
              <a:gd name="T96" fmla="*/ 85 w 91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1" h="93">
                <a:moveTo>
                  <a:pt x="87" y="39"/>
                </a:moveTo>
                <a:cubicBezTo>
                  <a:pt x="89" y="40"/>
                  <a:pt x="91" y="43"/>
                  <a:pt x="91" y="46"/>
                </a:cubicBezTo>
                <a:cubicBezTo>
                  <a:pt x="91" y="83"/>
                  <a:pt x="91" y="83"/>
                  <a:pt x="91" y="83"/>
                </a:cubicBezTo>
                <a:cubicBezTo>
                  <a:pt x="91" y="89"/>
                  <a:pt x="86" y="93"/>
                  <a:pt x="81" y="93"/>
                </a:cubicBezTo>
                <a:cubicBezTo>
                  <a:pt x="10" y="93"/>
                  <a:pt x="10" y="93"/>
                  <a:pt x="10" y="93"/>
                </a:cubicBezTo>
                <a:cubicBezTo>
                  <a:pt x="5" y="93"/>
                  <a:pt x="0" y="89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40"/>
                  <a:pt x="3" y="39"/>
                </a:cubicBezTo>
                <a:cubicBezTo>
                  <a:pt x="40" y="3"/>
                  <a:pt x="40" y="3"/>
                  <a:pt x="40" y="3"/>
                </a:cubicBezTo>
                <a:cubicBezTo>
                  <a:pt x="43" y="0"/>
                  <a:pt x="47" y="0"/>
                  <a:pt x="51" y="3"/>
                </a:cubicBezTo>
                <a:cubicBezTo>
                  <a:pt x="87" y="39"/>
                  <a:pt x="87" y="39"/>
                  <a:pt x="87" y="39"/>
                </a:cubicBezTo>
                <a:close/>
                <a:moveTo>
                  <a:pt x="16" y="30"/>
                </a:moveTo>
                <a:cubicBezTo>
                  <a:pt x="16" y="52"/>
                  <a:pt x="16" y="52"/>
                  <a:pt x="16" y="52"/>
                </a:cubicBezTo>
                <a:cubicBezTo>
                  <a:pt x="46" y="75"/>
                  <a:pt x="46" y="75"/>
                  <a:pt x="46" y="75"/>
                </a:cubicBezTo>
                <a:cubicBezTo>
                  <a:pt x="73" y="54"/>
                  <a:pt x="73" y="54"/>
                  <a:pt x="73" y="54"/>
                </a:cubicBezTo>
                <a:cubicBezTo>
                  <a:pt x="73" y="30"/>
                  <a:pt x="73" y="30"/>
                  <a:pt x="73" y="30"/>
                </a:cubicBezTo>
                <a:cubicBezTo>
                  <a:pt x="16" y="30"/>
                  <a:pt x="16" y="30"/>
                  <a:pt x="16" y="30"/>
                </a:cubicBezTo>
                <a:close/>
                <a:moveTo>
                  <a:pt x="26" y="35"/>
                </a:moveTo>
                <a:cubicBezTo>
                  <a:pt x="26" y="39"/>
                  <a:pt x="26" y="39"/>
                  <a:pt x="26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35"/>
                  <a:pt x="64" y="35"/>
                  <a:pt x="64" y="35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6" y="51"/>
                </a:moveTo>
                <a:cubicBezTo>
                  <a:pt x="26" y="55"/>
                  <a:pt x="26" y="55"/>
                  <a:pt x="26" y="55"/>
                </a:cubicBezTo>
                <a:cubicBezTo>
                  <a:pt x="64" y="55"/>
                  <a:pt x="64" y="55"/>
                  <a:pt x="64" y="55"/>
                </a:cubicBezTo>
                <a:cubicBezTo>
                  <a:pt x="64" y="51"/>
                  <a:pt x="64" y="51"/>
                  <a:pt x="64" y="51"/>
                </a:cubicBezTo>
                <a:cubicBezTo>
                  <a:pt x="26" y="51"/>
                  <a:pt x="26" y="51"/>
                  <a:pt x="26" y="51"/>
                </a:cubicBezTo>
                <a:close/>
                <a:moveTo>
                  <a:pt x="26" y="43"/>
                </a:moveTo>
                <a:cubicBezTo>
                  <a:pt x="26" y="47"/>
                  <a:pt x="26" y="47"/>
                  <a:pt x="26" y="47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43"/>
                  <a:pt x="64" y="43"/>
                  <a:pt x="64" y="43"/>
                </a:cubicBezTo>
                <a:cubicBezTo>
                  <a:pt x="26" y="43"/>
                  <a:pt x="26" y="43"/>
                  <a:pt x="26" y="43"/>
                </a:cubicBezTo>
                <a:close/>
                <a:moveTo>
                  <a:pt x="10" y="87"/>
                </a:moveTo>
                <a:cubicBezTo>
                  <a:pt x="28" y="70"/>
                  <a:pt x="28" y="70"/>
                  <a:pt x="28" y="70"/>
                </a:cubicBezTo>
                <a:cubicBezTo>
                  <a:pt x="29" y="69"/>
                  <a:pt x="29" y="68"/>
                  <a:pt x="28" y="67"/>
                </a:cubicBezTo>
                <a:cubicBezTo>
                  <a:pt x="28" y="66"/>
                  <a:pt x="27" y="66"/>
                  <a:pt x="26" y="67"/>
                </a:cubicBezTo>
                <a:cubicBezTo>
                  <a:pt x="8" y="84"/>
                  <a:pt x="8" y="84"/>
                  <a:pt x="8" y="84"/>
                </a:cubicBezTo>
                <a:cubicBezTo>
                  <a:pt x="7" y="85"/>
                  <a:pt x="7" y="86"/>
                  <a:pt x="8" y="87"/>
                </a:cubicBezTo>
                <a:cubicBezTo>
                  <a:pt x="8" y="88"/>
                  <a:pt x="10" y="88"/>
                  <a:pt x="10" y="87"/>
                </a:cubicBezTo>
                <a:close/>
                <a:moveTo>
                  <a:pt x="85" y="84"/>
                </a:moveTo>
                <a:cubicBezTo>
                  <a:pt x="67" y="67"/>
                  <a:pt x="67" y="67"/>
                  <a:pt x="67" y="67"/>
                </a:cubicBezTo>
                <a:cubicBezTo>
                  <a:pt x="66" y="66"/>
                  <a:pt x="65" y="66"/>
                  <a:pt x="64" y="67"/>
                </a:cubicBezTo>
                <a:cubicBezTo>
                  <a:pt x="63" y="68"/>
                  <a:pt x="63" y="69"/>
                  <a:pt x="64" y="70"/>
                </a:cubicBezTo>
                <a:cubicBezTo>
                  <a:pt x="82" y="87"/>
                  <a:pt x="82" y="87"/>
                  <a:pt x="82" y="87"/>
                </a:cubicBezTo>
                <a:cubicBezTo>
                  <a:pt x="83" y="88"/>
                  <a:pt x="84" y="88"/>
                  <a:pt x="85" y="87"/>
                </a:cubicBezTo>
                <a:cubicBezTo>
                  <a:pt x="85" y="86"/>
                  <a:pt x="85" y="85"/>
                  <a:pt x="85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0" name="Freeform 1109"/>
          <p:cNvSpPr>
            <a:spLocks noEditPoints="1"/>
          </p:cNvSpPr>
          <p:nvPr/>
        </p:nvSpPr>
        <p:spPr bwMode="auto">
          <a:xfrm>
            <a:off x="8913478" y="3886051"/>
            <a:ext cx="566702" cy="263429"/>
          </a:xfrm>
          <a:custGeom>
            <a:avLst/>
            <a:gdLst>
              <a:gd name="T0" fmla="*/ 49 w 256"/>
              <a:gd name="T1" fmla="*/ 0 h 119"/>
              <a:gd name="T2" fmla="*/ 49 w 256"/>
              <a:gd name="T3" fmla="*/ 0 h 119"/>
              <a:gd name="T4" fmla="*/ 51 w 256"/>
              <a:gd name="T5" fmla="*/ 0 h 119"/>
              <a:gd name="T6" fmla="*/ 51 w 256"/>
              <a:gd name="T7" fmla="*/ 0 h 119"/>
              <a:gd name="T8" fmla="*/ 151 w 256"/>
              <a:gd name="T9" fmla="*/ 0 h 119"/>
              <a:gd name="T10" fmla="*/ 170 w 256"/>
              <a:gd name="T11" fmla="*/ 22 h 119"/>
              <a:gd name="T12" fmla="*/ 215 w 256"/>
              <a:gd name="T13" fmla="*/ 22 h 119"/>
              <a:gd name="T14" fmla="*/ 256 w 256"/>
              <a:gd name="T15" fmla="*/ 67 h 119"/>
              <a:gd name="T16" fmla="*/ 243 w 256"/>
              <a:gd name="T17" fmla="*/ 67 h 119"/>
              <a:gd name="T18" fmla="*/ 243 w 256"/>
              <a:gd name="T19" fmla="*/ 110 h 119"/>
              <a:gd name="T20" fmla="*/ 243 w 256"/>
              <a:gd name="T21" fmla="*/ 119 h 119"/>
              <a:gd name="T22" fmla="*/ 235 w 256"/>
              <a:gd name="T23" fmla="*/ 119 h 119"/>
              <a:gd name="T24" fmla="*/ 17 w 256"/>
              <a:gd name="T25" fmla="*/ 119 h 119"/>
              <a:gd name="T26" fmla="*/ 10 w 256"/>
              <a:gd name="T27" fmla="*/ 119 h 119"/>
              <a:gd name="T28" fmla="*/ 10 w 256"/>
              <a:gd name="T29" fmla="*/ 110 h 119"/>
              <a:gd name="T30" fmla="*/ 10 w 256"/>
              <a:gd name="T31" fmla="*/ 67 h 119"/>
              <a:gd name="T32" fmla="*/ 6 w 256"/>
              <a:gd name="T33" fmla="*/ 67 h 119"/>
              <a:gd name="T34" fmla="*/ 0 w 256"/>
              <a:gd name="T35" fmla="*/ 54 h 119"/>
              <a:gd name="T36" fmla="*/ 49 w 256"/>
              <a:gd name="T37" fmla="*/ 2 h 119"/>
              <a:gd name="T38" fmla="*/ 49 w 256"/>
              <a:gd name="T39" fmla="*/ 0 h 119"/>
              <a:gd name="T40" fmla="*/ 49 w 256"/>
              <a:gd name="T41" fmla="*/ 0 h 119"/>
              <a:gd name="T42" fmla="*/ 204 w 256"/>
              <a:gd name="T43" fmla="*/ 67 h 119"/>
              <a:gd name="T44" fmla="*/ 204 w 256"/>
              <a:gd name="T45" fmla="*/ 89 h 119"/>
              <a:gd name="T46" fmla="*/ 187 w 256"/>
              <a:gd name="T47" fmla="*/ 89 h 119"/>
              <a:gd name="T48" fmla="*/ 187 w 256"/>
              <a:gd name="T49" fmla="*/ 67 h 119"/>
              <a:gd name="T50" fmla="*/ 170 w 256"/>
              <a:gd name="T51" fmla="*/ 67 h 119"/>
              <a:gd name="T52" fmla="*/ 159 w 256"/>
              <a:gd name="T53" fmla="*/ 54 h 119"/>
              <a:gd name="T54" fmla="*/ 97 w 256"/>
              <a:gd name="T55" fmla="*/ 54 h 119"/>
              <a:gd name="T56" fmla="*/ 60 w 256"/>
              <a:gd name="T57" fmla="*/ 13 h 119"/>
              <a:gd name="T58" fmla="*/ 23 w 256"/>
              <a:gd name="T59" fmla="*/ 52 h 119"/>
              <a:gd name="T60" fmla="*/ 26 w 256"/>
              <a:gd name="T61" fmla="*/ 52 h 119"/>
              <a:gd name="T62" fmla="*/ 26 w 256"/>
              <a:gd name="T63" fmla="*/ 60 h 119"/>
              <a:gd name="T64" fmla="*/ 26 w 256"/>
              <a:gd name="T65" fmla="*/ 101 h 119"/>
              <a:gd name="T66" fmla="*/ 101 w 256"/>
              <a:gd name="T67" fmla="*/ 101 h 119"/>
              <a:gd name="T68" fmla="*/ 101 w 256"/>
              <a:gd name="T69" fmla="*/ 63 h 119"/>
              <a:gd name="T70" fmla="*/ 123 w 256"/>
              <a:gd name="T71" fmla="*/ 63 h 119"/>
              <a:gd name="T72" fmla="*/ 123 w 256"/>
              <a:gd name="T73" fmla="*/ 101 h 119"/>
              <a:gd name="T74" fmla="*/ 228 w 256"/>
              <a:gd name="T75" fmla="*/ 101 h 119"/>
              <a:gd name="T76" fmla="*/ 226 w 256"/>
              <a:gd name="T77" fmla="*/ 67 h 119"/>
              <a:gd name="T78" fmla="*/ 204 w 256"/>
              <a:gd name="T79" fmla="*/ 67 h 119"/>
              <a:gd name="T80" fmla="*/ 204 w 256"/>
              <a:gd name="T81" fmla="*/ 67 h 119"/>
              <a:gd name="T82" fmla="*/ 140 w 256"/>
              <a:gd name="T83" fmla="*/ 65 h 119"/>
              <a:gd name="T84" fmla="*/ 140 w 256"/>
              <a:gd name="T85" fmla="*/ 89 h 119"/>
              <a:gd name="T86" fmla="*/ 157 w 256"/>
              <a:gd name="T87" fmla="*/ 89 h 119"/>
              <a:gd name="T88" fmla="*/ 157 w 256"/>
              <a:gd name="T89" fmla="*/ 65 h 119"/>
              <a:gd name="T90" fmla="*/ 140 w 256"/>
              <a:gd name="T91" fmla="*/ 65 h 119"/>
              <a:gd name="T92" fmla="*/ 140 w 256"/>
              <a:gd name="T93" fmla="*/ 65 h 119"/>
              <a:gd name="T94" fmla="*/ 49 w 256"/>
              <a:gd name="T95" fmla="*/ 65 h 119"/>
              <a:gd name="T96" fmla="*/ 49 w 256"/>
              <a:gd name="T97" fmla="*/ 89 h 119"/>
              <a:gd name="T98" fmla="*/ 66 w 256"/>
              <a:gd name="T99" fmla="*/ 89 h 119"/>
              <a:gd name="T100" fmla="*/ 66 w 256"/>
              <a:gd name="T101" fmla="*/ 65 h 119"/>
              <a:gd name="T102" fmla="*/ 49 w 256"/>
              <a:gd name="T103" fmla="*/ 6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56" h="119">
                <a:moveTo>
                  <a:pt x="49" y="0"/>
                </a:moveTo>
                <a:lnTo>
                  <a:pt x="49" y="0"/>
                </a:lnTo>
                <a:lnTo>
                  <a:pt x="51" y="0"/>
                </a:lnTo>
                <a:lnTo>
                  <a:pt x="51" y="0"/>
                </a:lnTo>
                <a:lnTo>
                  <a:pt x="151" y="0"/>
                </a:lnTo>
                <a:lnTo>
                  <a:pt x="170" y="22"/>
                </a:lnTo>
                <a:lnTo>
                  <a:pt x="215" y="22"/>
                </a:lnTo>
                <a:lnTo>
                  <a:pt x="256" y="67"/>
                </a:lnTo>
                <a:lnTo>
                  <a:pt x="243" y="67"/>
                </a:lnTo>
                <a:lnTo>
                  <a:pt x="243" y="110"/>
                </a:lnTo>
                <a:lnTo>
                  <a:pt x="243" y="119"/>
                </a:lnTo>
                <a:lnTo>
                  <a:pt x="235" y="119"/>
                </a:lnTo>
                <a:lnTo>
                  <a:pt x="17" y="119"/>
                </a:lnTo>
                <a:lnTo>
                  <a:pt x="10" y="119"/>
                </a:lnTo>
                <a:lnTo>
                  <a:pt x="10" y="110"/>
                </a:lnTo>
                <a:lnTo>
                  <a:pt x="10" y="67"/>
                </a:lnTo>
                <a:lnTo>
                  <a:pt x="6" y="67"/>
                </a:lnTo>
                <a:lnTo>
                  <a:pt x="0" y="54"/>
                </a:lnTo>
                <a:lnTo>
                  <a:pt x="49" y="2"/>
                </a:lnTo>
                <a:lnTo>
                  <a:pt x="49" y="0"/>
                </a:lnTo>
                <a:lnTo>
                  <a:pt x="49" y="0"/>
                </a:lnTo>
                <a:close/>
                <a:moveTo>
                  <a:pt x="204" y="67"/>
                </a:moveTo>
                <a:lnTo>
                  <a:pt x="204" y="89"/>
                </a:lnTo>
                <a:lnTo>
                  <a:pt x="187" y="89"/>
                </a:lnTo>
                <a:lnTo>
                  <a:pt x="187" y="67"/>
                </a:lnTo>
                <a:lnTo>
                  <a:pt x="170" y="67"/>
                </a:lnTo>
                <a:lnTo>
                  <a:pt x="159" y="54"/>
                </a:lnTo>
                <a:lnTo>
                  <a:pt x="97" y="54"/>
                </a:lnTo>
                <a:lnTo>
                  <a:pt x="60" y="13"/>
                </a:lnTo>
                <a:lnTo>
                  <a:pt x="23" y="52"/>
                </a:lnTo>
                <a:lnTo>
                  <a:pt x="26" y="52"/>
                </a:lnTo>
                <a:lnTo>
                  <a:pt x="26" y="60"/>
                </a:lnTo>
                <a:lnTo>
                  <a:pt x="26" y="101"/>
                </a:lnTo>
                <a:lnTo>
                  <a:pt x="101" y="101"/>
                </a:lnTo>
                <a:lnTo>
                  <a:pt x="101" y="63"/>
                </a:lnTo>
                <a:lnTo>
                  <a:pt x="123" y="63"/>
                </a:lnTo>
                <a:lnTo>
                  <a:pt x="123" y="101"/>
                </a:lnTo>
                <a:lnTo>
                  <a:pt x="228" y="101"/>
                </a:lnTo>
                <a:lnTo>
                  <a:pt x="226" y="67"/>
                </a:lnTo>
                <a:lnTo>
                  <a:pt x="204" y="67"/>
                </a:lnTo>
                <a:lnTo>
                  <a:pt x="204" y="67"/>
                </a:lnTo>
                <a:close/>
                <a:moveTo>
                  <a:pt x="140" y="65"/>
                </a:moveTo>
                <a:lnTo>
                  <a:pt x="140" y="89"/>
                </a:lnTo>
                <a:lnTo>
                  <a:pt x="157" y="89"/>
                </a:lnTo>
                <a:lnTo>
                  <a:pt x="157" y="65"/>
                </a:lnTo>
                <a:lnTo>
                  <a:pt x="140" y="65"/>
                </a:lnTo>
                <a:lnTo>
                  <a:pt x="140" y="65"/>
                </a:lnTo>
                <a:close/>
                <a:moveTo>
                  <a:pt x="49" y="65"/>
                </a:moveTo>
                <a:lnTo>
                  <a:pt x="49" y="89"/>
                </a:lnTo>
                <a:lnTo>
                  <a:pt x="66" y="89"/>
                </a:lnTo>
                <a:lnTo>
                  <a:pt x="66" y="65"/>
                </a:lnTo>
                <a:lnTo>
                  <a:pt x="49" y="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1" name="Freeform 1110"/>
          <p:cNvSpPr>
            <a:spLocks noEditPoints="1"/>
          </p:cNvSpPr>
          <p:nvPr/>
        </p:nvSpPr>
        <p:spPr bwMode="auto">
          <a:xfrm>
            <a:off x="9038757" y="2682553"/>
            <a:ext cx="441422" cy="514011"/>
          </a:xfrm>
          <a:custGeom>
            <a:avLst/>
            <a:gdLst>
              <a:gd name="T0" fmla="*/ 233 w 233"/>
              <a:gd name="T1" fmla="*/ 118 h 271"/>
              <a:gd name="T2" fmla="*/ 205 w 233"/>
              <a:gd name="T3" fmla="*/ 262 h 271"/>
              <a:gd name="T4" fmla="*/ 200 w 233"/>
              <a:gd name="T5" fmla="*/ 271 h 271"/>
              <a:gd name="T6" fmla="*/ 175 w 233"/>
              <a:gd name="T7" fmla="*/ 262 h 271"/>
              <a:gd name="T8" fmla="*/ 57 w 233"/>
              <a:gd name="T9" fmla="*/ 271 h 271"/>
              <a:gd name="T10" fmla="*/ 32 w 233"/>
              <a:gd name="T11" fmla="*/ 262 h 271"/>
              <a:gd name="T12" fmla="*/ 0 w 233"/>
              <a:gd name="T13" fmla="*/ 234 h 271"/>
              <a:gd name="T14" fmla="*/ 28 w 233"/>
              <a:gd name="T15" fmla="*/ 90 h 271"/>
              <a:gd name="T16" fmla="*/ 56 w 233"/>
              <a:gd name="T17" fmla="*/ 20 h 271"/>
              <a:gd name="T18" fmla="*/ 122 w 233"/>
              <a:gd name="T19" fmla="*/ 0 h 271"/>
              <a:gd name="T20" fmla="*/ 103 w 233"/>
              <a:gd name="T21" fmla="*/ 65 h 271"/>
              <a:gd name="T22" fmla="*/ 61 w 233"/>
              <a:gd name="T23" fmla="*/ 84 h 271"/>
              <a:gd name="T24" fmla="*/ 43 w 233"/>
              <a:gd name="T25" fmla="*/ 31 h 271"/>
              <a:gd name="T26" fmla="*/ 80 w 233"/>
              <a:gd name="T27" fmla="*/ 137 h 271"/>
              <a:gd name="T28" fmla="*/ 55 w 233"/>
              <a:gd name="T29" fmla="*/ 181 h 271"/>
              <a:gd name="T30" fmla="*/ 80 w 233"/>
              <a:gd name="T31" fmla="*/ 137 h 271"/>
              <a:gd name="T32" fmla="*/ 180 w 233"/>
              <a:gd name="T33" fmla="*/ 126 h 271"/>
              <a:gd name="T34" fmla="*/ 214 w 233"/>
              <a:gd name="T35" fmla="*/ 119 h 271"/>
              <a:gd name="T36" fmla="*/ 196 w 233"/>
              <a:gd name="T37" fmla="*/ 205 h 271"/>
              <a:gd name="T38" fmla="*/ 196 w 233"/>
              <a:gd name="T39" fmla="*/ 225 h 271"/>
              <a:gd name="T40" fmla="*/ 196 w 233"/>
              <a:gd name="T41" fmla="*/ 205 h 271"/>
              <a:gd name="T42" fmla="*/ 187 w 233"/>
              <a:gd name="T43" fmla="*/ 185 h 271"/>
              <a:gd name="T44" fmla="*/ 206 w 233"/>
              <a:gd name="T45" fmla="*/ 185 h 271"/>
              <a:gd name="T46" fmla="*/ 180 w 233"/>
              <a:gd name="T47" fmla="*/ 151 h 271"/>
              <a:gd name="T48" fmla="*/ 214 w 233"/>
              <a:gd name="T49" fmla="*/ 158 h 271"/>
              <a:gd name="T50" fmla="*/ 180 w 233"/>
              <a:gd name="T51" fmla="*/ 151 h 271"/>
              <a:gd name="T52" fmla="*/ 180 w 233"/>
              <a:gd name="T53" fmla="*/ 147 h 271"/>
              <a:gd name="T54" fmla="*/ 214 w 233"/>
              <a:gd name="T55" fmla="*/ 141 h 271"/>
              <a:gd name="T56" fmla="*/ 180 w 233"/>
              <a:gd name="T57" fmla="*/ 130 h 271"/>
              <a:gd name="T58" fmla="*/ 214 w 233"/>
              <a:gd name="T59" fmla="*/ 136 h 271"/>
              <a:gd name="T60" fmla="*/ 180 w 233"/>
              <a:gd name="T61" fmla="*/ 130 h 271"/>
              <a:gd name="T62" fmla="*/ 34 w 233"/>
              <a:gd name="T63" fmla="*/ 159 h 271"/>
              <a:gd name="T64" fmla="*/ 71 w 233"/>
              <a:gd name="T65" fmla="*/ 226 h 271"/>
              <a:gd name="T66" fmla="*/ 170 w 233"/>
              <a:gd name="T67" fmla="*/ 189 h 271"/>
              <a:gd name="T68" fmla="*/ 133 w 233"/>
              <a:gd name="T69" fmla="*/ 122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33" h="271">
                <a:moveTo>
                  <a:pt x="205" y="90"/>
                </a:moveTo>
                <a:cubicBezTo>
                  <a:pt x="221" y="90"/>
                  <a:pt x="233" y="103"/>
                  <a:pt x="233" y="118"/>
                </a:cubicBezTo>
                <a:cubicBezTo>
                  <a:pt x="233" y="234"/>
                  <a:pt x="233" y="234"/>
                  <a:pt x="233" y="234"/>
                </a:cubicBezTo>
                <a:cubicBezTo>
                  <a:pt x="233" y="250"/>
                  <a:pt x="221" y="262"/>
                  <a:pt x="205" y="262"/>
                </a:cubicBezTo>
                <a:cubicBezTo>
                  <a:pt x="200" y="262"/>
                  <a:pt x="200" y="262"/>
                  <a:pt x="200" y="262"/>
                </a:cubicBezTo>
                <a:cubicBezTo>
                  <a:pt x="200" y="271"/>
                  <a:pt x="200" y="271"/>
                  <a:pt x="200" y="271"/>
                </a:cubicBezTo>
                <a:cubicBezTo>
                  <a:pt x="175" y="271"/>
                  <a:pt x="175" y="271"/>
                  <a:pt x="175" y="271"/>
                </a:cubicBezTo>
                <a:cubicBezTo>
                  <a:pt x="175" y="262"/>
                  <a:pt x="175" y="262"/>
                  <a:pt x="175" y="262"/>
                </a:cubicBezTo>
                <a:cubicBezTo>
                  <a:pt x="57" y="262"/>
                  <a:pt x="57" y="262"/>
                  <a:pt x="57" y="262"/>
                </a:cubicBezTo>
                <a:cubicBezTo>
                  <a:pt x="57" y="271"/>
                  <a:pt x="57" y="271"/>
                  <a:pt x="57" y="271"/>
                </a:cubicBezTo>
                <a:cubicBezTo>
                  <a:pt x="32" y="271"/>
                  <a:pt x="32" y="271"/>
                  <a:pt x="32" y="271"/>
                </a:cubicBezTo>
                <a:cubicBezTo>
                  <a:pt x="32" y="262"/>
                  <a:pt x="32" y="262"/>
                  <a:pt x="32" y="262"/>
                </a:cubicBezTo>
                <a:cubicBezTo>
                  <a:pt x="28" y="262"/>
                  <a:pt x="28" y="262"/>
                  <a:pt x="28" y="262"/>
                </a:cubicBezTo>
                <a:cubicBezTo>
                  <a:pt x="13" y="262"/>
                  <a:pt x="0" y="250"/>
                  <a:pt x="0" y="234"/>
                </a:cubicBezTo>
                <a:cubicBezTo>
                  <a:pt x="0" y="118"/>
                  <a:pt x="0" y="118"/>
                  <a:pt x="0" y="118"/>
                </a:cubicBezTo>
                <a:cubicBezTo>
                  <a:pt x="0" y="103"/>
                  <a:pt x="13" y="90"/>
                  <a:pt x="28" y="90"/>
                </a:cubicBezTo>
                <a:cubicBezTo>
                  <a:pt x="91" y="90"/>
                  <a:pt x="155" y="90"/>
                  <a:pt x="205" y="90"/>
                </a:cubicBezTo>
                <a:close/>
                <a:moveTo>
                  <a:pt x="56" y="20"/>
                </a:moveTo>
                <a:cubicBezTo>
                  <a:pt x="87" y="57"/>
                  <a:pt x="87" y="57"/>
                  <a:pt x="87" y="57"/>
                </a:cubicBezTo>
                <a:cubicBezTo>
                  <a:pt x="122" y="0"/>
                  <a:pt x="122" y="0"/>
                  <a:pt x="122" y="0"/>
                </a:cubicBezTo>
                <a:cubicBezTo>
                  <a:pt x="137" y="9"/>
                  <a:pt x="137" y="9"/>
                  <a:pt x="137" y="9"/>
                </a:cubicBezTo>
                <a:cubicBezTo>
                  <a:pt x="103" y="65"/>
                  <a:pt x="103" y="65"/>
                  <a:pt x="103" y="65"/>
                </a:cubicBezTo>
                <a:cubicBezTo>
                  <a:pt x="110" y="69"/>
                  <a:pt x="114" y="76"/>
                  <a:pt x="116" y="84"/>
                </a:cubicBezTo>
                <a:cubicBezTo>
                  <a:pt x="61" y="84"/>
                  <a:pt x="61" y="84"/>
                  <a:pt x="61" y="84"/>
                </a:cubicBezTo>
                <a:cubicBezTo>
                  <a:pt x="62" y="77"/>
                  <a:pt x="66" y="70"/>
                  <a:pt x="72" y="66"/>
                </a:cubicBezTo>
                <a:cubicBezTo>
                  <a:pt x="43" y="31"/>
                  <a:pt x="43" y="31"/>
                  <a:pt x="43" y="31"/>
                </a:cubicBezTo>
                <a:cubicBezTo>
                  <a:pt x="56" y="20"/>
                  <a:pt x="56" y="20"/>
                  <a:pt x="56" y="20"/>
                </a:cubicBezTo>
                <a:close/>
                <a:moveTo>
                  <a:pt x="80" y="137"/>
                </a:moveTo>
                <a:cubicBezTo>
                  <a:pt x="71" y="132"/>
                  <a:pt x="58" y="137"/>
                  <a:pt x="51" y="149"/>
                </a:cubicBezTo>
                <a:cubicBezTo>
                  <a:pt x="44" y="161"/>
                  <a:pt x="46" y="175"/>
                  <a:pt x="55" y="181"/>
                </a:cubicBezTo>
                <a:cubicBezTo>
                  <a:pt x="64" y="186"/>
                  <a:pt x="69" y="175"/>
                  <a:pt x="76" y="163"/>
                </a:cubicBezTo>
                <a:cubicBezTo>
                  <a:pt x="83" y="151"/>
                  <a:pt x="89" y="142"/>
                  <a:pt x="80" y="137"/>
                </a:cubicBezTo>
                <a:close/>
                <a:moveTo>
                  <a:pt x="180" y="119"/>
                </a:moveTo>
                <a:cubicBezTo>
                  <a:pt x="180" y="126"/>
                  <a:pt x="180" y="126"/>
                  <a:pt x="180" y="126"/>
                </a:cubicBezTo>
                <a:cubicBezTo>
                  <a:pt x="214" y="126"/>
                  <a:pt x="214" y="126"/>
                  <a:pt x="214" y="126"/>
                </a:cubicBezTo>
                <a:cubicBezTo>
                  <a:pt x="214" y="119"/>
                  <a:pt x="214" y="119"/>
                  <a:pt x="214" y="119"/>
                </a:cubicBezTo>
                <a:cubicBezTo>
                  <a:pt x="180" y="119"/>
                  <a:pt x="180" y="119"/>
                  <a:pt x="180" y="119"/>
                </a:cubicBezTo>
                <a:close/>
                <a:moveTo>
                  <a:pt x="196" y="205"/>
                </a:moveTo>
                <a:cubicBezTo>
                  <a:pt x="191" y="205"/>
                  <a:pt x="187" y="210"/>
                  <a:pt x="187" y="215"/>
                </a:cubicBezTo>
                <a:cubicBezTo>
                  <a:pt x="187" y="220"/>
                  <a:pt x="191" y="225"/>
                  <a:pt x="196" y="225"/>
                </a:cubicBezTo>
                <a:cubicBezTo>
                  <a:pt x="202" y="225"/>
                  <a:pt x="206" y="220"/>
                  <a:pt x="206" y="215"/>
                </a:cubicBezTo>
                <a:cubicBezTo>
                  <a:pt x="206" y="210"/>
                  <a:pt x="202" y="205"/>
                  <a:pt x="196" y="205"/>
                </a:cubicBezTo>
                <a:close/>
                <a:moveTo>
                  <a:pt x="196" y="176"/>
                </a:moveTo>
                <a:cubicBezTo>
                  <a:pt x="191" y="176"/>
                  <a:pt x="187" y="180"/>
                  <a:pt x="187" y="185"/>
                </a:cubicBezTo>
                <a:cubicBezTo>
                  <a:pt x="187" y="191"/>
                  <a:pt x="191" y="195"/>
                  <a:pt x="196" y="195"/>
                </a:cubicBezTo>
                <a:cubicBezTo>
                  <a:pt x="202" y="195"/>
                  <a:pt x="206" y="191"/>
                  <a:pt x="206" y="185"/>
                </a:cubicBezTo>
                <a:cubicBezTo>
                  <a:pt x="206" y="180"/>
                  <a:pt x="202" y="176"/>
                  <a:pt x="196" y="176"/>
                </a:cubicBezTo>
                <a:close/>
                <a:moveTo>
                  <a:pt x="180" y="151"/>
                </a:moveTo>
                <a:cubicBezTo>
                  <a:pt x="180" y="158"/>
                  <a:pt x="180" y="158"/>
                  <a:pt x="180" y="158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51"/>
                  <a:pt x="214" y="151"/>
                  <a:pt x="214" y="151"/>
                </a:cubicBezTo>
                <a:cubicBezTo>
                  <a:pt x="180" y="151"/>
                  <a:pt x="180" y="151"/>
                  <a:pt x="180" y="151"/>
                </a:cubicBezTo>
                <a:close/>
                <a:moveTo>
                  <a:pt x="180" y="141"/>
                </a:moveTo>
                <a:cubicBezTo>
                  <a:pt x="180" y="147"/>
                  <a:pt x="180" y="147"/>
                  <a:pt x="180" y="147"/>
                </a:cubicBezTo>
                <a:cubicBezTo>
                  <a:pt x="214" y="147"/>
                  <a:pt x="214" y="147"/>
                  <a:pt x="214" y="147"/>
                </a:cubicBezTo>
                <a:cubicBezTo>
                  <a:pt x="214" y="141"/>
                  <a:pt x="214" y="141"/>
                  <a:pt x="214" y="141"/>
                </a:cubicBezTo>
                <a:cubicBezTo>
                  <a:pt x="180" y="141"/>
                  <a:pt x="180" y="141"/>
                  <a:pt x="180" y="141"/>
                </a:cubicBezTo>
                <a:close/>
                <a:moveTo>
                  <a:pt x="180" y="130"/>
                </a:moveTo>
                <a:cubicBezTo>
                  <a:pt x="180" y="136"/>
                  <a:pt x="180" y="136"/>
                  <a:pt x="180" y="136"/>
                </a:cubicBezTo>
                <a:cubicBezTo>
                  <a:pt x="214" y="136"/>
                  <a:pt x="214" y="136"/>
                  <a:pt x="214" y="136"/>
                </a:cubicBezTo>
                <a:cubicBezTo>
                  <a:pt x="214" y="130"/>
                  <a:pt x="214" y="130"/>
                  <a:pt x="214" y="130"/>
                </a:cubicBezTo>
                <a:cubicBezTo>
                  <a:pt x="180" y="130"/>
                  <a:pt x="180" y="130"/>
                  <a:pt x="180" y="130"/>
                </a:cubicBezTo>
                <a:close/>
                <a:moveTo>
                  <a:pt x="71" y="122"/>
                </a:moveTo>
                <a:cubicBezTo>
                  <a:pt x="51" y="122"/>
                  <a:pt x="34" y="139"/>
                  <a:pt x="34" y="159"/>
                </a:cubicBezTo>
                <a:cubicBezTo>
                  <a:pt x="34" y="189"/>
                  <a:pt x="34" y="189"/>
                  <a:pt x="34" y="189"/>
                </a:cubicBezTo>
                <a:cubicBezTo>
                  <a:pt x="34" y="210"/>
                  <a:pt x="51" y="226"/>
                  <a:pt x="71" y="226"/>
                </a:cubicBezTo>
                <a:cubicBezTo>
                  <a:pt x="133" y="226"/>
                  <a:pt x="133" y="226"/>
                  <a:pt x="133" y="226"/>
                </a:cubicBezTo>
                <a:cubicBezTo>
                  <a:pt x="153" y="226"/>
                  <a:pt x="170" y="210"/>
                  <a:pt x="170" y="189"/>
                </a:cubicBezTo>
                <a:cubicBezTo>
                  <a:pt x="170" y="159"/>
                  <a:pt x="170" y="159"/>
                  <a:pt x="170" y="159"/>
                </a:cubicBezTo>
                <a:cubicBezTo>
                  <a:pt x="170" y="139"/>
                  <a:pt x="153" y="122"/>
                  <a:pt x="133" y="122"/>
                </a:cubicBezTo>
                <a:lnTo>
                  <a:pt x="71" y="12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12" name="Group 1111"/>
          <p:cNvGrpSpPr/>
          <p:nvPr/>
        </p:nvGrpSpPr>
        <p:grpSpPr>
          <a:xfrm>
            <a:off x="6696228" y="2487812"/>
            <a:ext cx="1953732" cy="868609"/>
            <a:chOff x="1098171" y="3570851"/>
            <a:chExt cx="1745511" cy="823659"/>
          </a:xfrm>
        </p:grpSpPr>
        <p:sp>
          <p:nvSpPr>
            <p:cNvPr id="1113" name="TextBox 1112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4" name="Rectangle 1113"/>
            <p:cNvSpPr/>
            <p:nvPr/>
          </p:nvSpPr>
          <p:spPr>
            <a:xfrm>
              <a:off x="1098171" y="3899582"/>
              <a:ext cx="1745511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0" name="Group 1129"/>
          <p:cNvGrpSpPr/>
          <p:nvPr/>
        </p:nvGrpSpPr>
        <p:grpSpPr>
          <a:xfrm>
            <a:off x="9559041" y="2487813"/>
            <a:ext cx="1988312" cy="868611"/>
            <a:chOff x="1098171" y="3570851"/>
            <a:chExt cx="1776406" cy="823661"/>
          </a:xfrm>
        </p:grpSpPr>
        <p:sp>
          <p:nvSpPr>
            <p:cNvPr id="1131" name="TextBox 1130"/>
            <p:cNvSpPr txBox="1"/>
            <p:nvPr/>
          </p:nvSpPr>
          <p:spPr>
            <a:xfrm>
              <a:off x="1103759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2" name="Rectangle 1131"/>
            <p:cNvSpPr/>
            <p:nvPr/>
          </p:nvSpPr>
          <p:spPr>
            <a:xfrm>
              <a:off x="1098171" y="3899584"/>
              <a:ext cx="177640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3" name="Group 1132"/>
          <p:cNvGrpSpPr/>
          <p:nvPr/>
        </p:nvGrpSpPr>
        <p:grpSpPr>
          <a:xfrm>
            <a:off x="6696229" y="3536134"/>
            <a:ext cx="1919830" cy="868609"/>
            <a:chOff x="1098171" y="3570851"/>
            <a:chExt cx="1715222" cy="823659"/>
          </a:xfrm>
        </p:grpSpPr>
        <p:sp>
          <p:nvSpPr>
            <p:cNvPr id="1134" name="TextBox 1133"/>
            <p:cNvSpPr txBox="1"/>
            <p:nvPr/>
          </p:nvSpPr>
          <p:spPr>
            <a:xfrm>
              <a:off x="111246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5" name="Rectangle 1134"/>
            <p:cNvSpPr/>
            <p:nvPr/>
          </p:nvSpPr>
          <p:spPr>
            <a:xfrm>
              <a:off x="1098171" y="3899582"/>
              <a:ext cx="1715222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6" name="Group 1135"/>
          <p:cNvGrpSpPr/>
          <p:nvPr/>
        </p:nvGrpSpPr>
        <p:grpSpPr>
          <a:xfrm>
            <a:off x="9559041" y="3536134"/>
            <a:ext cx="1964985" cy="868609"/>
            <a:chOff x="1098171" y="3570851"/>
            <a:chExt cx="1755565" cy="823659"/>
          </a:xfrm>
        </p:grpSpPr>
        <p:sp>
          <p:nvSpPr>
            <p:cNvPr id="1137" name="TextBox 1136"/>
            <p:cNvSpPr txBox="1"/>
            <p:nvPr/>
          </p:nvSpPr>
          <p:spPr>
            <a:xfrm>
              <a:off x="1103757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38" name="Rectangle 1137"/>
            <p:cNvSpPr/>
            <p:nvPr/>
          </p:nvSpPr>
          <p:spPr>
            <a:xfrm>
              <a:off x="1098171" y="3899582"/>
              <a:ext cx="175556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9" name="Group 1138"/>
          <p:cNvGrpSpPr/>
          <p:nvPr/>
        </p:nvGrpSpPr>
        <p:grpSpPr>
          <a:xfrm>
            <a:off x="6696228" y="4635759"/>
            <a:ext cx="2065940" cy="868607"/>
            <a:chOff x="1098172" y="3570851"/>
            <a:chExt cx="1845760" cy="823657"/>
          </a:xfrm>
        </p:grpSpPr>
        <p:sp>
          <p:nvSpPr>
            <p:cNvPr id="1140" name="TextBox 1139"/>
            <p:cNvSpPr txBox="1"/>
            <p:nvPr/>
          </p:nvSpPr>
          <p:spPr>
            <a:xfrm>
              <a:off x="1103756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1" name="Rectangle 1140"/>
            <p:cNvSpPr/>
            <p:nvPr/>
          </p:nvSpPr>
          <p:spPr>
            <a:xfrm>
              <a:off x="1098172" y="3899580"/>
              <a:ext cx="1845760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42" name="Group 1141"/>
          <p:cNvGrpSpPr/>
          <p:nvPr/>
        </p:nvGrpSpPr>
        <p:grpSpPr>
          <a:xfrm>
            <a:off x="9559040" y="4635759"/>
            <a:ext cx="1964984" cy="868609"/>
            <a:chOff x="1098172" y="3570851"/>
            <a:chExt cx="1755564" cy="823659"/>
          </a:xfrm>
        </p:grpSpPr>
        <p:sp>
          <p:nvSpPr>
            <p:cNvPr id="1143" name="TextBox 1142"/>
            <p:cNvSpPr txBox="1"/>
            <p:nvPr/>
          </p:nvSpPr>
          <p:spPr>
            <a:xfrm>
              <a:off x="1106348" y="3570851"/>
              <a:ext cx="128779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44" name="Rectangle 1143"/>
            <p:cNvSpPr/>
            <p:nvPr/>
          </p:nvSpPr>
          <p:spPr>
            <a:xfrm>
              <a:off x="1098172" y="3899582"/>
              <a:ext cx="1755564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6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7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5291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500"/>
                            </p:stCondLst>
                            <p:childTnLst>
                              <p:par>
                                <p:cTn id="5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6" grpId="0" animBg="1"/>
      <p:bldP spid="1107" grpId="0" animBg="1"/>
      <p:bldP spid="1108" grpId="0" animBg="1"/>
      <p:bldP spid="1109" grpId="0" animBg="1"/>
      <p:bldP spid="1110" grpId="0" animBg="1"/>
      <p:bldP spid="11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2140161"/>
            <a:ext cx="4227256" cy="2952328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15747" y="2140161"/>
            <a:ext cx="4227256" cy="2952328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0701" y="2140161"/>
            <a:ext cx="4227256" cy="2952328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" y="1993267"/>
            <a:ext cx="12857163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" y="5193667"/>
            <a:ext cx="12857163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32"/>
          <p:cNvSpPr txBox="1"/>
          <p:nvPr/>
        </p:nvSpPr>
        <p:spPr>
          <a:xfrm>
            <a:off x="4845199" y="1132839"/>
            <a:ext cx="8352209" cy="799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sz="4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32"/>
          <p:cNvSpPr txBox="1"/>
          <p:nvPr/>
        </p:nvSpPr>
        <p:spPr>
          <a:xfrm>
            <a:off x="956767" y="5704609"/>
            <a:ext cx="7673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sym typeface="Arial" panose="020B0604020202020204" pitchFamily="34" charset="0"/>
              </a:rPr>
              <a:t>点击添加标题文字，修改文字内容，也可以直接复制你的内容到此</a:t>
            </a:r>
            <a:r>
              <a:rPr lang="zh-CN" altLang="en-US" sz="2000" dirty="0" smtClean="0">
                <a:solidFill>
                  <a:schemeClr val="bg1">
                    <a:lumMod val="65000"/>
                  </a:schemeClr>
                </a:solidFill>
                <a:latin typeface="+mn-ea"/>
                <a:ea typeface="+mn-ea"/>
                <a:sym typeface="Arial" panose="020B0604020202020204" pitchFamily="34" charset="0"/>
              </a:rPr>
              <a:t>。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6493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924645" y="2240575"/>
            <a:ext cx="1631915" cy="1668977"/>
            <a:chOff x="1108416" y="1691638"/>
            <a:chExt cx="1781907" cy="1822375"/>
          </a:xfrm>
        </p:grpSpPr>
        <p:sp>
          <p:nvSpPr>
            <p:cNvPr id="9" name="Oval 8"/>
            <p:cNvSpPr/>
            <p:nvPr/>
          </p:nvSpPr>
          <p:spPr>
            <a:xfrm flipH="1">
              <a:off x="1108416" y="1691638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805677" y="2079544"/>
              <a:ext cx="387383" cy="251895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309232" y="2460170"/>
              <a:ext cx="1380278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3418064" y="3286290"/>
            <a:ext cx="1631915" cy="1631915"/>
            <a:chOff x="2739096" y="2833465"/>
            <a:chExt cx="1781907" cy="1781907"/>
          </a:xfrm>
        </p:grpSpPr>
        <p:sp>
          <p:nvSpPr>
            <p:cNvPr id="12" name="Oval 11"/>
            <p:cNvSpPr/>
            <p:nvPr/>
          </p:nvSpPr>
          <p:spPr>
            <a:xfrm flipH="1">
              <a:off x="2739096" y="2833465"/>
              <a:ext cx="1781907" cy="17819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3442082" y="3124672"/>
              <a:ext cx="375934" cy="383568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914244" y="3628717"/>
              <a:ext cx="1431612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404898" y="3286289"/>
            <a:ext cx="1631915" cy="1693447"/>
            <a:chOff x="6000456" y="2833465"/>
            <a:chExt cx="1781907" cy="1849095"/>
          </a:xfrm>
        </p:grpSpPr>
        <p:sp>
          <p:nvSpPr>
            <p:cNvPr id="11" name="Oval 10"/>
            <p:cNvSpPr/>
            <p:nvPr/>
          </p:nvSpPr>
          <p:spPr>
            <a:xfrm flipH="1">
              <a:off x="6000456" y="2833465"/>
              <a:ext cx="1781907" cy="17819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718709" y="3180944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213198" y="3628717"/>
              <a:ext cx="1356425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391734" y="3286291"/>
            <a:ext cx="1631915" cy="1693447"/>
            <a:chOff x="9261816" y="2833466"/>
            <a:chExt cx="1781907" cy="1849094"/>
          </a:xfrm>
        </p:grpSpPr>
        <p:sp>
          <p:nvSpPr>
            <p:cNvPr id="10" name="Oval 9"/>
            <p:cNvSpPr/>
            <p:nvPr/>
          </p:nvSpPr>
          <p:spPr>
            <a:xfrm flipH="1">
              <a:off x="9261816" y="2833466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965756" y="3209080"/>
              <a:ext cx="374026" cy="26334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467685" y="3628717"/>
              <a:ext cx="137016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911481" y="2240575"/>
            <a:ext cx="1631915" cy="1668977"/>
            <a:chOff x="4369776" y="1691638"/>
            <a:chExt cx="1781907" cy="1822375"/>
          </a:xfrm>
        </p:grpSpPr>
        <p:sp>
          <p:nvSpPr>
            <p:cNvPr id="8" name="Oval 7"/>
            <p:cNvSpPr/>
            <p:nvPr/>
          </p:nvSpPr>
          <p:spPr>
            <a:xfrm flipH="1">
              <a:off x="4369776" y="1691638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086120" y="1900044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563721" y="2460170"/>
              <a:ext cx="1394018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898315" y="2240575"/>
            <a:ext cx="1631915" cy="1668977"/>
            <a:chOff x="7631136" y="1691638"/>
            <a:chExt cx="1781907" cy="1822375"/>
          </a:xfrm>
        </p:grpSpPr>
        <p:sp>
          <p:nvSpPr>
            <p:cNvPr id="7" name="Oval 6"/>
            <p:cNvSpPr/>
            <p:nvPr/>
          </p:nvSpPr>
          <p:spPr>
            <a:xfrm flipH="1">
              <a:off x="7631136" y="1691638"/>
              <a:ext cx="1781907" cy="178190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290231" y="1926902"/>
              <a:ext cx="463715" cy="444634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811646" y="2460170"/>
              <a:ext cx="1425442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2802885" y="3928698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5804749" y="3928698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742198" y="3928698"/>
            <a:ext cx="0" cy="98950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2106018" y="5156294"/>
            <a:ext cx="2117321" cy="650803"/>
            <a:chOff x="1044259" y="4741945"/>
            <a:chExt cx="2836326" cy="558296"/>
          </a:xfrm>
        </p:grpSpPr>
        <p:sp>
          <p:nvSpPr>
            <p:cNvPr id="30" name="Rectangle 29"/>
            <p:cNvSpPr/>
            <p:nvPr/>
          </p:nvSpPr>
          <p:spPr>
            <a:xfrm>
              <a:off x="1066956" y="4931701"/>
              <a:ext cx="2813629" cy="36854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044259" y="4741945"/>
              <a:ext cx="2273825" cy="2217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5109023" y="5156267"/>
            <a:ext cx="2117321" cy="650801"/>
            <a:chOff x="4323276" y="4741945"/>
            <a:chExt cx="2836326" cy="558297"/>
          </a:xfrm>
        </p:grpSpPr>
        <p:sp>
          <p:nvSpPr>
            <p:cNvPr id="32" name="Rectangle 31"/>
            <p:cNvSpPr/>
            <p:nvPr/>
          </p:nvSpPr>
          <p:spPr>
            <a:xfrm>
              <a:off x="4345973" y="4931701"/>
              <a:ext cx="2813629" cy="36854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323276" y="4741945"/>
              <a:ext cx="1921460" cy="2217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8066220" y="5143112"/>
            <a:ext cx="2117321" cy="667569"/>
            <a:chOff x="7552274" y="4727562"/>
            <a:chExt cx="2836326" cy="572680"/>
          </a:xfrm>
        </p:grpSpPr>
        <p:sp>
          <p:nvSpPr>
            <p:cNvPr id="34" name="Rectangle 33"/>
            <p:cNvSpPr/>
            <p:nvPr/>
          </p:nvSpPr>
          <p:spPr>
            <a:xfrm>
              <a:off x="7574971" y="4931701"/>
              <a:ext cx="2813629" cy="368541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552274" y="4727562"/>
              <a:ext cx="1745295" cy="22178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5988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787"/>
          <p:cNvSpPr/>
          <p:nvPr/>
        </p:nvSpPr>
        <p:spPr>
          <a:xfrm>
            <a:off x="6463470" y="2370411"/>
            <a:ext cx="1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Shape 1785"/>
          <p:cNvSpPr/>
          <p:nvPr/>
        </p:nvSpPr>
        <p:spPr>
          <a:xfrm>
            <a:off x="6463468" y="2370413"/>
            <a:ext cx="4364259" cy="143019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Shape 1786"/>
          <p:cNvSpPr/>
          <p:nvPr/>
        </p:nvSpPr>
        <p:spPr>
          <a:xfrm>
            <a:off x="6469727" y="2370411"/>
            <a:ext cx="2195274" cy="1430197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788"/>
          <p:cNvSpPr/>
          <p:nvPr/>
        </p:nvSpPr>
        <p:spPr>
          <a:xfrm flipH="1">
            <a:off x="4277458" y="2370411"/>
            <a:ext cx="2186813" cy="142243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789"/>
          <p:cNvSpPr/>
          <p:nvPr/>
        </p:nvSpPr>
        <p:spPr>
          <a:xfrm flipH="1">
            <a:off x="2091449" y="2370411"/>
            <a:ext cx="4372020" cy="1437958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miter lim="400000"/>
          </a:ln>
        </p:spPr>
        <p:txBody>
          <a:bodyPr lIns="0" tIns="0" rIns="0" bIns="0"/>
          <a:lstStyle/>
          <a:p>
            <a:pPr defTabSz="241060">
              <a:defRPr sz="1200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endParaRPr sz="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794"/>
          <p:cNvSpPr/>
          <p:nvPr/>
        </p:nvSpPr>
        <p:spPr>
          <a:xfrm>
            <a:off x="1106512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796"/>
          <p:cNvSpPr/>
          <p:nvPr/>
        </p:nvSpPr>
        <p:spPr>
          <a:xfrm>
            <a:off x="3281581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798"/>
          <p:cNvSpPr/>
          <p:nvPr/>
        </p:nvSpPr>
        <p:spPr>
          <a:xfrm>
            <a:off x="5441358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800"/>
          <p:cNvSpPr/>
          <p:nvPr/>
        </p:nvSpPr>
        <p:spPr>
          <a:xfrm>
            <a:off x="7573757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802"/>
          <p:cNvSpPr/>
          <p:nvPr/>
        </p:nvSpPr>
        <p:spPr>
          <a:xfrm>
            <a:off x="9731885" y="3538660"/>
            <a:ext cx="1995392" cy="621146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805"/>
          <p:cNvSpPr/>
          <p:nvPr/>
        </p:nvSpPr>
        <p:spPr>
          <a:xfrm>
            <a:off x="2374853" y="4601534"/>
            <a:ext cx="8163837" cy="142456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>
            <a:solidFill>
              <a:srgbClr val="A6AAA9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33"/>
          <p:cNvGrpSpPr/>
          <p:nvPr/>
        </p:nvGrpSpPr>
        <p:grpSpPr>
          <a:xfrm>
            <a:off x="5828699" y="1789613"/>
            <a:ext cx="1256144" cy="1256144"/>
            <a:chOff x="5526407" y="1696816"/>
            <a:chExt cx="1191141" cy="1191141"/>
          </a:xfrm>
        </p:grpSpPr>
        <p:sp>
          <p:nvSpPr>
            <p:cNvPr id="14" name="Shape 1790"/>
            <p:cNvSpPr/>
            <p:nvPr/>
          </p:nvSpPr>
          <p:spPr>
            <a:xfrm>
              <a:off x="5526407" y="1696816"/>
              <a:ext cx="1191141" cy="11911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804"/>
            <p:cNvSpPr/>
            <p:nvPr/>
          </p:nvSpPr>
          <p:spPr>
            <a:xfrm>
              <a:off x="5902228" y="2068264"/>
              <a:ext cx="448246" cy="448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Text Placeholder 3"/>
          <p:cNvSpPr txBox="1">
            <a:spLocks/>
          </p:cNvSpPr>
          <p:nvPr/>
        </p:nvSpPr>
        <p:spPr>
          <a:xfrm>
            <a:off x="3046979" y="4914755"/>
            <a:ext cx="6745012" cy="79812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3289756" y="3633709"/>
            <a:ext cx="1979038" cy="43105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54495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Placeholder 3"/>
          <p:cNvSpPr txBox="1">
            <a:spLocks/>
          </p:cNvSpPr>
          <p:nvPr/>
        </p:nvSpPr>
        <p:spPr>
          <a:xfrm>
            <a:off x="7581931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1131246" y="3633709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9746756" y="3632697"/>
            <a:ext cx="1979038" cy="431051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点击输入内容</a:t>
            </a:r>
            <a:endParaRPr lang="en-GB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80206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7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500"/>
                            </p:stCondLst>
                            <p:childTnLst>
                              <p:par>
                                <p:cTn id="66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 build="p"/>
      <p:bldP spid="18" grpId="0"/>
      <p:bldP spid="19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221051" y="308970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1593469" y="623580"/>
            <a:ext cx="2322215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2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on add related title words</a:t>
            </a:r>
            <a:endParaRPr lang="en-US" sz="12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45345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C494684-650A-4187-88B9-DD27A5408A0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116"/>
</p:tagLst>
</file>

<file path=ppt/theme/theme1.xml><?xml version="1.0" encoding="utf-8"?>
<a:theme xmlns:a="http://schemas.openxmlformats.org/drawingml/2006/main" name="第一PPT，www.1ppt.com">
  <a:themeElements>
    <a:clrScheme name="自定义 28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2534</Words>
  <Application>Microsoft Office PowerPoint</Application>
  <PresentationFormat>自定义</PresentationFormat>
  <Paragraphs>215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DFMincho-SU</vt:lpstr>
      <vt:lpstr>Oxygen</vt:lpstr>
      <vt:lpstr>华文黑体</vt:lpstr>
      <vt:lpstr>宋体</vt:lpstr>
      <vt:lpstr>微软雅黑</vt:lpstr>
      <vt:lpstr>Agency FB</vt:lpstr>
      <vt:lpstr>Arial</vt:lpstr>
      <vt:lpstr>Calibri</vt:lpstr>
      <vt:lpstr>Calibri Light</vt:lpstr>
      <vt:lpstr>Cambria Math</vt:lpstr>
      <vt:lpstr>Impact</vt:lpstr>
      <vt:lpstr>Microsoft Himalaya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商务红</dc:title>
  <dc:creator>SUNNY</dc:creator>
  <cp:keywords>www.51pptmoban.com</cp:keywords>
  <cp:lastModifiedBy>阳光 男孩</cp:lastModifiedBy>
  <cp:revision>2</cp:revision>
  <dcterms:created xsi:type="dcterms:W3CDTF">2016-10-17T14:00:15Z</dcterms:created>
  <dcterms:modified xsi:type="dcterms:W3CDTF">2019-01-21T14:05:21Z</dcterms:modified>
</cp:coreProperties>
</file>