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ppt/theme/themeOverride6.xml" ContentType="application/vnd.openxmlformats-officedocument.themeOverride+xml"/>
  <Override PartName="/ppt/notesSlides/notesSlide7.xml" ContentType="application/vnd.openxmlformats-officedocument.presentationml.notesSlide+xml"/>
  <Override PartName="/ppt/theme/themeOverride7.xml" ContentType="application/vnd.openxmlformats-officedocument.themeOverride+xml"/>
  <Override PartName="/ppt/notesSlides/notesSlide8.xml" ContentType="application/vnd.openxmlformats-officedocument.presentationml.notesSlide+xml"/>
  <Override PartName="/ppt/theme/themeOverride8.xml" ContentType="application/vnd.openxmlformats-officedocument.themeOverride+xml"/>
  <Override PartName="/ppt/notesSlides/notesSlide9.xml" ContentType="application/vnd.openxmlformats-officedocument.presentationml.notesSlide+xml"/>
  <Override PartName="/ppt/theme/themeOverride9.xml" ContentType="application/vnd.openxmlformats-officedocument.themeOverride+xml"/>
  <Override PartName="/ppt/notesSlides/notesSlide10.xml" ContentType="application/vnd.openxmlformats-officedocument.presentationml.notesSlide+xml"/>
  <Override PartName="/ppt/theme/themeOverride10.xml" ContentType="application/vnd.openxmlformats-officedocument.themeOverride+xml"/>
  <Override PartName="/ppt/notesSlides/notesSlide11.xml" ContentType="application/vnd.openxmlformats-officedocument.presentationml.notesSlide+xml"/>
  <Override PartName="/ppt/theme/themeOverride11.xml" ContentType="application/vnd.openxmlformats-officedocument.themeOverride+xml"/>
  <Override PartName="/ppt/notesSlides/notesSlide12.xml" ContentType="application/vnd.openxmlformats-officedocument.presentationml.notesSlide+xml"/>
  <Override PartName="/ppt/theme/themeOverride12.xml" ContentType="application/vnd.openxmlformats-officedocument.themeOverride+xml"/>
  <Override PartName="/ppt/notesSlides/notesSlide13.xml" ContentType="application/vnd.openxmlformats-officedocument.presentationml.notesSlide+xml"/>
  <Override PartName="/ppt/theme/themeOverride13.xml" ContentType="application/vnd.openxmlformats-officedocument.themeOverride+xml"/>
  <Override PartName="/ppt/notesSlides/notesSlide14.xml" ContentType="application/vnd.openxmlformats-officedocument.presentationml.notesSlide+xml"/>
  <Override PartName="/ppt/theme/themeOverride14.xml" ContentType="application/vnd.openxmlformats-officedocument.themeOverride+xml"/>
  <Override PartName="/ppt/notesSlides/notesSlide15.xml" ContentType="application/vnd.openxmlformats-officedocument.presentationml.notesSlide+xml"/>
  <Override PartName="/ppt/theme/themeOverride15.xml" ContentType="application/vnd.openxmlformats-officedocument.themeOverride+xml"/>
  <Override PartName="/ppt/notesSlides/notesSlide16.xml" ContentType="application/vnd.openxmlformats-officedocument.presentationml.notesSlide+xml"/>
  <Override PartName="/ppt/theme/themeOverride16.xml" ContentType="application/vnd.openxmlformats-officedocument.themeOverride+xml"/>
  <Override PartName="/ppt/notesSlides/notesSlide17.xml" ContentType="application/vnd.openxmlformats-officedocument.presentationml.notesSlide+xml"/>
  <Override PartName="/ppt/theme/themeOverride17.xml" ContentType="application/vnd.openxmlformats-officedocument.themeOverride+xml"/>
  <Override PartName="/ppt/notesSlides/notesSlide18.xml" ContentType="application/vnd.openxmlformats-officedocument.presentationml.notesSlide+xml"/>
  <Override PartName="/ppt/theme/themeOverride18.xml" ContentType="application/vnd.openxmlformats-officedocument.themeOverride+xml"/>
  <Override PartName="/ppt/notesSlides/notesSlide19.xml" ContentType="application/vnd.openxmlformats-officedocument.presentationml.notesSlide+xml"/>
  <Override PartName="/ppt/theme/themeOverride19.xml" ContentType="application/vnd.openxmlformats-officedocument.themeOverride+xml"/>
  <Override PartName="/ppt/notesSlides/notesSlide20.xml" ContentType="application/vnd.openxmlformats-officedocument.presentationml.notesSlide+xml"/>
  <Override PartName="/ppt/theme/themeOverride20.xml" ContentType="application/vnd.openxmlformats-officedocument.themeOverride+xml"/>
  <Override PartName="/ppt/notesSlides/notesSlide21.xml" ContentType="application/vnd.openxmlformats-officedocument.presentationml.notesSlide+xml"/>
  <Override PartName="/ppt/theme/themeOverride2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68" r:id="rId2"/>
    <p:sldId id="257" r:id="rId3"/>
    <p:sldId id="258" r:id="rId4"/>
    <p:sldId id="259" r:id="rId5"/>
    <p:sldId id="260" r:id="rId6"/>
    <p:sldId id="264" r:id="rId7"/>
    <p:sldId id="277" r:id="rId8"/>
    <p:sldId id="265" r:id="rId9"/>
    <p:sldId id="266" r:id="rId10"/>
    <p:sldId id="267" r:id="rId11"/>
    <p:sldId id="269" r:id="rId12"/>
    <p:sldId id="270" r:id="rId13"/>
    <p:sldId id="272" r:id="rId14"/>
    <p:sldId id="273" r:id="rId15"/>
    <p:sldId id="274" r:id="rId16"/>
    <p:sldId id="275" r:id="rId17"/>
    <p:sldId id="276" r:id="rId18"/>
    <p:sldId id="271" r:id="rId19"/>
    <p:sldId id="261" r:id="rId20"/>
    <p:sldId id="262" r:id="rId21"/>
    <p:sldId id="263" r:id="rId22"/>
    <p:sldId id="278"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2" autoAdjust="0"/>
    <p:restoredTop sz="94660"/>
  </p:normalViewPr>
  <p:slideViewPr>
    <p:cSldViewPr snapToGrid="0">
      <p:cViewPr varScale="1">
        <p:scale>
          <a:sx n="116" d="100"/>
          <a:sy n="116" d="100"/>
        </p:scale>
        <p:origin x="326"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C3A782-C224-4581-856B-43649658905D}" type="datetimeFigureOut">
              <a:rPr lang="zh-CN" altLang="en-US" smtClean="0"/>
              <a:t>2019/1/22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416482-7B3D-41C1-9CFD-54D6AA6A5CAF}" type="slidenum">
              <a:rPr lang="zh-CN" altLang="en-US" smtClean="0"/>
              <a:t>‹#›</a:t>
            </a:fld>
            <a:endParaRPr lang="zh-CN" altLang="en-US"/>
          </a:p>
        </p:txBody>
      </p:sp>
    </p:spTree>
    <p:extLst>
      <p:ext uri="{BB962C8B-B14F-4D97-AF65-F5344CB8AC3E}">
        <p14:creationId xmlns:p14="http://schemas.microsoft.com/office/powerpoint/2010/main" val="379980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hemeOverride" Target="../theme/themeOverride10.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hemeOverride" Target="../theme/themeOverride11.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hemeOverride" Target="../theme/themeOverride12.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hemeOverride" Target="../theme/themeOverride13.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hemeOverride" Target="../theme/themeOverride14.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15.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hemeOverride" Target="../theme/themeOverride16.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hemeOverride" Target="../theme/themeOverride17.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hemeOverride" Target="../theme/themeOverride18.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hemeOverride" Target="../theme/themeOverride19.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hemeOverride" Target="../theme/themeOverride20.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hemeOverride" Target="../theme/themeOverride21.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hemeOverride" Target="../theme/themeOverr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69986" name="幻灯片图像占位符 1"/>
          <p:cNvSpPr>
            <a:spLocks noGrp="1" noRot="1" noChangeAspect="1" noChangeArrowheads="1"/>
          </p:cNvSpPr>
          <p:nvPr>
            <p:ph type="sldImg" idx="4294967295"/>
          </p:nvPr>
        </p:nvSpPr>
        <p:spPr>
          <a:xfrm>
            <a:off x="1679575" y="836613"/>
            <a:ext cx="2133600" cy="1200150"/>
          </a:xfrm>
          <a:ln/>
          <a:extLst>
            <a:ext uri="{91240B29-F687-4F45-9708-019B960494DF}">
              <a14:hiddenLine xmlns:a14="http://schemas.microsoft.com/office/drawing/2010/main" w="12700">
                <a:solidFill>
                  <a:srgbClr val="000000"/>
                </a:solidFill>
                <a:miter lim="800000"/>
                <a:headEnd/>
                <a:tailEnd/>
              </a14:hiddenLine>
            </a:ext>
          </a:extLst>
        </p:spPr>
      </p:sp>
      <p:sp>
        <p:nvSpPr>
          <p:cNvPr id="169987"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3806088743"/>
      </p:ext>
    </p:extLst>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65890" name="幻灯片图像占位符 1"/>
          <p:cNvSpPr>
            <a:spLocks noGrp="1" noRot="1" noChangeAspect="1" noChangeArrowheads="1"/>
          </p:cNvSpPr>
          <p:nvPr>
            <p:ph type="sldImg" idx="4294967295"/>
          </p:nvPr>
        </p:nvSpPr>
        <p:spPr>
          <a:xfrm>
            <a:off x="5422900" y="4537075"/>
            <a:ext cx="600075" cy="338138"/>
          </a:xfrm>
          <a:ln/>
          <a:extLst>
            <a:ext uri="{91240B29-F687-4F45-9708-019B960494DF}">
              <a14:hiddenLine xmlns:a14="http://schemas.microsoft.com/office/drawing/2010/main" w="12700">
                <a:solidFill>
                  <a:srgbClr val="000000"/>
                </a:solidFill>
                <a:miter lim="800000"/>
                <a:headEnd/>
                <a:tailEnd/>
              </a14:hiddenLine>
            </a:ext>
          </a:extLst>
        </p:spPr>
      </p:sp>
      <p:sp>
        <p:nvSpPr>
          <p:cNvPr id="165891"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1407364341"/>
      </p:ext>
    </p:extLst>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74082" name="幻灯片图像占位符 1"/>
          <p:cNvSpPr>
            <a:spLocks noGrp="1" noRot="1" noChangeAspect="1" noChangeArrowheads="1"/>
          </p:cNvSpPr>
          <p:nvPr>
            <p:ph type="sldImg" idx="4294967295"/>
          </p:nvPr>
        </p:nvSpPr>
        <p:spPr>
          <a:xfrm>
            <a:off x="1319213" y="5324475"/>
            <a:ext cx="2133600" cy="1200150"/>
          </a:xfrm>
          <a:ln/>
          <a:extLst>
            <a:ext uri="{91240B29-F687-4F45-9708-019B960494DF}">
              <a14:hiddenLine xmlns:a14="http://schemas.microsoft.com/office/drawing/2010/main" w="12700">
                <a:solidFill>
                  <a:srgbClr val="000000"/>
                </a:solidFill>
                <a:miter lim="800000"/>
                <a:headEnd/>
                <a:tailEnd/>
              </a14:hiddenLine>
            </a:ext>
          </a:extLst>
        </p:spPr>
      </p:sp>
      <p:sp>
        <p:nvSpPr>
          <p:cNvPr id="174083"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122767535"/>
      </p:ext>
    </p:extLst>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33474" name="幻灯片图像占位符 1"/>
          <p:cNvSpPr>
            <a:spLocks noGrp="1" noRot="1" noChangeAspect="1" noChangeArrowheads="1"/>
          </p:cNvSpPr>
          <p:nvPr>
            <p:ph type="sldImg" idx="4294967295"/>
          </p:nvPr>
        </p:nvSpPr>
        <p:spPr>
          <a:xfrm>
            <a:off x="603250" y="4292600"/>
            <a:ext cx="3448050" cy="1939925"/>
          </a:xfrm>
          <a:ln/>
          <a:extLst>
            <a:ext uri="{91240B29-F687-4F45-9708-019B960494DF}">
              <a14:hiddenLine xmlns:a14="http://schemas.microsoft.com/office/drawing/2010/main" w="12700">
                <a:solidFill>
                  <a:srgbClr val="000000"/>
                </a:solidFill>
                <a:miter lim="800000"/>
                <a:headEnd/>
                <a:tailEnd/>
              </a14:hiddenLine>
            </a:ext>
          </a:extLst>
        </p:spPr>
      </p:sp>
      <p:sp>
        <p:nvSpPr>
          <p:cNvPr id="233475"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1079138395"/>
      </p:ext>
    </p:extLst>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72386" name="幻灯片图像占位符 1"/>
          <p:cNvSpPr>
            <a:spLocks noGrp="1" noRot="1" noChangeAspect="1" noChangeArrowheads="1"/>
          </p:cNvSpPr>
          <p:nvPr>
            <p:ph type="sldImg" idx="4294967295"/>
          </p:nvPr>
        </p:nvSpPr>
        <p:spPr>
          <a:xfrm>
            <a:off x="3744913" y="5661025"/>
            <a:ext cx="1147762" cy="646113"/>
          </a:xfrm>
          <a:ln/>
          <a:extLst>
            <a:ext uri="{91240B29-F687-4F45-9708-019B960494DF}">
              <a14:hiddenLine xmlns:a14="http://schemas.microsoft.com/office/drawing/2010/main" w="12700">
                <a:solidFill>
                  <a:srgbClr val="000000"/>
                </a:solidFill>
                <a:miter lim="800000"/>
                <a:headEnd/>
                <a:tailEnd/>
              </a14:hiddenLine>
            </a:ext>
          </a:extLst>
        </p:spPr>
      </p:sp>
      <p:sp>
        <p:nvSpPr>
          <p:cNvPr id="272387"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1923911312"/>
      </p:ext>
    </p:extLst>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86722" name="幻灯片图像占位符 1"/>
          <p:cNvSpPr>
            <a:spLocks noGrp="1" noRot="1" noChangeAspect="1" noChangeArrowheads="1"/>
          </p:cNvSpPr>
          <p:nvPr>
            <p:ph type="sldImg" idx="4294967295"/>
          </p:nvPr>
        </p:nvSpPr>
        <p:spPr>
          <a:xfrm>
            <a:off x="3803650" y="5467350"/>
            <a:ext cx="1366838" cy="769938"/>
          </a:xfrm>
          <a:ln/>
          <a:extLst>
            <a:ext uri="{91240B29-F687-4F45-9708-019B960494DF}">
              <a14:hiddenLine xmlns:a14="http://schemas.microsoft.com/office/drawing/2010/main" w="12700">
                <a:solidFill>
                  <a:srgbClr val="000000"/>
                </a:solidFill>
                <a:miter lim="800000"/>
                <a:headEnd/>
                <a:tailEnd/>
              </a14:hiddenLine>
            </a:ext>
          </a:extLst>
        </p:spPr>
      </p:sp>
      <p:sp>
        <p:nvSpPr>
          <p:cNvPr id="286723"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920137895"/>
      </p:ext>
    </p:extLst>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2866" name="幻灯片图像占位符 1"/>
          <p:cNvSpPr>
            <a:spLocks noGrp="1" noRot="1" noChangeAspect="1" noChangeArrowheads="1"/>
          </p:cNvSpPr>
          <p:nvPr>
            <p:ph type="sldImg" idx="4294967295"/>
          </p:nvPr>
        </p:nvSpPr>
        <p:spPr>
          <a:xfrm>
            <a:off x="3787775" y="5673725"/>
            <a:ext cx="1257300" cy="708025"/>
          </a:xfrm>
          <a:ln/>
          <a:extLst>
            <a:ext uri="{91240B29-F687-4F45-9708-019B960494DF}">
              <a14:hiddenLine xmlns:a14="http://schemas.microsoft.com/office/drawing/2010/main" w="12700">
                <a:solidFill>
                  <a:srgbClr val="000000"/>
                </a:solidFill>
                <a:miter lim="800000"/>
                <a:headEnd/>
                <a:tailEnd/>
              </a14:hiddenLine>
            </a:ext>
          </a:extLst>
        </p:spPr>
      </p:sp>
      <p:sp>
        <p:nvSpPr>
          <p:cNvPr id="292867"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3155284686"/>
      </p:ext>
    </p:extLst>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01058" name="幻灯片图像占位符 1"/>
          <p:cNvSpPr>
            <a:spLocks noGrp="1" noRot="1" noChangeAspect="1" noChangeArrowheads="1"/>
          </p:cNvSpPr>
          <p:nvPr>
            <p:ph type="sldImg" idx="4294967295"/>
          </p:nvPr>
        </p:nvSpPr>
        <p:spPr>
          <a:xfrm>
            <a:off x="3916363" y="5334000"/>
            <a:ext cx="1146175" cy="646113"/>
          </a:xfrm>
          <a:ln/>
          <a:extLst>
            <a:ext uri="{91240B29-F687-4F45-9708-019B960494DF}">
              <a14:hiddenLine xmlns:a14="http://schemas.microsoft.com/office/drawing/2010/main" w="12700">
                <a:solidFill>
                  <a:srgbClr val="000000"/>
                </a:solidFill>
                <a:miter lim="800000"/>
                <a:headEnd/>
                <a:tailEnd/>
              </a14:hiddenLine>
            </a:ext>
          </a:extLst>
        </p:spPr>
      </p:sp>
      <p:sp>
        <p:nvSpPr>
          <p:cNvPr id="301059"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3005815838"/>
      </p:ext>
    </p:extLst>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17442" name="幻灯片图像占位符 1"/>
          <p:cNvSpPr>
            <a:spLocks noGrp="1" noRot="1" noChangeAspect="1" noChangeArrowheads="1"/>
          </p:cNvSpPr>
          <p:nvPr>
            <p:ph type="sldImg" idx="4294967295"/>
          </p:nvPr>
        </p:nvSpPr>
        <p:spPr>
          <a:xfrm>
            <a:off x="7345363" y="3074988"/>
            <a:ext cx="1146175" cy="646112"/>
          </a:xfrm>
          <a:ln/>
          <a:extLst>
            <a:ext uri="{91240B29-F687-4F45-9708-019B960494DF}">
              <a14:hiddenLine xmlns:a14="http://schemas.microsoft.com/office/drawing/2010/main" w="12700">
                <a:solidFill>
                  <a:srgbClr val="000000"/>
                </a:solidFill>
                <a:miter lim="800000"/>
                <a:headEnd/>
                <a:tailEnd/>
              </a14:hiddenLine>
            </a:ext>
          </a:extLst>
        </p:spPr>
      </p:sp>
      <p:sp>
        <p:nvSpPr>
          <p:cNvPr id="317443"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1656071147"/>
      </p:ext>
    </p:extLst>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39618" name="幻灯片图像占位符 1"/>
          <p:cNvSpPr>
            <a:spLocks noGrp="1" noRot="1" noChangeAspect="1" noChangeArrowheads="1"/>
          </p:cNvSpPr>
          <p:nvPr>
            <p:ph type="sldImg" idx="4294967295"/>
          </p:nvPr>
        </p:nvSpPr>
        <p:spPr>
          <a:xfrm>
            <a:off x="3086100" y="4797425"/>
            <a:ext cx="2786063" cy="1568450"/>
          </a:xfrm>
          <a:ln/>
          <a:extLst>
            <a:ext uri="{91240B29-F687-4F45-9708-019B960494DF}">
              <a14:hiddenLine xmlns:a14="http://schemas.microsoft.com/office/drawing/2010/main" w="12700">
                <a:solidFill>
                  <a:srgbClr val="000000"/>
                </a:solidFill>
                <a:miter lim="800000"/>
                <a:headEnd/>
                <a:tailEnd/>
              </a14:hiddenLine>
            </a:ext>
          </a:extLst>
        </p:spPr>
      </p:sp>
      <p:sp>
        <p:nvSpPr>
          <p:cNvPr id="239619"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2107292631"/>
      </p:ext>
    </p:extLst>
  </p:cSld>
  <p:clrMapOvr>
    <a:overrideClrMapping bg1="lt1" tx1="dk1" bg2="lt2" tx2="dk2" accent1="accent1" accent2="accent2" accent3="accent3" accent4="accent4" accent5="accent5" accent6="accent6" hlink="hlink" folHlink="folHlink"/>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8066" name="幻灯片图像占位符 1"/>
          <p:cNvSpPr>
            <a:spLocks noGrp="1" noRot="1" noChangeAspect="1" noChangeArrowheads="1"/>
          </p:cNvSpPr>
          <p:nvPr>
            <p:ph type="sldImg" idx="4294967295"/>
          </p:nvPr>
        </p:nvSpPr>
        <p:spPr>
          <a:xfrm>
            <a:off x="5676900" y="3989388"/>
            <a:ext cx="1695450" cy="954087"/>
          </a:xfrm>
          <a:ln/>
          <a:extLst>
            <a:ext uri="{91240B29-F687-4F45-9708-019B960494DF}">
              <a14:hiddenLine xmlns:a14="http://schemas.microsoft.com/office/drawing/2010/main" w="12700">
                <a:solidFill>
                  <a:srgbClr val="000000"/>
                </a:solidFill>
                <a:miter lim="800000"/>
                <a:headEnd/>
                <a:tailEnd/>
              </a14:hiddenLine>
            </a:ext>
          </a:extLst>
        </p:spPr>
      </p:sp>
      <p:sp>
        <p:nvSpPr>
          <p:cNvPr id="88067"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80622191"/>
      </p:ext>
    </p:extLst>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0482" name="幻灯片图像占位符 1"/>
          <p:cNvSpPr>
            <a:spLocks noGrp="1" noRot="1" noChangeAspect="1" noChangeArrowheads="1"/>
          </p:cNvSpPr>
          <p:nvPr>
            <p:ph type="sldImg" idx="4294967295"/>
          </p:nvPr>
        </p:nvSpPr>
        <p:spPr>
          <a:xfrm>
            <a:off x="5192713" y="606425"/>
            <a:ext cx="4376737" cy="2462213"/>
          </a:xfrm>
          <a:ln/>
          <a:extLst>
            <a:ext uri="{91240B29-F687-4F45-9708-019B960494DF}">
              <a14:hiddenLine xmlns:a14="http://schemas.microsoft.com/office/drawing/2010/main" w="12700">
                <a:solidFill>
                  <a:srgbClr val="000000"/>
                </a:solidFill>
                <a:miter lim="800000"/>
                <a:headEnd/>
                <a:tailEnd/>
              </a14:hiddenLine>
            </a:ext>
          </a:extLst>
        </p:spPr>
      </p:sp>
      <p:sp>
        <p:nvSpPr>
          <p:cNvPr id="20483"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1170652103"/>
      </p:ext>
    </p:extLst>
  </p:cSld>
  <p:clrMapOvr>
    <a:overrideClrMapping bg1="lt1" tx1="dk1" bg2="lt2" tx2="dk2" accent1="accent1" accent2="accent2" accent3="accent3" accent4="accent4" accent5="accent5" accent6="accent6" hlink="hlink" folHlink="folHlink"/>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35170" name="幻灯片图像占位符 1"/>
          <p:cNvSpPr>
            <a:spLocks noGrp="1" noRot="1" noChangeAspect="1" noChangeArrowheads="1"/>
          </p:cNvSpPr>
          <p:nvPr>
            <p:ph type="sldImg" idx="4294967295"/>
          </p:nvPr>
        </p:nvSpPr>
        <p:spPr>
          <a:xfrm>
            <a:off x="3133725" y="190500"/>
            <a:ext cx="1146175" cy="646113"/>
          </a:xfrm>
          <a:ln/>
          <a:extLst>
            <a:ext uri="{91240B29-F687-4F45-9708-019B960494DF}">
              <a14:hiddenLine xmlns:a14="http://schemas.microsoft.com/office/drawing/2010/main" w="12700">
                <a:solidFill>
                  <a:srgbClr val="000000"/>
                </a:solidFill>
                <a:miter lim="800000"/>
                <a:headEnd/>
                <a:tailEnd/>
              </a14:hiddenLine>
            </a:ext>
          </a:extLst>
        </p:spPr>
      </p:sp>
      <p:sp>
        <p:nvSpPr>
          <p:cNvPr id="135171"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2235725825"/>
      </p:ext>
    </p:extLst>
  </p:cSld>
  <p:clrMapOvr>
    <a:overrideClrMapping bg1="lt1" tx1="dk1" bg2="lt2" tx2="dk2" accent1="accent1" accent2="accent2" accent3="accent3" accent4="accent4" accent5="accent5" accent6="accent6" hlink="hlink" folHlink="folHlink"/>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49506" name="幻灯片图像占位符 1"/>
          <p:cNvSpPr>
            <a:spLocks noGrp="1" noRot="1" noChangeAspect="1" noChangeArrowheads="1"/>
          </p:cNvSpPr>
          <p:nvPr>
            <p:ph type="sldImg" idx="4294967295"/>
          </p:nvPr>
        </p:nvSpPr>
        <p:spPr>
          <a:xfrm>
            <a:off x="2271713" y="449263"/>
            <a:ext cx="2349500" cy="1322387"/>
          </a:xfrm>
          <a:ln/>
          <a:extLst>
            <a:ext uri="{91240B29-F687-4F45-9708-019B960494DF}">
              <a14:hiddenLine xmlns:a14="http://schemas.microsoft.com/office/drawing/2010/main" w="12700">
                <a:solidFill>
                  <a:srgbClr val="000000"/>
                </a:solidFill>
                <a:miter lim="800000"/>
                <a:headEnd/>
                <a:tailEnd/>
              </a14:hiddenLine>
            </a:ext>
          </a:extLst>
        </p:spPr>
      </p:sp>
      <p:sp>
        <p:nvSpPr>
          <p:cNvPr id="149507"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3993013370"/>
      </p:ext>
    </p:extLst>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6626" name="幻灯片图像占位符 1"/>
          <p:cNvSpPr>
            <a:spLocks noGrp="1" noRot="1" noChangeAspect="1" noChangeArrowheads="1"/>
          </p:cNvSpPr>
          <p:nvPr>
            <p:ph type="sldImg" idx="4294967295"/>
          </p:nvPr>
        </p:nvSpPr>
        <p:spPr>
          <a:xfrm>
            <a:off x="1439863" y="5229225"/>
            <a:ext cx="2132012" cy="1200150"/>
          </a:xfrm>
          <a:ln/>
          <a:extLst>
            <a:ext uri="{91240B29-F687-4F45-9708-019B960494DF}">
              <a14:hiddenLine xmlns:a14="http://schemas.microsoft.com/office/drawing/2010/main" w="12700">
                <a:solidFill>
                  <a:srgbClr val="000000"/>
                </a:solidFill>
                <a:miter lim="800000"/>
                <a:headEnd/>
                <a:tailEnd/>
              </a14:hiddenLine>
            </a:ext>
          </a:extLst>
        </p:spPr>
      </p:sp>
      <p:sp>
        <p:nvSpPr>
          <p:cNvPr id="26627"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1948545864"/>
      </p:ext>
    </p:extLst>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62" name="幻灯片图像占位符 1"/>
          <p:cNvSpPr>
            <a:spLocks noGrp="1" noRot="1" noChangeAspect="1" noChangeArrowheads="1"/>
          </p:cNvSpPr>
          <p:nvPr>
            <p:ph type="sldImg" idx="4294967295"/>
          </p:nvPr>
        </p:nvSpPr>
        <p:spPr>
          <a:xfrm>
            <a:off x="3975100" y="547688"/>
            <a:ext cx="1255713" cy="708025"/>
          </a:xfrm>
          <a:ln/>
          <a:extLst>
            <a:ext uri="{91240B29-F687-4F45-9708-019B960494DF}">
              <a14:hiddenLine xmlns:a14="http://schemas.microsoft.com/office/drawing/2010/main" w="12700">
                <a:solidFill>
                  <a:srgbClr val="000000"/>
                </a:solidFill>
                <a:miter lim="800000"/>
                <a:headEnd/>
                <a:tailEnd/>
              </a14:hiddenLine>
            </a:ext>
          </a:extLst>
        </p:spPr>
      </p:sp>
      <p:sp>
        <p:nvSpPr>
          <p:cNvPr id="40963"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2440423669"/>
      </p:ext>
    </p:extLst>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3010" name="幻灯片图像占位符 1"/>
          <p:cNvSpPr>
            <a:spLocks noGrp="1" noRot="1" noChangeAspect="1" noChangeArrowheads="1"/>
          </p:cNvSpPr>
          <p:nvPr>
            <p:ph type="sldImg" idx="4294967295"/>
          </p:nvPr>
        </p:nvSpPr>
        <p:spPr>
          <a:xfrm>
            <a:off x="3965575" y="5538788"/>
            <a:ext cx="1366838" cy="769937"/>
          </a:xfrm>
          <a:ln/>
          <a:extLst>
            <a:ext uri="{91240B29-F687-4F45-9708-019B960494DF}">
              <a14:hiddenLine xmlns:a14="http://schemas.microsoft.com/office/drawing/2010/main" w="12700">
                <a:solidFill>
                  <a:srgbClr val="000000"/>
                </a:solidFill>
                <a:miter lim="800000"/>
                <a:headEnd/>
                <a:tailEnd/>
              </a14:hiddenLine>
            </a:ext>
          </a:extLst>
        </p:spPr>
      </p:sp>
      <p:sp>
        <p:nvSpPr>
          <p:cNvPr id="43011"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2868269031"/>
      </p:ext>
    </p:extLst>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02402" name="幻灯片图像占位符 1"/>
          <p:cNvSpPr>
            <a:spLocks noGrp="1" noRot="1" noChangeAspect="1" noChangeArrowheads="1"/>
          </p:cNvSpPr>
          <p:nvPr>
            <p:ph type="sldImg" idx="4294967295"/>
          </p:nvPr>
        </p:nvSpPr>
        <p:spPr>
          <a:xfrm>
            <a:off x="6642100" y="1633538"/>
            <a:ext cx="2078038" cy="1169987"/>
          </a:xfrm>
          <a:ln/>
          <a:extLst>
            <a:ext uri="{91240B29-F687-4F45-9708-019B960494DF}">
              <a14:hiddenLine xmlns:a14="http://schemas.microsoft.com/office/drawing/2010/main" w="12700">
                <a:solidFill>
                  <a:srgbClr val="000000"/>
                </a:solidFill>
                <a:miter lim="800000"/>
                <a:headEnd/>
                <a:tailEnd/>
              </a14:hiddenLine>
            </a:ext>
          </a:extLst>
        </p:spPr>
      </p:sp>
      <p:sp>
        <p:nvSpPr>
          <p:cNvPr id="102403"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3132657117"/>
      </p:ext>
    </p:extLst>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64194" name="幻灯片图像占位符 1"/>
          <p:cNvSpPr>
            <a:spLocks noGrp="1" noRot="1" noChangeAspect="1" noChangeArrowheads="1"/>
          </p:cNvSpPr>
          <p:nvPr>
            <p:ph type="sldImg" idx="4294967295"/>
          </p:nvPr>
        </p:nvSpPr>
        <p:spPr>
          <a:xfrm>
            <a:off x="5440363" y="4532313"/>
            <a:ext cx="2133600" cy="1200150"/>
          </a:xfrm>
          <a:ln/>
          <a:extLst>
            <a:ext uri="{91240B29-F687-4F45-9708-019B960494DF}">
              <a14:hiddenLine xmlns:a14="http://schemas.microsoft.com/office/drawing/2010/main" w="12700">
                <a:solidFill>
                  <a:srgbClr val="000000"/>
                </a:solidFill>
                <a:miter lim="800000"/>
                <a:headEnd/>
                <a:tailEnd/>
              </a14:hiddenLine>
            </a:ext>
          </a:extLst>
        </p:spPr>
      </p:sp>
      <p:sp>
        <p:nvSpPr>
          <p:cNvPr id="264195"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3733395537"/>
      </p:ext>
    </p:extLst>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33122" name="幻灯片图像占位符 1"/>
          <p:cNvSpPr>
            <a:spLocks noGrp="1" noRot="1" noChangeAspect="1" noChangeArrowheads="1"/>
          </p:cNvSpPr>
          <p:nvPr>
            <p:ph type="sldImg" idx="4294967295"/>
          </p:nvPr>
        </p:nvSpPr>
        <p:spPr>
          <a:xfrm>
            <a:off x="2973388" y="4652963"/>
            <a:ext cx="2789237" cy="1570037"/>
          </a:xfrm>
          <a:ln/>
          <a:extLst>
            <a:ext uri="{91240B29-F687-4F45-9708-019B960494DF}">
              <a14:hiddenLine xmlns:a14="http://schemas.microsoft.com/office/drawing/2010/main" w="12700">
                <a:solidFill>
                  <a:srgbClr val="000000"/>
                </a:solidFill>
                <a:miter lim="800000"/>
                <a:headEnd/>
                <a:tailEnd/>
              </a14:hiddenLine>
            </a:ext>
          </a:extLst>
        </p:spPr>
      </p:sp>
      <p:sp>
        <p:nvSpPr>
          <p:cNvPr id="133123"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1446822010"/>
      </p:ext>
    </p:extLst>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63842" name="幻灯片图像占位符 1"/>
          <p:cNvSpPr>
            <a:spLocks noGrp="1" noRot="1" noChangeAspect="1" noChangeArrowheads="1"/>
          </p:cNvSpPr>
          <p:nvPr>
            <p:ph type="sldImg" idx="4294967295"/>
          </p:nvPr>
        </p:nvSpPr>
        <p:spPr>
          <a:xfrm>
            <a:off x="8053388" y="3187700"/>
            <a:ext cx="598487" cy="338138"/>
          </a:xfrm>
          <a:ln/>
          <a:extLst>
            <a:ext uri="{91240B29-F687-4F45-9708-019B960494DF}">
              <a14:hiddenLine xmlns:a14="http://schemas.microsoft.com/office/drawing/2010/main" w="12700">
                <a:solidFill>
                  <a:srgbClr val="000000"/>
                </a:solidFill>
                <a:miter lim="800000"/>
                <a:headEnd/>
                <a:tailEnd/>
              </a14:hiddenLine>
            </a:ext>
          </a:extLst>
        </p:spPr>
      </p:sp>
      <p:sp>
        <p:nvSpPr>
          <p:cNvPr id="163843" name="备注占位符 2"/>
          <p:cNvSpPr>
            <a:spLocks noGrp="1" noRot="1" noChangeAspect="1" noChangeArrowheads="1"/>
          </p:cNvSpPr>
          <p:nvPr>
            <p:ph type="body" idx="1"/>
          </p:nvPr>
        </p:nvSpPr>
        <p:spPr bwMode="auto">
          <a:xfrm>
            <a:off x="457200" y="1600200"/>
            <a:ext cx="8229600" cy="45259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r>
              <a:rPr lang="zh-CN" altLang="en-US"/>
              <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p>
        </p:txBody>
      </p:sp>
    </p:spTree>
    <p:extLst>
      <p:ext uri="{BB962C8B-B14F-4D97-AF65-F5344CB8AC3E}">
        <p14:creationId xmlns:p14="http://schemas.microsoft.com/office/powerpoint/2010/main" val="1302289666"/>
      </p:ext>
    </p:extLst>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9B69434-B57A-464E-993D-4650751BDB47}" type="datetimeFigureOut">
              <a:rPr lang="zh-CN" altLang="en-US" smtClean="0"/>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266EDD-C7BC-4A13-B273-BAD5280E50A6}" type="slidenum">
              <a:rPr lang="zh-CN" altLang="en-US" smtClean="0"/>
              <a:t>‹#›</a:t>
            </a:fld>
            <a:endParaRPr lang="zh-CN" altLang="en-US"/>
          </a:p>
        </p:txBody>
      </p:sp>
    </p:spTree>
    <p:extLst>
      <p:ext uri="{BB962C8B-B14F-4D97-AF65-F5344CB8AC3E}">
        <p14:creationId xmlns:p14="http://schemas.microsoft.com/office/powerpoint/2010/main" val="5074947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B69434-B57A-464E-993D-4650751BDB47}" type="datetimeFigureOut">
              <a:rPr lang="zh-CN" altLang="en-US" smtClean="0"/>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266EDD-C7BC-4A13-B273-BAD5280E50A6}" type="slidenum">
              <a:rPr lang="zh-CN" altLang="en-US" smtClean="0"/>
              <a:t>‹#›</a:t>
            </a:fld>
            <a:endParaRPr lang="zh-CN" altLang="en-US"/>
          </a:p>
        </p:txBody>
      </p:sp>
    </p:spTree>
    <p:extLst>
      <p:ext uri="{BB962C8B-B14F-4D97-AF65-F5344CB8AC3E}">
        <p14:creationId xmlns:p14="http://schemas.microsoft.com/office/powerpoint/2010/main" val="2855616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B69434-B57A-464E-993D-4650751BDB47}" type="datetimeFigureOut">
              <a:rPr lang="zh-CN" altLang="en-US" smtClean="0"/>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266EDD-C7BC-4A13-B273-BAD5280E50A6}" type="slidenum">
              <a:rPr lang="zh-CN" altLang="en-US" smtClean="0"/>
              <a:t>‹#›</a:t>
            </a:fld>
            <a:endParaRPr lang="zh-CN" altLang="en-US"/>
          </a:p>
        </p:txBody>
      </p:sp>
    </p:spTree>
    <p:extLst>
      <p:ext uri="{BB962C8B-B14F-4D97-AF65-F5344CB8AC3E}">
        <p14:creationId xmlns:p14="http://schemas.microsoft.com/office/powerpoint/2010/main" val="38553948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600" y="6356351"/>
            <a:ext cx="2844800" cy="365125"/>
          </a:xfrm>
        </p:spPr>
        <p:txBody>
          <a:bodyPr/>
          <a:lstStyle>
            <a:lvl1pPr>
              <a:defRPr/>
            </a:lvl1pPr>
          </a:lstStyle>
          <a:p>
            <a:fld id="{6EC78728-4754-44D2-ADCB-41D2ACA29ED3}" type="datetime1">
              <a:rPr lang="zh-CN" altLang="en-US"/>
              <a:pPr/>
              <a:t>2019/1/22</a:t>
            </a:fld>
            <a:endParaRPr lang="zh-CN" altLang="en-US" sz="1800">
              <a:solidFill>
                <a:schemeClr val="tx1"/>
              </a:solidFill>
              <a:latin typeface="+mj-lt"/>
            </a:endParaRPr>
          </a:p>
        </p:txBody>
      </p:sp>
      <p:sp>
        <p:nvSpPr>
          <p:cNvPr id="4" name="页脚占位符 3"/>
          <p:cNvSpPr>
            <a:spLocks noGrp="1"/>
          </p:cNvSpPr>
          <p:nvPr>
            <p:ph type="ftr" sz="quarter" idx="11"/>
          </p:nvPr>
        </p:nvSpPr>
        <p:spPr>
          <a:xfrm>
            <a:off x="4165600" y="6356351"/>
            <a:ext cx="3860800"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737600" y="6356351"/>
            <a:ext cx="2844800" cy="365125"/>
          </a:xfrm>
        </p:spPr>
        <p:txBody>
          <a:bodyPr/>
          <a:lstStyle>
            <a:lvl1pPr>
              <a:defRPr/>
            </a:lvl1pPr>
          </a:lstStyle>
          <a:p>
            <a:fld id="{3019FAD3-57AC-4C78-AA3F-7754FA99E027}" type="slidenum">
              <a:rPr lang="zh-CN" altLang="en-US"/>
              <a:pPr/>
              <a:t>‹#›</a:t>
            </a:fld>
            <a:endParaRPr lang="zh-CN" altLang="en-US" sz="1800">
              <a:solidFill>
                <a:schemeClr val="tx1"/>
              </a:solidFill>
              <a:latin typeface="+mj-lt"/>
            </a:endParaRPr>
          </a:p>
        </p:txBody>
      </p:sp>
    </p:spTree>
    <p:extLst>
      <p:ext uri="{BB962C8B-B14F-4D97-AF65-F5344CB8AC3E}">
        <p14:creationId xmlns:p14="http://schemas.microsoft.com/office/powerpoint/2010/main" val="1303434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B69434-B57A-464E-993D-4650751BDB47}" type="datetimeFigureOut">
              <a:rPr lang="zh-CN" altLang="en-US" smtClean="0"/>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266EDD-C7BC-4A13-B273-BAD5280E50A6}" type="slidenum">
              <a:rPr lang="zh-CN" altLang="en-US" smtClean="0"/>
              <a:t>‹#›</a:t>
            </a:fld>
            <a:endParaRPr lang="zh-CN" altLang="en-US"/>
          </a:p>
        </p:txBody>
      </p:sp>
    </p:spTree>
    <p:extLst>
      <p:ext uri="{BB962C8B-B14F-4D97-AF65-F5344CB8AC3E}">
        <p14:creationId xmlns:p14="http://schemas.microsoft.com/office/powerpoint/2010/main" val="2077934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9B69434-B57A-464E-993D-4650751BDB47}" type="datetimeFigureOut">
              <a:rPr lang="zh-CN" altLang="en-US" smtClean="0"/>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266EDD-C7BC-4A13-B273-BAD5280E50A6}" type="slidenum">
              <a:rPr lang="zh-CN" altLang="en-US" smtClean="0"/>
              <a:t>‹#›</a:t>
            </a:fld>
            <a:endParaRPr lang="zh-CN" altLang="en-US"/>
          </a:p>
        </p:txBody>
      </p:sp>
    </p:spTree>
    <p:extLst>
      <p:ext uri="{BB962C8B-B14F-4D97-AF65-F5344CB8AC3E}">
        <p14:creationId xmlns:p14="http://schemas.microsoft.com/office/powerpoint/2010/main" val="1013591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9B69434-B57A-464E-993D-4650751BDB47}" type="datetimeFigureOut">
              <a:rPr lang="zh-CN" altLang="en-US" smtClean="0"/>
              <a:t>2019/1/22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266EDD-C7BC-4A13-B273-BAD5280E50A6}" type="slidenum">
              <a:rPr lang="zh-CN" altLang="en-US" smtClean="0"/>
              <a:t>‹#›</a:t>
            </a:fld>
            <a:endParaRPr lang="zh-CN" altLang="en-US"/>
          </a:p>
        </p:txBody>
      </p:sp>
    </p:spTree>
    <p:extLst>
      <p:ext uri="{BB962C8B-B14F-4D97-AF65-F5344CB8AC3E}">
        <p14:creationId xmlns:p14="http://schemas.microsoft.com/office/powerpoint/2010/main" val="2577643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9B69434-B57A-464E-993D-4650751BDB47}" type="datetimeFigureOut">
              <a:rPr lang="zh-CN" altLang="en-US" smtClean="0"/>
              <a:t>2019/1/22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C266EDD-C7BC-4A13-B273-BAD5280E50A6}" type="slidenum">
              <a:rPr lang="zh-CN" altLang="en-US" smtClean="0"/>
              <a:t>‹#›</a:t>
            </a:fld>
            <a:endParaRPr lang="zh-CN" altLang="en-US"/>
          </a:p>
        </p:txBody>
      </p:sp>
    </p:spTree>
    <p:extLst>
      <p:ext uri="{BB962C8B-B14F-4D97-AF65-F5344CB8AC3E}">
        <p14:creationId xmlns:p14="http://schemas.microsoft.com/office/powerpoint/2010/main" val="25801705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9B69434-B57A-464E-993D-4650751BDB47}" type="datetimeFigureOut">
              <a:rPr lang="zh-CN" altLang="en-US" smtClean="0"/>
              <a:t>2019/1/22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C266EDD-C7BC-4A13-B273-BAD5280E50A6}" type="slidenum">
              <a:rPr lang="zh-CN" altLang="en-US" smtClean="0"/>
              <a:t>‹#›</a:t>
            </a:fld>
            <a:endParaRPr lang="zh-CN" altLang="en-US"/>
          </a:p>
        </p:txBody>
      </p:sp>
    </p:spTree>
    <p:extLst>
      <p:ext uri="{BB962C8B-B14F-4D97-AF65-F5344CB8AC3E}">
        <p14:creationId xmlns:p14="http://schemas.microsoft.com/office/powerpoint/2010/main" val="3614177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9B69434-B57A-464E-993D-4650751BDB47}" type="datetimeFigureOut">
              <a:rPr lang="zh-CN" altLang="en-US" smtClean="0"/>
              <a:t>2019/1/22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C266EDD-C7BC-4A13-B273-BAD5280E50A6}" type="slidenum">
              <a:rPr lang="zh-CN" altLang="en-US" smtClean="0"/>
              <a:t>‹#›</a:t>
            </a:fld>
            <a:endParaRPr lang="zh-CN" altLang="en-US"/>
          </a:p>
        </p:txBody>
      </p:sp>
    </p:spTree>
    <p:extLst>
      <p:ext uri="{BB962C8B-B14F-4D97-AF65-F5344CB8AC3E}">
        <p14:creationId xmlns:p14="http://schemas.microsoft.com/office/powerpoint/2010/main" val="2089242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9B69434-B57A-464E-993D-4650751BDB47}" type="datetimeFigureOut">
              <a:rPr lang="zh-CN" altLang="en-US" smtClean="0"/>
              <a:t>2019/1/22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266EDD-C7BC-4A13-B273-BAD5280E50A6}" type="slidenum">
              <a:rPr lang="zh-CN" altLang="en-US" smtClean="0"/>
              <a:t>‹#›</a:t>
            </a:fld>
            <a:endParaRPr lang="zh-CN" altLang="en-US"/>
          </a:p>
        </p:txBody>
      </p:sp>
    </p:spTree>
    <p:extLst>
      <p:ext uri="{BB962C8B-B14F-4D97-AF65-F5344CB8AC3E}">
        <p14:creationId xmlns:p14="http://schemas.microsoft.com/office/powerpoint/2010/main" val="6592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9B69434-B57A-464E-993D-4650751BDB47}" type="datetimeFigureOut">
              <a:rPr lang="zh-CN" altLang="en-US" smtClean="0"/>
              <a:t>2019/1/22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266EDD-C7BC-4A13-B273-BAD5280E50A6}" type="slidenum">
              <a:rPr lang="zh-CN" altLang="en-US" smtClean="0"/>
              <a:t>‹#›</a:t>
            </a:fld>
            <a:endParaRPr lang="zh-CN" altLang="en-US"/>
          </a:p>
        </p:txBody>
      </p:sp>
    </p:spTree>
    <p:extLst>
      <p:ext uri="{BB962C8B-B14F-4D97-AF65-F5344CB8AC3E}">
        <p14:creationId xmlns:p14="http://schemas.microsoft.com/office/powerpoint/2010/main" val="41432976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B69434-B57A-464E-993D-4650751BDB47}" type="datetimeFigureOut">
              <a:rPr lang="zh-CN" altLang="en-US" smtClean="0"/>
              <a:t>2019/1/22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266EDD-C7BC-4A13-B273-BAD5280E50A6}" type="slidenum">
              <a:rPr lang="zh-CN" altLang="en-US" smtClean="0"/>
              <a:t>‹#›</a:t>
            </a:fld>
            <a:endParaRPr lang="zh-CN" altLang="en-US"/>
          </a:p>
        </p:txBody>
      </p:sp>
    </p:spTree>
    <p:extLst>
      <p:ext uri="{BB962C8B-B14F-4D97-AF65-F5344CB8AC3E}">
        <p14:creationId xmlns:p14="http://schemas.microsoft.com/office/powerpoint/2010/main" val="13590636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4"/>
          <p:cNvSpPr>
            <a:spLocks noGrp="1"/>
          </p:cNvSpPr>
          <p:nvPr>
            <p:ph type="sldNum" sz="quarter" idx="12"/>
          </p:nvPr>
        </p:nvSpPr>
        <p:spPr/>
        <p:txBody>
          <a:bodyPr/>
          <a:lstStyle/>
          <a:p>
            <a:fld id="{BF303364-3EB0-40FE-A117-7DD2018D15EB}" type="slidenum">
              <a:rPr lang="zh-CN" altLang="en-US"/>
              <a:pPr/>
              <a:t>1</a:t>
            </a:fld>
            <a:endParaRPr lang="zh-CN" altLang="en-US" sz="1800">
              <a:solidFill>
                <a:schemeClr val="tx1"/>
              </a:solidFill>
              <a:latin typeface="Arial" panose="020B0604020202020204" pitchFamily="34" charset="0"/>
            </a:endParaRPr>
          </a:p>
        </p:txBody>
      </p:sp>
      <p:pic>
        <p:nvPicPr>
          <p:cNvPr id="168962"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6725" y="1157288"/>
            <a:ext cx="4103688" cy="3783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8963"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5776" y="1981200"/>
            <a:ext cx="4105275"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8964"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850" y="3028950"/>
            <a:ext cx="4103688"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5" name="TextBox 14"/>
          <p:cNvSpPr>
            <a:spLocks noChangeArrowheads="1"/>
          </p:cNvSpPr>
          <p:nvPr/>
        </p:nvSpPr>
        <p:spPr bwMode="auto">
          <a:xfrm flipH="1">
            <a:off x="2333626" y="4316414"/>
            <a:ext cx="1749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i="1">
                <a:solidFill>
                  <a:srgbClr val="595959"/>
                </a:solidFill>
                <a:latin typeface="Arial Rounded MT Bold" panose="020F0704030504030204" pitchFamily="34" charset="0"/>
                <a:ea typeface="微软雅黑" panose="020B0503020204020204" pitchFamily="34" charset="-122"/>
                <a:sym typeface="Times New Roman" panose="02020603050405020304" pitchFamily="18" charset="0"/>
              </a:rPr>
              <a:t>YOUR  TEXT</a:t>
            </a:r>
            <a:endParaRPr lang="zh-CN" altLang="en-US" b="1" i="1">
              <a:solidFill>
                <a:srgbClr val="595959"/>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68966" name="TextBox 15"/>
          <p:cNvSpPr>
            <a:spLocks noChangeArrowheads="1"/>
          </p:cNvSpPr>
          <p:nvPr/>
        </p:nvSpPr>
        <p:spPr bwMode="auto">
          <a:xfrm>
            <a:off x="2495550" y="4811714"/>
            <a:ext cx="156845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168967" name="TextBox 16"/>
          <p:cNvSpPr>
            <a:spLocks noChangeArrowheads="1"/>
          </p:cNvSpPr>
          <p:nvPr/>
        </p:nvSpPr>
        <p:spPr bwMode="auto">
          <a:xfrm flipH="1">
            <a:off x="4830764" y="3270250"/>
            <a:ext cx="17478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i="1">
                <a:solidFill>
                  <a:srgbClr val="595959"/>
                </a:solidFill>
                <a:latin typeface="Arial Rounded MT Bold" panose="020F0704030504030204" pitchFamily="34" charset="0"/>
                <a:ea typeface="微软雅黑" panose="020B0503020204020204" pitchFamily="34" charset="-122"/>
                <a:sym typeface="Times New Roman" panose="02020603050405020304" pitchFamily="18" charset="0"/>
              </a:rPr>
              <a:t>YOUR  TEXT</a:t>
            </a:r>
            <a:endParaRPr lang="zh-CN" altLang="en-US" b="1" i="1">
              <a:solidFill>
                <a:srgbClr val="595959"/>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68968" name="TextBox 17"/>
          <p:cNvSpPr>
            <a:spLocks noChangeArrowheads="1"/>
          </p:cNvSpPr>
          <p:nvPr/>
        </p:nvSpPr>
        <p:spPr bwMode="auto">
          <a:xfrm>
            <a:off x="4992688" y="3765551"/>
            <a:ext cx="156686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168969" name="TextBox 18"/>
          <p:cNvSpPr>
            <a:spLocks noChangeArrowheads="1"/>
          </p:cNvSpPr>
          <p:nvPr/>
        </p:nvSpPr>
        <p:spPr bwMode="auto">
          <a:xfrm flipH="1">
            <a:off x="7305676" y="2381250"/>
            <a:ext cx="1749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i="1">
                <a:solidFill>
                  <a:srgbClr val="595959"/>
                </a:solidFill>
                <a:latin typeface="Arial Rounded MT Bold" panose="020F0704030504030204" pitchFamily="34" charset="0"/>
                <a:ea typeface="微软雅黑" panose="020B0503020204020204" pitchFamily="34" charset="-122"/>
                <a:sym typeface="Times New Roman" panose="02020603050405020304" pitchFamily="18" charset="0"/>
              </a:rPr>
              <a:t>YOUR  TEXT</a:t>
            </a:r>
            <a:endParaRPr lang="zh-CN" altLang="en-US" b="1" i="1">
              <a:solidFill>
                <a:srgbClr val="595959"/>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68970" name="TextBox 19"/>
          <p:cNvSpPr>
            <a:spLocks noChangeArrowheads="1"/>
          </p:cNvSpPr>
          <p:nvPr/>
        </p:nvSpPr>
        <p:spPr bwMode="auto">
          <a:xfrm>
            <a:off x="7467600" y="2876551"/>
            <a:ext cx="156845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168971" name="TextBox 20"/>
          <p:cNvSpPr>
            <a:spLocks noChangeArrowheads="1"/>
          </p:cNvSpPr>
          <p:nvPr/>
        </p:nvSpPr>
        <p:spPr bwMode="auto">
          <a:xfrm>
            <a:off x="2012950" y="836613"/>
            <a:ext cx="45148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i="1">
                <a:solidFill>
                  <a:srgbClr val="3F3F3F"/>
                </a:solidFill>
                <a:latin typeface="Arial Rounded MT Bold" panose="020F0704030504030204" pitchFamily="34" charset="0"/>
                <a:ea typeface="微软雅黑" panose="020B0503020204020204" pitchFamily="34" charset="-122"/>
                <a:sym typeface="Times New Roman" panose="02020603050405020304" pitchFamily="18" charset="0"/>
              </a:rPr>
              <a:t>Click here to add your title</a:t>
            </a:r>
            <a:endParaRPr lang="zh-CN" altLang="en-US"/>
          </a:p>
        </p:txBody>
      </p:sp>
    </p:spTree>
    <p:extLst>
      <p:ext uri="{BB962C8B-B14F-4D97-AF65-F5344CB8AC3E}">
        <p14:creationId xmlns:p14="http://schemas.microsoft.com/office/powerpoint/2010/main" val="4239065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4"/>
          <p:cNvSpPr>
            <a:spLocks noGrp="1"/>
          </p:cNvSpPr>
          <p:nvPr>
            <p:ph type="sldNum" sz="quarter" idx="12"/>
          </p:nvPr>
        </p:nvSpPr>
        <p:spPr/>
        <p:txBody>
          <a:bodyPr/>
          <a:lstStyle/>
          <a:p>
            <a:fld id="{3B75B1F1-C5F0-4D7E-919A-4150841C8B7F}" type="slidenum">
              <a:rPr lang="zh-CN" altLang="en-US"/>
              <a:pPr/>
              <a:t>10</a:t>
            </a:fld>
            <a:endParaRPr lang="zh-CN" altLang="en-US" sz="1800">
              <a:solidFill>
                <a:schemeClr val="tx1"/>
              </a:solidFill>
              <a:latin typeface="Arial" panose="020B0604020202020204" pitchFamily="34" charset="0"/>
            </a:endParaRPr>
          </a:p>
        </p:txBody>
      </p:sp>
      <p:pic>
        <p:nvPicPr>
          <p:cNvPr id="164866"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4375" y="117476"/>
            <a:ext cx="8066088" cy="305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867" name="TextBox 13"/>
          <p:cNvSpPr>
            <a:spLocks noChangeArrowheads="1"/>
          </p:cNvSpPr>
          <p:nvPr/>
        </p:nvSpPr>
        <p:spPr bwMode="auto">
          <a:xfrm flipH="1">
            <a:off x="2784476" y="1227138"/>
            <a:ext cx="12287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6BA42C"/>
                </a:solidFill>
                <a:latin typeface="Arial Rounded MT Bold" panose="020F0704030504030204" pitchFamily="34" charset="0"/>
                <a:ea typeface="微软雅黑" panose="020B0503020204020204" pitchFamily="34" charset="-122"/>
                <a:sym typeface="Times New Roman" panose="02020603050405020304" pitchFamily="18" charset="0"/>
              </a:rPr>
              <a:t>YOUR  TEXT</a:t>
            </a:r>
            <a:endParaRPr lang="zh-CN" altLang="en-US" sz="2400" b="1" i="1">
              <a:solidFill>
                <a:srgbClr val="6BA42C"/>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64868" name="TextBox 14"/>
          <p:cNvSpPr>
            <a:spLocks noChangeArrowheads="1"/>
          </p:cNvSpPr>
          <p:nvPr/>
        </p:nvSpPr>
        <p:spPr bwMode="auto">
          <a:xfrm>
            <a:off x="2371725" y="5673726"/>
            <a:ext cx="74691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i="1">
                <a:solidFill>
                  <a:srgbClr val="3F3F3F"/>
                </a:solidFill>
                <a:latin typeface="Arial Rounded MT Bold" panose="020F0704030504030204" pitchFamily="34" charset="0"/>
                <a:ea typeface="微软雅黑" panose="020B0503020204020204" pitchFamily="34" charset="-122"/>
                <a:sym typeface="Times New Roman" panose="02020603050405020304" pitchFamily="18" charset="0"/>
              </a:rPr>
              <a:t>Click here to add your title</a:t>
            </a:r>
            <a:endParaRPr lang="zh-CN" altLang="en-US"/>
          </a:p>
        </p:txBody>
      </p:sp>
      <p:sp>
        <p:nvSpPr>
          <p:cNvPr id="164869" name="TextBox 15"/>
          <p:cNvSpPr>
            <a:spLocks noChangeArrowheads="1"/>
          </p:cNvSpPr>
          <p:nvPr/>
        </p:nvSpPr>
        <p:spPr bwMode="auto">
          <a:xfrm>
            <a:off x="4727576" y="1068389"/>
            <a:ext cx="49688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a:t>
            </a:r>
            <a:endParaRPr lang="zh-CN" altLang="en-US"/>
          </a:p>
        </p:txBody>
      </p:sp>
      <p:sp>
        <p:nvSpPr>
          <p:cNvPr id="164870" name="TextBox 16"/>
          <p:cNvSpPr>
            <a:spLocks noChangeArrowheads="1"/>
          </p:cNvSpPr>
          <p:nvPr/>
        </p:nvSpPr>
        <p:spPr bwMode="auto">
          <a:xfrm>
            <a:off x="4656139" y="2116139"/>
            <a:ext cx="51847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i="1">
                <a:solidFill>
                  <a:srgbClr val="FFFFFF"/>
                </a:solidFill>
                <a:ea typeface="微软雅黑" panose="020B0503020204020204" pitchFamily="34" charset="-122"/>
                <a:sym typeface="Arial" panose="020B0604020202020204" pitchFamily="34" charset="0"/>
              </a:rPr>
              <a:t>Click here to add your text. Click here to add your text. </a:t>
            </a:r>
          </a:p>
        </p:txBody>
      </p:sp>
      <p:pic>
        <p:nvPicPr>
          <p:cNvPr id="164871" name="图片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4375" y="2538414"/>
            <a:ext cx="8066088" cy="305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872" name="TextBox 18"/>
          <p:cNvSpPr>
            <a:spLocks noChangeArrowheads="1"/>
          </p:cNvSpPr>
          <p:nvPr/>
        </p:nvSpPr>
        <p:spPr bwMode="auto">
          <a:xfrm flipH="1">
            <a:off x="2784476" y="3648075"/>
            <a:ext cx="12287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6BA42C"/>
                </a:solidFill>
                <a:latin typeface="Arial Rounded MT Bold" panose="020F0704030504030204" pitchFamily="34" charset="0"/>
                <a:ea typeface="微软雅黑" panose="020B0503020204020204" pitchFamily="34" charset="-122"/>
                <a:sym typeface="Times New Roman" panose="02020603050405020304" pitchFamily="18" charset="0"/>
              </a:rPr>
              <a:t>YOUR  TEXT</a:t>
            </a:r>
            <a:endParaRPr lang="zh-CN" altLang="en-US" sz="2400" b="1" i="1">
              <a:solidFill>
                <a:srgbClr val="6BA42C"/>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64873" name="TextBox 19"/>
          <p:cNvSpPr>
            <a:spLocks noChangeArrowheads="1"/>
          </p:cNvSpPr>
          <p:nvPr/>
        </p:nvSpPr>
        <p:spPr bwMode="auto">
          <a:xfrm>
            <a:off x="4727576" y="3489326"/>
            <a:ext cx="49688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a:t>
            </a:r>
            <a:endParaRPr lang="zh-CN" altLang="en-US"/>
          </a:p>
        </p:txBody>
      </p:sp>
      <p:sp>
        <p:nvSpPr>
          <p:cNvPr id="164874" name="TextBox 20"/>
          <p:cNvSpPr>
            <a:spLocks noChangeArrowheads="1"/>
          </p:cNvSpPr>
          <p:nvPr/>
        </p:nvSpPr>
        <p:spPr bwMode="auto">
          <a:xfrm>
            <a:off x="4656139" y="4537076"/>
            <a:ext cx="51847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i="1">
                <a:solidFill>
                  <a:srgbClr val="FFFFFF"/>
                </a:solidFill>
                <a:ea typeface="微软雅黑" panose="020B0503020204020204" pitchFamily="34" charset="-122"/>
                <a:sym typeface="Arial" panose="020B0604020202020204" pitchFamily="34" charset="0"/>
              </a:rPr>
              <a:t>Click here to add your text. Click here to add your text. </a:t>
            </a:r>
          </a:p>
        </p:txBody>
      </p:sp>
    </p:spTree>
    <p:extLst>
      <p:ext uri="{BB962C8B-B14F-4D97-AF65-F5344CB8AC3E}">
        <p14:creationId xmlns:p14="http://schemas.microsoft.com/office/powerpoint/2010/main" val="13542480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灯片编号占位符 4"/>
          <p:cNvSpPr>
            <a:spLocks noGrp="1"/>
          </p:cNvSpPr>
          <p:nvPr>
            <p:ph type="sldNum" sz="quarter" idx="12"/>
          </p:nvPr>
        </p:nvSpPr>
        <p:spPr/>
        <p:txBody>
          <a:bodyPr/>
          <a:lstStyle/>
          <a:p>
            <a:fld id="{1A82A523-219D-4161-9361-AA4E34FAA099}" type="slidenum">
              <a:rPr lang="zh-CN" altLang="en-US"/>
              <a:pPr/>
              <a:t>11</a:t>
            </a:fld>
            <a:endParaRPr lang="zh-CN" altLang="en-US" sz="1800">
              <a:solidFill>
                <a:schemeClr val="tx1"/>
              </a:solidFill>
              <a:latin typeface="Arial" panose="020B0604020202020204" pitchFamily="34" charset="0"/>
            </a:endParaRPr>
          </a:p>
        </p:txBody>
      </p:sp>
      <p:grpSp>
        <p:nvGrpSpPr>
          <p:cNvPr id="173058" name="组合 46"/>
          <p:cNvGrpSpPr>
            <a:grpSpLocks/>
          </p:cNvGrpSpPr>
          <p:nvPr/>
        </p:nvGrpSpPr>
        <p:grpSpPr bwMode="auto">
          <a:xfrm>
            <a:off x="1458912" y="1154113"/>
            <a:ext cx="4179888" cy="2705100"/>
            <a:chOff x="0" y="0"/>
            <a:chExt cx="5719507" cy="3702317"/>
          </a:xfrm>
        </p:grpSpPr>
        <p:sp>
          <p:nvSpPr>
            <p:cNvPr id="173059" name="Oval 65"/>
            <p:cNvSpPr>
              <a:spLocks noChangeArrowheads="1"/>
            </p:cNvSpPr>
            <p:nvPr/>
          </p:nvSpPr>
          <p:spPr bwMode="auto">
            <a:xfrm>
              <a:off x="0" y="3199518"/>
              <a:ext cx="2641545" cy="502799"/>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nvGrpSpPr>
            <p:cNvPr id="173060" name="组合 48"/>
            <p:cNvGrpSpPr>
              <a:grpSpLocks/>
            </p:cNvGrpSpPr>
            <p:nvPr/>
          </p:nvGrpSpPr>
          <p:grpSpPr bwMode="auto">
            <a:xfrm>
              <a:off x="204649" y="1188196"/>
              <a:ext cx="2232248" cy="2232248"/>
              <a:chOff x="0" y="0"/>
              <a:chExt cx="1974453" cy="1974453"/>
            </a:xfrm>
          </p:grpSpPr>
          <p:sp>
            <p:nvSpPr>
              <p:cNvPr id="173061" name="椭圆 52"/>
              <p:cNvSpPr>
                <a:spLocks noChangeArrowheads="1"/>
              </p:cNvSpPr>
              <p:nvPr/>
            </p:nvSpPr>
            <p:spPr bwMode="auto">
              <a:xfrm rot="21322388" flipH="1">
                <a:off x="0" y="0"/>
                <a:ext cx="1974453" cy="1974453"/>
              </a:xfrm>
              <a:prstGeom prst="ellipse">
                <a:avLst/>
              </a:prstGeom>
              <a:gradFill rotWithShape="1">
                <a:gsLst>
                  <a:gs pos="0">
                    <a:srgbClr val="467316"/>
                  </a:gs>
                  <a:gs pos="50000">
                    <a:srgbClr val="65A420"/>
                  </a:gs>
                  <a:gs pos="100000">
                    <a:srgbClr val="7AC627"/>
                  </a:gs>
                </a:gsLst>
                <a:lin ang="16200000" scaled="1"/>
              </a:gradFill>
              <a:ln>
                <a:noFill/>
              </a:ln>
              <a:extLst>
                <a:ext uri="{91240B29-F687-4F45-9708-019B960494DF}">
                  <a14:hiddenLine xmlns:a14="http://schemas.microsoft.com/office/drawing/2010/main" w="762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73062" name="椭圆 53"/>
              <p:cNvSpPr>
                <a:spLocks noChangeArrowheads="1"/>
              </p:cNvSpPr>
              <p:nvPr/>
            </p:nvSpPr>
            <p:spPr bwMode="auto">
              <a:xfrm rot="21322388" flipH="1">
                <a:off x="145773" y="143451"/>
                <a:ext cx="1694592" cy="1694592"/>
              </a:xfrm>
              <a:prstGeom prst="ellipse">
                <a:avLst/>
              </a:prstGeom>
              <a:gradFill rotWithShape="1">
                <a:gsLst>
                  <a:gs pos="0">
                    <a:srgbClr val="467316"/>
                  </a:gs>
                  <a:gs pos="50000">
                    <a:srgbClr val="65A420"/>
                  </a:gs>
                  <a:gs pos="100000">
                    <a:srgbClr val="7AC627"/>
                  </a:gs>
                </a:gsLst>
                <a:lin ang="16200000" scaled="1"/>
              </a:gradFill>
              <a:ln w="28575"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sp>
          <p:nvSpPr>
            <p:cNvPr id="173063" name="圆角矩形 4"/>
            <p:cNvSpPr>
              <a:spLocks noChangeArrowheads="1"/>
            </p:cNvSpPr>
            <p:nvPr/>
          </p:nvSpPr>
          <p:spPr bwMode="auto">
            <a:xfrm rot="19400728">
              <a:off x="387787" y="0"/>
              <a:ext cx="5331720" cy="1364927"/>
            </a:xfrm>
            <a:custGeom>
              <a:avLst/>
              <a:gdLst>
                <a:gd name="T0" fmla="*/ 0 w 4459202"/>
                <a:gd name="T1" fmla="*/ 0 h 1364927"/>
                <a:gd name="T2" fmla="*/ 4459202 w 4459202"/>
                <a:gd name="T3" fmla="*/ 1364927 h 1364927"/>
              </a:gdLst>
              <a:ahLst/>
              <a:cxnLst/>
              <a:rect l="T0" t="T1" r="T2" b="T3"/>
              <a:pathLst>
                <a:path w="4459202" h="1364927">
                  <a:moveTo>
                    <a:pt x="4358903" y="38852"/>
                  </a:moveTo>
                  <a:cubicBezTo>
                    <a:pt x="4419416" y="79734"/>
                    <a:pt x="4459202" y="148967"/>
                    <a:pt x="4459202" y="227492"/>
                  </a:cubicBezTo>
                  <a:lnTo>
                    <a:pt x="4459202" y="1137435"/>
                  </a:lnTo>
                  <a:cubicBezTo>
                    <a:pt x="4459202" y="1263075"/>
                    <a:pt x="4357350" y="1364927"/>
                    <a:pt x="4231710" y="1364927"/>
                  </a:cubicBezTo>
                  <a:lnTo>
                    <a:pt x="748415" y="1364927"/>
                  </a:lnTo>
                  <a:lnTo>
                    <a:pt x="0" y="807999"/>
                  </a:lnTo>
                  <a:lnTo>
                    <a:pt x="0" y="227492"/>
                  </a:lnTo>
                  <a:cubicBezTo>
                    <a:pt x="0" y="101852"/>
                    <a:pt x="101852" y="0"/>
                    <a:pt x="227492" y="0"/>
                  </a:cubicBezTo>
                  <a:lnTo>
                    <a:pt x="4231710" y="0"/>
                  </a:lnTo>
                  <a:cubicBezTo>
                    <a:pt x="4278825" y="0"/>
                    <a:pt x="4322595" y="14323"/>
                    <a:pt x="4358903" y="38852"/>
                  </a:cubicBezTo>
                  <a:close/>
                </a:path>
              </a:pathLst>
            </a:custGeom>
            <a:gradFill rotWithShape="1">
              <a:gsLst>
                <a:gs pos="0">
                  <a:srgbClr val="467316"/>
                </a:gs>
                <a:gs pos="50000">
                  <a:srgbClr val="65A420"/>
                </a:gs>
                <a:gs pos="100000">
                  <a:srgbClr val="7AC627"/>
                </a:gs>
              </a:gsLst>
              <a:lin ang="18900000" scaled="1"/>
            </a:gradFill>
            <a:ln>
              <a:noFill/>
            </a:ln>
            <a:extLst>
              <a:ext uri="{91240B29-F687-4F45-9708-019B960494DF}">
                <a14:hiddenLine xmlns:a14="http://schemas.microsoft.com/office/drawing/2010/main" w="5715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73064" name="圆角矩形 7"/>
            <p:cNvSpPr>
              <a:spLocks noChangeArrowheads="1"/>
            </p:cNvSpPr>
            <p:nvPr/>
          </p:nvSpPr>
          <p:spPr bwMode="auto">
            <a:xfrm rot="19400728">
              <a:off x="694118" y="1231267"/>
              <a:ext cx="1355019" cy="1364927"/>
            </a:xfrm>
            <a:custGeom>
              <a:avLst/>
              <a:gdLst>
                <a:gd name="T0" fmla="*/ 0 w 1355019"/>
                <a:gd name="T1" fmla="*/ 0 h 1364927"/>
                <a:gd name="T2" fmla="*/ 1355019 w 1355019"/>
                <a:gd name="T3" fmla="*/ 1364927 h 1364927"/>
              </a:gdLst>
              <a:ahLst/>
              <a:cxnLst/>
              <a:rect l="T0" t="T1" r="T2" b="T3"/>
              <a:pathLst>
                <a:path w="1355019" h="1364927">
                  <a:moveTo>
                    <a:pt x="1343010" y="0"/>
                  </a:moveTo>
                  <a:lnTo>
                    <a:pt x="1355019" y="1364927"/>
                  </a:lnTo>
                  <a:lnTo>
                    <a:pt x="822528" y="1364927"/>
                  </a:lnTo>
                  <a:lnTo>
                    <a:pt x="0" y="752848"/>
                  </a:lnTo>
                  <a:lnTo>
                    <a:pt x="0" y="227492"/>
                  </a:lnTo>
                  <a:cubicBezTo>
                    <a:pt x="0" y="101852"/>
                    <a:pt x="101852" y="0"/>
                    <a:pt x="227492" y="0"/>
                  </a:cubicBezTo>
                  <a:close/>
                </a:path>
              </a:pathLst>
            </a:custGeom>
            <a:gradFill rotWithShape="1">
              <a:gsLst>
                <a:gs pos="0">
                  <a:srgbClr val="8C8C8C"/>
                </a:gs>
                <a:gs pos="50000">
                  <a:srgbClr val="CACACA"/>
                </a:gs>
                <a:gs pos="100000">
                  <a:srgbClr val="F2F2F2"/>
                </a:gs>
              </a:gsLst>
              <a:lin ang="13500000" scaled="1"/>
            </a:gradFill>
            <a:ln>
              <a:noFill/>
            </a:ln>
            <a:extLst>
              <a:ext uri="{91240B29-F687-4F45-9708-019B960494DF}">
                <a14:hiddenLine xmlns:a14="http://schemas.microsoft.com/office/drawing/2010/main" w="5715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73065" name="Oval 65"/>
            <p:cNvSpPr>
              <a:spLocks noChangeArrowheads="1"/>
            </p:cNvSpPr>
            <p:nvPr/>
          </p:nvSpPr>
          <p:spPr bwMode="auto">
            <a:xfrm>
              <a:off x="118252" y="2289639"/>
              <a:ext cx="2405042" cy="158696"/>
            </a:xfrm>
            <a:prstGeom prst="ellipse">
              <a:avLst/>
            </a:prstGeom>
            <a:gradFill rotWithShape="1">
              <a:gsLst>
                <a:gs pos="0">
                  <a:srgbClr val="435422"/>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sp>
        <p:nvSpPr>
          <p:cNvPr id="173066" name="TextBox 54"/>
          <p:cNvSpPr>
            <a:spLocks noChangeArrowheads="1"/>
          </p:cNvSpPr>
          <p:nvPr/>
        </p:nvSpPr>
        <p:spPr bwMode="auto">
          <a:xfrm rot="19516568" flipH="1">
            <a:off x="2124076" y="2301876"/>
            <a:ext cx="77152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32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01</a:t>
            </a:r>
            <a:endParaRPr lang="zh-CN" altLang="en-US" sz="32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73067" name="TextBox 55"/>
          <p:cNvSpPr>
            <a:spLocks noChangeArrowheads="1"/>
          </p:cNvSpPr>
          <p:nvPr/>
        </p:nvSpPr>
        <p:spPr bwMode="auto">
          <a:xfrm flipH="1">
            <a:off x="1882775" y="3024188"/>
            <a:ext cx="1062038"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73068" name="TextBox 56"/>
          <p:cNvSpPr>
            <a:spLocks noChangeArrowheads="1"/>
          </p:cNvSpPr>
          <p:nvPr/>
        </p:nvSpPr>
        <p:spPr bwMode="auto">
          <a:xfrm rot="19358075" flipH="1">
            <a:off x="2754314" y="908606"/>
            <a:ext cx="269398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grpSp>
        <p:nvGrpSpPr>
          <p:cNvPr id="173069" name="组合 57"/>
          <p:cNvGrpSpPr>
            <a:grpSpLocks/>
          </p:cNvGrpSpPr>
          <p:nvPr/>
        </p:nvGrpSpPr>
        <p:grpSpPr bwMode="auto">
          <a:xfrm>
            <a:off x="3114675" y="1774825"/>
            <a:ext cx="4179888" cy="2706688"/>
            <a:chOff x="0" y="0"/>
            <a:chExt cx="5719507" cy="3702317"/>
          </a:xfrm>
        </p:grpSpPr>
        <p:sp>
          <p:nvSpPr>
            <p:cNvPr id="173070" name="Oval 65"/>
            <p:cNvSpPr>
              <a:spLocks noChangeArrowheads="1"/>
            </p:cNvSpPr>
            <p:nvPr/>
          </p:nvSpPr>
          <p:spPr bwMode="auto">
            <a:xfrm>
              <a:off x="0" y="3199518"/>
              <a:ext cx="2641545" cy="502799"/>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nvGrpSpPr>
            <p:cNvPr id="173071" name="组合 59"/>
            <p:cNvGrpSpPr>
              <a:grpSpLocks/>
            </p:cNvGrpSpPr>
            <p:nvPr/>
          </p:nvGrpSpPr>
          <p:grpSpPr bwMode="auto">
            <a:xfrm>
              <a:off x="204649" y="1188196"/>
              <a:ext cx="2232248" cy="2232248"/>
              <a:chOff x="0" y="0"/>
              <a:chExt cx="1974453" cy="1974453"/>
            </a:xfrm>
          </p:grpSpPr>
          <p:sp>
            <p:nvSpPr>
              <p:cNvPr id="173072" name="椭圆 63"/>
              <p:cNvSpPr>
                <a:spLocks noChangeArrowheads="1"/>
              </p:cNvSpPr>
              <p:nvPr/>
            </p:nvSpPr>
            <p:spPr bwMode="auto">
              <a:xfrm rot="21322388" flipH="1">
                <a:off x="0" y="0"/>
                <a:ext cx="1974453" cy="1974453"/>
              </a:xfrm>
              <a:prstGeom prst="ellipse">
                <a:avLst/>
              </a:prstGeom>
              <a:gradFill rotWithShape="1">
                <a:gsLst>
                  <a:gs pos="0">
                    <a:srgbClr val="467316"/>
                  </a:gs>
                  <a:gs pos="50000">
                    <a:srgbClr val="65A420"/>
                  </a:gs>
                  <a:gs pos="100000">
                    <a:srgbClr val="7AC627"/>
                  </a:gs>
                </a:gsLst>
                <a:lin ang="16200000" scaled="1"/>
              </a:gradFill>
              <a:ln>
                <a:noFill/>
              </a:ln>
              <a:extLst>
                <a:ext uri="{91240B29-F687-4F45-9708-019B960494DF}">
                  <a14:hiddenLine xmlns:a14="http://schemas.microsoft.com/office/drawing/2010/main" w="762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73073" name="椭圆 64"/>
              <p:cNvSpPr>
                <a:spLocks noChangeArrowheads="1"/>
              </p:cNvSpPr>
              <p:nvPr/>
            </p:nvSpPr>
            <p:spPr bwMode="auto">
              <a:xfrm rot="21322388" flipH="1">
                <a:off x="145773" y="143451"/>
                <a:ext cx="1694592" cy="1694592"/>
              </a:xfrm>
              <a:prstGeom prst="ellipse">
                <a:avLst/>
              </a:prstGeom>
              <a:gradFill rotWithShape="1">
                <a:gsLst>
                  <a:gs pos="0">
                    <a:srgbClr val="467316"/>
                  </a:gs>
                  <a:gs pos="50000">
                    <a:srgbClr val="65A420"/>
                  </a:gs>
                  <a:gs pos="100000">
                    <a:srgbClr val="7AC627"/>
                  </a:gs>
                </a:gsLst>
                <a:lin ang="16200000" scaled="1"/>
              </a:gradFill>
              <a:ln w="28575"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sp>
          <p:nvSpPr>
            <p:cNvPr id="173074" name="圆角矩形 4"/>
            <p:cNvSpPr>
              <a:spLocks noChangeArrowheads="1"/>
            </p:cNvSpPr>
            <p:nvPr/>
          </p:nvSpPr>
          <p:spPr bwMode="auto">
            <a:xfrm rot="19400728">
              <a:off x="387787" y="0"/>
              <a:ext cx="5331720" cy="1364927"/>
            </a:xfrm>
            <a:custGeom>
              <a:avLst/>
              <a:gdLst>
                <a:gd name="T0" fmla="*/ 0 w 4459202"/>
                <a:gd name="T1" fmla="*/ 0 h 1364927"/>
                <a:gd name="T2" fmla="*/ 4459202 w 4459202"/>
                <a:gd name="T3" fmla="*/ 1364927 h 1364927"/>
              </a:gdLst>
              <a:ahLst/>
              <a:cxnLst/>
              <a:rect l="T0" t="T1" r="T2" b="T3"/>
              <a:pathLst>
                <a:path w="4459202" h="1364927">
                  <a:moveTo>
                    <a:pt x="4358903" y="38852"/>
                  </a:moveTo>
                  <a:cubicBezTo>
                    <a:pt x="4419416" y="79734"/>
                    <a:pt x="4459202" y="148967"/>
                    <a:pt x="4459202" y="227492"/>
                  </a:cubicBezTo>
                  <a:lnTo>
                    <a:pt x="4459202" y="1137435"/>
                  </a:lnTo>
                  <a:cubicBezTo>
                    <a:pt x="4459202" y="1263075"/>
                    <a:pt x="4357350" y="1364927"/>
                    <a:pt x="4231710" y="1364927"/>
                  </a:cubicBezTo>
                  <a:lnTo>
                    <a:pt x="748415" y="1364927"/>
                  </a:lnTo>
                  <a:lnTo>
                    <a:pt x="0" y="807999"/>
                  </a:lnTo>
                  <a:lnTo>
                    <a:pt x="0" y="227492"/>
                  </a:lnTo>
                  <a:cubicBezTo>
                    <a:pt x="0" y="101852"/>
                    <a:pt x="101852" y="0"/>
                    <a:pt x="227492" y="0"/>
                  </a:cubicBezTo>
                  <a:lnTo>
                    <a:pt x="4231710" y="0"/>
                  </a:lnTo>
                  <a:cubicBezTo>
                    <a:pt x="4278825" y="0"/>
                    <a:pt x="4322595" y="14323"/>
                    <a:pt x="4358903" y="38852"/>
                  </a:cubicBezTo>
                  <a:close/>
                </a:path>
              </a:pathLst>
            </a:custGeom>
            <a:gradFill rotWithShape="1">
              <a:gsLst>
                <a:gs pos="0">
                  <a:srgbClr val="467316"/>
                </a:gs>
                <a:gs pos="50000">
                  <a:srgbClr val="65A420"/>
                </a:gs>
                <a:gs pos="100000">
                  <a:srgbClr val="7AC627"/>
                </a:gs>
              </a:gsLst>
              <a:lin ang="18900000" scaled="1"/>
            </a:gradFill>
            <a:ln>
              <a:noFill/>
            </a:ln>
            <a:extLst>
              <a:ext uri="{91240B29-F687-4F45-9708-019B960494DF}">
                <a14:hiddenLine xmlns:a14="http://schemas.microsoft.com/office/drawing/2010/main" w="5715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73075" name="圆角矩形 7"/>
            <p:cNvSpPr>
              <a:spLocks noChangeArrowheads="1"/>
            </p:cNvSpPr>
            <p:nvPr/>
          </p:nvSpPr>
          <p:spPr bwMode="auto">
            <a:xfrm rot="19400728">
              <a:off x="694118" y="1231267"/>
              <a:ext cx="1355019" cy="1364927"/>
            </a:xfrm>
            <a:custGeom>
              <a:avLst/>
              <a:gdLst>
                <a:gd name="T0" fmla="*/ 0 w 1355019"/>
                <a:gd name="T1" fmla="*/ 0 h 1364927"/>
                <a:gd name="T2" fmla="*/ 1355019 w 1355019"/>
                <a:gd name="T3" fmla="*/ 1364927 h 1364927"/>
              </a:gdLst>
              <a:ahLst/>
              <a:cxnLst/>
              <a:rect l="T0" t="T1" r="T2" b="T3"/>
              <a:pathLst>
                <a:path w="1355019" h="1364927">
                  <a:moveTo>
                    <a:pt x="1343010" y="0"/>
                  </a:moveTo>
                  <a:lnTo>
                    <a:pt x="1355019" y="1364927"/>
                  </a:lnTo>
                  <a:lnTo>
                    <a:pt x="822528" y="1364927"/>
                  </a:lnTo>
                  <a:lnTo>
                    <a:pt x="0" y="752848"/>
                  </a:lnTo>
                  <a:lnTo>
                    <a:pt x="0" y="227492"/>
                  </a:lnTo>
                  <a:cubicBezTo>
                    <a:pt x="0" y="101852"/>
                    <a:pt x="101852" y="0"/>
                    <a:pt x="227492" y="0"/>
                  </a:cubicBezTo>
                  <a:close/>
                </a:path>
              </a:pathLst>
            </a:custGeom>
            <a:gradFill rotWithShape="1">
              <a:gsLst>
                <a:gs pos="0">
                  <a:srgbClr val="8C8C8C"/>
                </a:gs>
                <a:gs pos="50000">
                  <a:srgbClr val="CACACA"/>
                </a:gs>
                <a:gs pos="100000">
                  <a:srgbClr val="F2F2F2"/>
                </a:gs>
              </a:gsLst>
              <a:lin ang="13500000" scaled="1"/>
            </a:gradFill>
            <a:ln>
              <a:noFill/>
            </a:ln>
            <a:extLst>
              <a:ext uri="{91240B29-F687-4F45-9708-019B960494DF}">
                <a14:hiddenLine xmlns:a14="http://schemas.microsoft.com/office/drawing/2010/main" w="5715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73076" name="Oval 65"/>
            <p:cNvSpPr>
              <a:spLocks noChangeArrowheads="1"/>
            </p:cNvSpPr>
            <p:nvPr/>
          </p:nvSpPr>
          <p:spPr bwMode="auto">
            <a:xfrm>
              <a:off x="118252" y="2289639"/>
              <a:ext cx="2405042" cy="158696"/>
            </a:xfrm>
            <a:prstGeom prst="ellipse">
              <a:avLst/>
            </a:prstGeom>
            <a:gradFill rotWithShape="1">
              <a:gsLst>
                <a:gs pos="0">
                  <a:srgbClr val="435422"/>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sp>
        <p:nvSpPr>
          <p:cNvPr id="173077" name="TextBox 65"/>
          <p:cNvSpPr>
            <a:spLocks noChangeArrowheads="1"/>
          </p:cNvSpPr>
          <p:nvPr/>
        </p:nvSpPr>
        <p:spPr bwMode="auto">
          <a:xfrm rot="19516568" flipH="1">
            <a:off x="3779839" y="2922588"/>
            <a:ext cx="771525"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32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02</a:t>
            </a:r>
            <a:endParaRPr lang="zh-CN" altLang="en-US" sz="32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73078" name="TextBox 66"/>
          <p:cNvSpPr>
            <a:spLocks noChangeArrowheads="1"/>
          </p:cNvSpPr>
          <p:nvPr/>
        </p:nvSpPr>
        <p:spPr bwMode="auto">
          <a:xfrm flipH="1">
            <a:off x="3540125" y="3644900"/>
            <a:ext cx="106045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73079" name="TextBox 67"/>
          <p:cNvSpPr>
            <a:spLocks noChangeArrowheads="1"/>
          </p:cNvSpPr>
          <p:nvPr/>
        </p:nvSpPr>
        <p:spPr bwMode="auto">
          <a:xfrm rot="19358075" flipH="1">
            <a:off x="4410075" y="1530906"/>
            <a:ext cx="269398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grpSp>
        <p:nvGrpSpPr>
          <p:cNvPr id="173080" name="组合 68"/>
          <p:cNvGrpSpPr>
            <a:grpSpLocks/>
          </p:cNvGrpSpPr>
          <p:nvPr/>
        </p:nvGrpSpPr>
        <p:grpSpPr bwMode="auto">
          <a:xfrm>
            <a:off x="4710114" y="2516189"/>
            <a:ext cx="4179887" cy="2706687"/>
            <a:chOff x="0" y="0"/>
            <a:chExt cx="5719507" cy="3702317"/>
          </a:xfrm>
        </p:grpSpPr>
        <p:sp>
          <p:nvSpPr>
            <p:cNvPr id="173081" name="Oval 65"/>
            <p:cNvSpPr>
              <a:spLocks noChangeArrowheads="1"/>
            </p:cNvSpPr>
            <p:nvPr/>
          </p:nvSpPr>
          <p:spPr bwMode="auto">
            <a:xfrm>
              <a:off x="0" y="3199518"/>
              <a:ext cx="2641545" cy="502799"/>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nvGrpSpPr>
            <p:cNvPr id="173082" name="组合 70"/>
            <p:cNvGrpSpPr>
              <a:grpSpLocks/>
            </p:cNvGrpSpPr>
            <p:nvPr/>
          </p:nvGrpSpPr>
          <p:grpSpPr bwMode="auto">
            <a:xfrm>
              <a:off x="204649" y="1188196"/>
              <a:ext cx="2232248" cy="2232248"/>
              <a:chOff x="0" y="0"/>
              <a:chExt cx="1974453" cy="1974453"/>
            </a:xfrm>
          </p:grpSpPr>
          <p:sp>
            <p:nvSpPr>
              <p:cNvPr id="173083" name="椭圆 74"/>
              <p:cNvSpPr>
                <a:spLocks noChangeArrowheads="1"/>
              </p:cNvSpPr>
              <p:nvPr/>
            </p:nvSpPr>
            <p:spPr bwMode="auto">
              <a:xfrm rot="21322388" flipH="1">
                <a:off x="0" y="0"/>
                <a:ext cx="1974453" cy="1974453"/>
              </a:xfrm>
              <a:prstGeom prst="ellipse">
                <a:avLst/>
              </a:prstGeom>
              <a:gradFill rotWithShape="1">
                <a:gsLst>
                  <a:gs pos="0">
                    <a:srgbClr val="467316"/>
                  </a:gs>
                  <a:gs pos="50000">
                    <a:srgbClr val="65A420"/>
                  </a:gs>
                  <a:gs pos="100000">
                    <a:srgbClr val="7AC627"/>
                  </a:gs>
                </a:gsLst>
                <a:lin ang="16200000" scaled="1"/>
              </a:gradFill>
              <a:ln>
                <a:noFill/>
              </a:ln>
              <a:extLst>
                <a:ext uri="{91240B29-F687-4F45-9708-019B960494DF}">
                  <a14:hiddenLine xmlns:a14="http://schemas.microsoft.com/office/drawing/2010/main" w="762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73084" name="椭圆 75"/>
              <p:cNvSpPr>
                <a:spLocks noChangeArrowheads="1"/>
              </p:cNvSpPr>
              <p:nvPr/>
            </p:nvSpPr>
            <p:spPr bwMode="auto">
              <a:xfrm rot="21322388" flipH="1">
                <a:off x="145773" y="143451"/>
                <a:ext cx="1694592" cy="1694592"/>
              </a:xfrm>
              <a:prstGeom prst="ellipse">
                <a:avLst/>
              </a:prstGeom>
              <a:gradFill rotWithShape="1">
                <a:gsLst>
                  <a:gs pos="0">
                    <a:srgbClr val="467316"/>
                  </a:gs>
                  <a:gs pos="50000">
                    <a:srgbClr val="65A420"/>
                  </a:gs>
                  <a:gs pos="100000">
                    <a:srgbClr val="7AC627"/>
                  </a:gs>
                </a:gsLst>
                <a:lin ang="16200000" scaled="1"/>
              </a:gradFill>
              <a:ln w="28575"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sp>
          <p:nvSpPr>
            <p:cNvPr id="173085" name="圆角矩形 4"/>
            <p:cNvSpPr>
              <a:spLocks noChangeArrowheads="1"/>
            </p:cNvSpPr>
            <p:nvPr/>
          </p:nvSpPr>
          <p:spPr bwMode="auto">
            <a:xfrm rot="19400728">
              <a:off x="387787" y="0"/>
              <a:ext cx="5331720" cy="1364927"/>
            </a:xfrm>
            <a:custGeom>
              <a:avLst/>
              <a:gdLst>
                <a:gd name="T0" fmla="*/ 0 w 4459202"/>
                <a:gd name="T1" fmla="*/ 0 h 1364927"/>
                <a:gd name="T2" fmla="*/ 4459202 w 4459202"/>
                <a:gd name="T3" fmla="*/ 1364927 h 1364927"/>
              </a:gdLst>
              <a:ahLst/>
              <a:cxnLst/>
              <a:rect l="T0" t="T1" r="T2" b="T3"/>
              <a:pathLst>
                <a:path w="4459202" h="1364927">
                  <a:moveTo>
                    <a:pt x="4358903" y="38852"/>
                  </a:moveTo>
                  <a:cubicBezTo>
                    <a:pt x="4419416" y="79734"/>
                    <a:pt x="4459202" y="148967"/>
                    <a:pt x="4459202" y="227492"/>
                  </a:cubicBezTo>
                  <a:lnTo>
                    <a:pt x="4459202" y="1137435"/>
                  </a:lnTo>
                  <a:cubicBezTo>
                    <a:pt x="4459202" y="1263075"/>
                    <a:pt x="4357350" y="1364927"/>
                    <a:pt x="4231710" y="1364927"/>
                  </a:cubicBezTo>
                  <a:lnTo>
                    <a:pt x="748415" y="1364927"/>
                  </a:lnTo>
                  <a:lnTo>
                    <a:pt x="0" y="807999"/>
                  </a:lnTo>
                  <a:lnTo>
                    <a:pt x="0" y="227492"/>
                  </a:lnTo>
                  <a:cubicBezTo>
                    <a:pt x="0" y="101852"/>
                    <a:pt x="101852" y="0"/>
                    <a:pt x="227492" y="0"/>
                  </a:cubicBezTo>
                  <a:lnTo>
                    <a:pt x="4231710" y="0"/>
                  </a:lnTo>
                  <a:cubicBezTo>
                    <a:pt x="4278825" y="0"/>
                    <a:pt x="4322595" y="14323"/>
                    <a:pt x="4358903" y="38852"/>
                  </a:cubicBezTo>
                  <a:close/>
                </a:path>
              </a:pathLst>
            </a:custGeom>
            <a:gradFill rotWithShape="1">
              <a:gsLst>
                <a:gs pos="0">
                  <a:srgbClr val="467316"/>
                </a:gs>
                <a:gs pos="50000">
                  <a:srgbClr val="65A420"/>
                </a:gs>
                <a:gs pos="100000">
                  <a:srgbClr val="7AC627"/>
                </a:gs>
              </a:gsLst>
              <a:lin ang="18900000" scaled="1"/>
            </a:gradFill>
            <a:ln>
              <a:noFill/>
            </a:ln>
            <a:extLst>
              <a:ext uri="{91240B29-F687-4F45-9708-019B960494DF}">
                <a14:hiddenLine xmlns:a14="http://schemas.microsoft.com/office/drawing/2010/main" w="5715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73086" name="圆角矩形 7"/>
            <p:cNvSpPr>
              <a:spLocks noChangeArrowheads="1"/>
            </p:cNvSpPr>
            <p:nvPr/>
          </p:nvSpPr>
          <p:spPr bwMode="auto">
            <a:xfrm rot="19400728">
              <a:off x="694118" y="1231267"/>
              <a:ext cx="1355019" cy="1364927"/>
            </a:xfrm>
            <a:custGeom>
              <a:avLst/>
              <a:gdLst>
                <a:gd name="T0" fmla="*/ 0 w 1355019"/>
                <a:gd name="T1" fmla="*/ 0 h 1364927"/>
                <a:gd name="T2" fmla="*/ 1355019 w 1355019"/>
                <a:gd name="T3" fmla="*/ 1364927 h 1364927"/>
              </a:gdLst>
              <a:ahLst/>
              <a:cxnLst/>
              <a:rect l="T0" t="T1" r="T2" b="T3"/>
              <a:pathLst>
                <a:path w="1355019" h="1364927">
                  <a:moveTo>
                    <a:pt x="1343010" y="0"/>
                  </a:moveTo>
                  <a:lnTo>
                    <a:pt x="1355019" y="1364927"/>
                  </a:lnTo>
                  <a:lnTo>
                    <a:pt x="822528" y="1364927"/>
                  </a:lnTo>
                  <a:lnTo>
                    <a:pt x="0" y="752848"/>
                  </a:lnTo>
                  <a:lnTo>
                    <a:pt x="0" y="227492"/>
                  </a:lnTo>
                  <a:cubicBezTo>
                    <a:pt x="0" y="101852"/>
                    <a:pt x="101852" y="0"/>
                    <a:pt x="227492" y="0"/>
                  </a:cubicBezTo>
                  <a:close/>
                </a:path>
              </a:pathLst>
            </a:custGeom>
            <a:gradFill rotWithShape="1">
              <a:gsLst>
                <a:gs pos="0">
                  <a:srgbClr val="8C8C8C"/>
                </a:gs>
                <a:gs pos="50000">
                  <a:srgbClr val="CACACA"/>
                </a:gs>
                <a:gs pos="100000">
                  <a:srgbClr val="F2F2F2"/>
                </a:gs>
              </a:gsLst>
              <a:lin ang="13500000" scaled="1"/>
            </a:gradFill>
            <a:ln>
              <a:noFill/>
            </a:ln>
            <a:extLst>
              <a:ext uri="{91240B29-F687-4F45-9708-019B960494DF}">
                <a14:hiddenLine xmlns:a14="http://schemas.microsoft.com/office/drawing/2010/main" w="5715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73087" name="Oval 65"/>
            <p:cNvSpPr>
              <a:spLocks noChangeArrowheads="1"/>
            </p:cNvSpPr>
            <p:nvPr/>
          </p:nvSpPr>
          <p:spPr bwMode="auto">
            <a:xfrm>
              <a:off x="118252" y="2289639"/>
              <a:ext cx="2405042" cy="158696"/>
            </a:xfrm>
            <a:prstGeom prst="ellipse">
              <a:avLst/>
            </a:prstGeom>
            <a:gradFill rotWithShape="1">
              <a:gsLst>
                <a:gs pos="0">
                  <a:srgbClr val="435422"/>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sp>
        <p:nvSpPr>
          <p:cNvPr id="173088" name="TextBox 76"/>
          <p:cNvSpPr>
            <a:spLocks noChangeArrowheads="1"/>
          </p:cNvSpPr>
          <p:nvPr/>
        </p:nvSpPr>
        <p:spPr bwMode="auto">
          <a:xfrm rot="19516568" flipH="1">
            <a:off x="5375276" y="3663951"/>
            <a:ext cx="7715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32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03</a:t>
            </a:r>
            <a:endParaRPr lang="zh-CN" altLang="en-US" sz="32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73089" name="TextBox 77"/>
          <p:cNvSpPr>
            <a:spLocks noChangeArrowheads="1"/>
          </p:cNvSpPr>
          <p:nvPr/>
        </p:nvSpPr>
        <p:spPr bwMode="auto">
          <a:xfrm flipH="1">
            <a:off x="5135564" y="4387850"/>
            <a:ext cx="1062037"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73090" name="TextBox 78"/>
          <p:cNvSpPr>
            <a:spLocks noChangeArrowheads="1"/>
          </p:cNvSpPr>
          <p:nvPr/>
        </p:nvSpPr>
        <p:spPr bwMode="auto">
          <a:xfrm rot="19358075" flipH="1">
            <a:off x="6007100" y="2272268"/>
            <a:ext cx="26924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grpSp>
        <p:nvGrpSpPr>
          <p:cNvPr id="173091" name="组合 79"/>
          <p:cNvGrpSpPr>
            <a:grpSpLocks/>
          </p:cNvGrpSpPr>
          <p:nvPr/>
        </p:nvGrpSpPr>
        <p:grpSpPr bwMode="auto">
          <a:xfrm>
            <a:off x="6338889" y="3222625"/>
            <a:ext cx="4179887" cy="2705100"/>
            <a:chOff x="0" y="0"/>
            <a:chExt cx="5719507" cy="3702317"/>
          </a:xfrm>
        </p:grpSpPr>
        <p:sp>
          <p:nvSpPr>
            <p:cNvPr id="173092" name="Oval 65"/>
            <p:cNvSpPr>
              <a:spLocks noChangeArrowheads="1"/>
            </p:cNvSpPr>
            <p:nvPr/>
          </p:nvSpPr>
          <p:spPr bwMode="auto">
            <a:xfrm>
              <a:off x="0" y="3199518"/>
              <a:ext cx="2641545" cy="502799"/>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nvGrpSpPr>
            <p:cNvPr id="173093" name="组合 81"/>
            <p:cNvGrpSpPr>
              <a:grpSpLocks/>
            </p:cNvGrpSpPr>
            <p:nvPr/>
          </p:nvGrpSpPr>
          <p:grpSpPr bwMode="auto">
            <a:xfrm>
              <a:off x="204649" y="1188196"/>
              <a:ext cx="2232248" cy="2232248"/>
              <a:chOff x="0" y="0"/>
              <a:chExt cx="1974453" cy="1974453"/>
            </a:xfrm>
          </p:grpSpPr>
          <p:sp>
            <p:nvSpPr>
              <p:cNvPr id="173094" name="椭圆 85"/>
              <p:cNvSpPr>
                <a:spLocks noChangeArrowheads="1"/>
              </p:cNvSpPr>
              <p:nvPr/>
            </p:nvSpPr>
            <p:spPr bwMode="auto">
              <a:xfrm rot="21322388" flipH="1">
                <a:off x="0" y="0"/>
                <a:ext cx="1974453" cy="1974453"/>
              </a:xfrm>
              <a:prstGeom prst="ellipse">
                <a:avLst/>
              </a:prstGeom>
              <a:gradFill rotWithShape="1">
                <a:gsLst>
                  <a:gs pos="0">
                    <a:srgbClr val="467316"/>
                  </a:gs>
                  <a:gs pos="50000">
                    <a:srgbClr val="65A420"/>
                  </a:gs>
                  <a:gs pos="100000">
                    <a:srgbClr val="7AC627"/>
                  </a:gs>
                </a:gsLst>
                <a:lin ang="16200000" scaled="1"/>
              </a:gradFill>
              <a:ln>
                <a:noFill/>
              </a:ln>
              <a:extLst>
                <a:ext uri="{91240B29-F687-4F45-9708-019B960494DF}">
                  <a14:hiddenLine xmlns:a14="http://schemas.microsoft.com/office/drawing/2010/main" w="762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73095" name="椭圆 86"/>
              <p:cNvSpPr>
                <a:spLocks noChangeArrowheads="1"/>
              </p:cNvSpPr>
              <p:nvPr/>
            </p:nvSpPr>
            <p:spPr bwMode="auto">
              <a:xfrm rot="21322388" flipH="1">
                <a:off x="145773" y="143451"/>
                <a:ext cx="1694592" cy="1694592"/>
              </a:xfrm>
              <a:prstGeom prst="ellipse">
                <a:avLst/>
              </a:prstGeom>
              <a:gradFill rotWithShape="1">
                <a:gsLst>
                  <a:gs pos="0">
                    <a:srgbClr val="467316"/>
                  </a:gs>
                  <a:gs pos="50000">
                    <a:srgbClr val="65A420"/>
                  </a:gs>
                  <a:gs pos="100000">
                    <a:srgbClr val="7AC627"/>
                  </a:gs>
                </a:gsLst>
                <a:lin ang="16200000" scaled="1"/>
              </a:gradFill>
              <a:ln w="28575"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sp>
          <p:nvSpPr>
            <p:cNvPr id="173096" name="圆角矩形 4"/>
            <p:cNvSpPr>
              <a:spLocks noChangeArrowheads="1"/>
            </p:cNvSpPr>
            <p:nvPr/>
          </p:nvSpPr>
          <p:spPr bwMode="auto">
            <a:xfrm rot="19400728">
              <a:off x="387787" y="0"/>
              <a:ext cx="5331720" cy="1364927"/>
            </a:xfrm>
            <a:custGeom>
              <a:avLst/>
              <a:gdLst>
                <a:gd name="T0" fmla="*/ 0 w 4459202"/>
                <a:gd name="T1" fmla="*/ 0 h 1364927"/>
                <a:gd name="T2" fmla="*/ 4459202 w 4459202"/>
                <a:gd name="T3" fmla="*/ 1364927 h 1364927"/>
              </a:gdLst>
              <a:ahLst/>
              <a:cxnLst/>
              <a:rect l="T0" t="T1" r="T2" b="T3"/>
              <a:pathLst>
                <a:path w="4459202" h="1364927">
                  <a:moveTo>
                    <a:pt x="4358903" y="38852"/>
                  </a:moveTo>
                  <a:cubicBezTo>
                    <a:pt x="4419416" y="79734"/>
                    <a:pt x="4459202" y="148967"/>
                    <a:pt x="4459202" y="227492"/>
                  </a:cubicBezTo>
                  <a:lnTo>
                    <a:pt x="4459202" y="1137435"/>
                  </a:lnTo>
                  <a:cubicBezTo>
                    <a:pt x="4459202" y="1263075"/>
                    <a:pt x="4357350" y="1364927"/>
                    <a:pt x="4231710" y="1364927"/>
                  </a:cubicBezTo>
                  <a:lnTo>
                    <a:pt x="748415" y="1364927"/>
                  </a:lnTo>
                  <a:lnTo>
                    <a:pt x="0" y="807999"/>
                  </a:lnTo>
                  <a:lnTo>
                    <a:pt x="0" y="227492"/>
                  </a:lnTo>
                  <a:cubicBezTo>
                    <a:pt x="0" y="101852"/>
                    <a:pt x="101852" y="0"/>
                    <a:pt x="227492" y="0"/>
                  </a:cubicBezTo>
                  <a:lnTo>
                    <a:pt x="4231710" y="0"/>
                  </a:lnTo>
                  <a:cubicBezTo>
                    <a:pt x="4278825" y="0"/>
                    <a:pt x="4322595" y="14323"/>
                    <a:pt x="4358903" y="38852"/>
                  </a:cubicBezTo>
                  <a:close/>
                </a:path>
              </a:pathLst>
            </a:custGeom>
            <a:gradFill rotWithShape="1">
              <a:gsLst>
                <a:gs pos="0">
                  <a:srgbClr val="467316"/>
                </a:gs>
                <a:gs pos="50000">
                  <a:srgbClr val="65A420"/>
                </a:gs>
                <a:gs pos="100000">
                  <a:srgbClr val="7AC627"/>
                </a:gs>
              </a:gsLst>
              <a:lin ang="18900000" scaled="1"/>
            </a:gradFill>
            <a:ln>
              <a:noFill/>
            </a:ln>
            <a:extLst>
              <a:ext uri="{91240B29-F687-4F45-9708-019B960494DF}">
                <a14:hiddenLine xmlns:a14="http://schemas.microsoft.com/office/drawing/2010/main" w="5715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73097" name="圆角矩形 7"/>
            <p:cNvSpPr>
              <a:spLocks noChangeArrowheads="1"/>
            </p:cNvSpPr>
            <p:nvPr/>
          </p:nvSpPr>
          <p:spPr bwMode="auto">
            <a:xfrm rot="19400728">
              <a:off x="694118" y="1231267"/>
              <a:ext cx="1355019" cy="1364927"/>
            </a:xfrm>
            <a:custGeom>
              <a:avLst/>
              <a:gdLst>
                <a:gd name="T0" fmla="*/ 0 w 1355019"/>
                <a:gd name="T1" fmla="*/ 0 h 1364927"/>
                <a:gd name="T2" fmla="*/ 1355019 w 1355019"/>
                <a:gd name="T3" fmla="*/ 1364927 h 1364927"/>
              </a:gdLst>
              <a:ahLst/>
              <a:cxnLst/>
              <a:rect l="T0" t="T1" r="T2" b="T3"/>
              <a:pathLst>
                <a:path w="1355019" h="1364927">
                  <a:moveTo>
                    <a:pt x="1343010" y="0"/>
                  </a:moveTo>
                  <a:lnTo>
                    <a:pt x="1355019" y="1364927"/>
                  </a:lnTo>
                  <a:lnTo>
                    <a:pt x="822528" y="1364927"/>
                  </a:lnTo>
                  <a:lnTo>
                    <a:pt x="0" y="752848"/>
                  </a:lnTo>
                  <a:lnTo>
                    <a:pt x="0" y="227492"/>
                  </a:lnTo>
                  <a:cubicBezTo>
                    <a:pt x="0" y="101852"/>
                    <a:pt x="101852" y="0"/>
                    <a:pt x="227492" y="0"/>
                  </a:cubicBezTo>
                  <a:close/>
                </a:path>
              </a:pathLst>
            </a:custGeom>
            <a:gradFill rotWithShape="1">
              <a:gsLst>
                <a:gs pos="0">
                  <a:srgbClr val="8C8C8C"/>
                </a:gs>
                <a:gs pos="50000">
                  <a:srgbClr val="CACACA"/>
                </a:gs>
                <a:gs pos="100000">
                  <a:srgbClr val="F2F2F2"/>
                </a:gs>
              </a:gsLst>
              <a:lin ang="13500000" scaled="1"/>
            </a:gradFill>
            <a:ln>
              <a:noFill/>
            </a:ln>
            <a:extLst>
              <a:ext uri="{91240B29-F687-4F45-9708-019B960494DF}">
                <a14:hiddenLine xmlns:a14="http://schemas.microsoft.com/office/drawing/2010/main" w="5715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73098" name="Oval 65"/>
            <p:cNvSpPr>
              <a:spLocks noChangeArrowheads="1"/>
            </p:cNvSpPr>
            <p:nvPr/>
          </p:nvSpPr>
          <p:spPr bwMode="auto">
            <a:xfrm>
              <a:off x="118252" y="2289639"/>
              <a:ext cx="2405042" cy="158696"/>
            </a:xfrm>
            <a:prstGeom prst="ellipse">
              <a:avLst/>
            </a:prstGeom>
            <a:gradFill rotWithShape="1">
              <a:gsLst>
                <a:gs pos="0">
                  <a:srgbClr val="435422"/>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sp>
        <p:nvSpPr>
          <p:cNvPr id="173099" name="TextBox 87"/>
          <p:cNvSpPr>
            <a:spLocks noChangeArrowheads="1"/>
          </p:cNvSpPr>
          <p:nvPr/>
        </p:nvSpPr>
        <p:spPr bwMode="auto">
          <a:xfrm rot="19516568" flipH="1">
            <a:off x="7004051" y="4370389"/>
            <a:ext cx="77152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32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04</a:t>
            </a:r>
            <a:endParaRPr lang="zh-CN" altLang="en-US" sz="32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73100" name="TextBox 88"/>
          <p:cNvSpPr>
            <a:spLocks noChangeArrowheads="1"/>
          </p:cNvSpPr>
          <p:nvPr/>
        </p:nvSpPr>
        <p:spPr bwMode="auto">
          <a:xfrm flipH="1">
            <a:off x="6762750" y="5092700"/>
            <a:ext cx="1062038"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73101" name="TextBox 89"/>
          <p:cNvSpPr>
            <a:spLocks noChangeArrowheads="1"/>
          </p:cNvSpPr>
          <p:nvPr/>
        </p:nvSpPr>
        <p:spPr bwMode="auto">
          <a:xfrm rot="19358075" flipH="1">
            <a:off x="7635875" y="2977118"/>
            <a:ext cx="26924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173102" name="TextBox 90"/>
          <p:cNvSpPr>
            <a:spLocks noChangeArrowheads="1"/>
          </p:cNvSpPr>
          <p:nvPr/>
        </p:nvSpPr>
        <p:spPr bwMode="auto">
          <a:xfrm>
            <a:off x="1652589" y="5324475"/>
            <a:ext cx="45164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i="1">
                <a:solidFill>
                  <a:srgbClr val="3F3F3F"/>
                </a:solidFill>
                <a:latin typeface="Arial Rounded MT Bold" panose="020F0704030504030204" pitchFamily="34" charset="0"/>
                <a:ea typeface="微软雅黑" panose="020B0503020204020204" pitchFamily="34" charset="-122"/>
                <a:sym typeface="Times New Roman" panose="02020603050405020304" pitchFamily="18" charset="0"/>
              </a:rPr>
              <a:t>Click here to add your title</a:t>
            </a:r>
            <a:endParaRPr lang="zh-CN" altLang="en-US"/>
          </a:p>
        </p:txBody>
      </p:sp>
    </p:spTree>
    <p:extLst>
      <p:ext uri="{BB962C8B-B14F-4D97-AF65-F5344CB8AC3E}">
        <p14:creationId xmlns:p14="http://schemas.microsoft.com/office/powerpoint/2010/main" val="37139272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灯片编号占位符 4"/>
          <p:cNvSpPr>
            <a:spLocks noGrp="1"/>
          </p:cNvSpPr>
          <p:nvPr>
            <p:ph type="sldNum" sz="quarter" idx="12"/>
          </p:nvPr>
        </p:nvSpPr>
        <p:spPr/>
        <p:txBody>
          <a:bodyPr/>
          <a:lstStyle/>
          <a:p>
            <a:fld id="{B610E01E-2335-4640-AC36-9381AAB3EFA7}" type="slidenum">
              <a:rPr lang="zh-CN" altLang="en-US"/>
              <a:pPr/>
              <a:t>12</a:t>
            </a:fld>
            <a:endParaRPr lang="zh-CN" altLang="en-US" sz="1800">
              <a:solidFill>
                <a:schemeClr val="tx1"/>
              </a:solidFill>
              <a:latin typeface="Arial" panose="020B0604020202020204" pitchFamily="34" charset="0"/>
            </a:endParaRPr>
          </a:p>
        </p:txBody>
      </p:sp>
      <p:sp>
        <p:nvSpPr>
          <p:cNvPr id="232450" name="Oval 65"/>
          <p:cNvSpPr>
            <a:spLocks noChangeArrowheads="1"/>
          </p:cNvSpPr>
          <p:nvPr/>
        </p:nvSpPr>
        <p:spPr bwMode="auto">
          <a:xfrm rot="10537912" flipV="1">
            <a:off x="2427289" y="1454150"/>
            <a:ext cx="2757487" cy="992188"/>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sp>
        <p:nvSpPr>
          <p:cNvPr id="232451" name="Oval 65"/>
          <p:cNvSpPr>
            <a:spLocks noChangeArrowheads="1"/>
          </p:cNvSpPr>
          <p:nvPr/>
        </p:nvSpPr>
        <p:spPr bwMode="auto">
          <a:xfrm rot="10537912" flipV="1">
            <a:off x="1724026" y="1879601"/>
            <a:ext cx="3648075" cy="479425"/>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pic>
        <p:nvPicPr>
          <p:cNvPr id="232452" name="图片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6138" y="476251"/>
            <a:ext cx="3378200" cy="174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2453" name="TextBox 25"/>
          <p:cNvSpPr>
            <a:spLocks noChangeArrowheads="1"/>
          </p:cNvSpPr>
          <p:nvPr/>
        </p:nvSpPr>
        <p:spPr bwMode="auto">
          <a:xfrm>
            <a:off x="3152775" y="652463"/>
            <a:ext cx="19431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000" b="1" i="1">
                <a:solidFill>
                  <a:srgbClr val="4F6128"/>
                </a:solidFill>
                <a:latin typeface="Arial Black" panose="020B0A04020102020204" pitchFamily="34" charset="0"/>
                <a:ea typeface="Gungsuh" pitchFamily="2" charset="-127"/>
                <a:sym typeface="Arial Black" panose="020B0A04020102020204" pitchFamily="34" charset="0"/>
              </a:rPr>
              <a:t>Your text</a:t>
            </a:r>
            <a:endParaRPr lang="zh-CN" altLang="en-US" sz="2000" b="1" i="1">
              <a:solidFill>
                <a:srgbClr val="4F6128"/>
              </a:solidFill>
              <a:latin typeface="Arial Black" panose="020B0A04020102020204" pitchFamily="34" charset="0"/>
              <a:ea typeface="Gungsuh" pitchFamily="2" charset="-127"/>
              <a:sym typeface="Arial Black" panose="020B0A04020102020204" pitchFamily="34" charset="0"/>
            </a:endParaRPr>
          </a:p>
        </p:txBody>
      </p:sp>
      <p:sp>
        <p:nvSpPr>
          <p:cNvPr id="232454" name="TextBox 26"/>
          <p:cNvSpPr>
            <a:spLocks noChangeArrowheads="1"/>
          </p:cNvSpPr>
          <p:nvPr/>
        </p:nvSpPr>
        <p:spPr bwMode="auto">
          <a:xfrm rot="21447838">
            <a:off x="3073401" y="1048077"/>
            <a:ext cx="25066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b="1" i="1">
                <a:solidFill>
                  <a:srgbClr val="595959"/>
                </a:solidFill>
                <a:ea typeface="微软雅黑" panose="020B0503020204020204" pitchFamily="34" charset="-122"/>
                <a:sym typeface="Arial" panose="020B0604020202020204" pitchFamily="34" charset="0"/>
              </a:rPr>
              <a:t>Click here to add your text. Click here to add your text. </a:t>
            </a:r>
            <a:endParaRPr lang="zh-CN" altLang="en-US"/>
          </a:p>
        </p:txBody>
      </p:sp>
      <p:sp>
        <p:nvSpPr>
          <p:cNvPr id="232455" name="Oval 65"/>
          <p:cNvSpPr>
            <a:spLocks noChangeArrowheads="1"/>
          </p:cNvSpPr>
          <p:nvPr/>
        </p:nvSpPr>
        <p:spPr bwMode="auto">
          <a:xfrm rot="10537912" flipV="1">
            <a:off x="4106864" y="2449514"/>
            <a:ext cx="2757487" cy="992187"/>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sp>
        <p:nvSpPr>
          <p:cNvPr id="232456" name="Oval 65"/>
          <p:cNvSpPr>
            <a:spLocks noChangeArrowheads="1"/>
          </p:cNvSpPr>
          <p:nvPr/>
        </p:nvSpPr>
        <p:spPr bwMode="auto">
          <a:xfrm rot="10537912" flipV="1">
            <a:off x="3405189" y="2876550"/>
            <a:ext cx="3646487" cy="477838"/>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pic>
        <p:nvPicPr>
          <p:cNvPr id="232457" name="图片 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6825" y="1552576"/>
            <a:ext cx="3379788" cy="174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2458" name="TextBox 30"/>
          <p:cNvSpPr>
            <a:spLocks noChangeArrowheads="1"/>
          </p:cNvSpPr>
          <p:nvPr/>
        </p:nvSpPr>
        <p:spPr bwMode="auto">
          <a:xfrm>
            <a:off x="4833938" y="1647825"/>
            <a:ext cx="19431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000" b="1" i="1">
                <a:solidFill>
                  <a:srgbClr val="4F6128"/>
                </a:solidFill>
                <a:latin typeface="Arial Black" panose="020B0A04020102020204" pitchFamily="34" charset="0"/>
                <a:ea typeface="Gungsuh" pitchFamily="2" charset="-127"/>
                <a:sym typeface="Arial Black" panose="020B0A04020102020204" pitchFamily="34" charset="0"/>
              </a:rPr>
              <a:t>Your text</a:t>
            </a:r>
            <a:endParaRPr lang="zh-CN" altLang="en-US" sz="2000" b="1" i="1">
              <a:solidFill>
                <a:srgbClr val="4F6128"/>
              </a:solidFill>
              <a:latin typeface="Arial Black" panose="020B0A04020102020204" pitchFamily="34" charset="0"/>
              <a:ea typeface="Gungsuh" pitchFamily="2" charset="-127"/>
              <a:sym typeface="Arial Black" panose="020B0A04020102020204" pitchFamily="34" charset="0"/>
            </a:endParaRPr>
          </a:p>
        </p:txBody>
      </p:sp>
      <p:sp>
        <p:nvSpPr>
          <p:cNvPr id="232459" name="TextBox 31"/>
          <p:cNvSpPr>
            <a:spLocks noChangeArrowheads="1"/>
          </p:cNvSpPr>
          <p:nvPr/>
        </p:nvSpPr>
        <p:spPr bwMode="auto">
          <a:xfrm rot="21447838">
            <a:off x="4754563" y="2044234"/>
            <a:ext cx="25066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b="1" i="1">
                <a:solidFill>
                  <a:srgbClr val="595959"/>
                </a:solidFill>
                <a:ea typeface="微软雅黑" panose="020B0503020204020204" pitchFamily="34" charset="-122"/>
                <a:sym typeface="Arial" panose="020B0604020202020204" pitchFamily="34" charset="0"/>
              </a:rPr>
              <a:t>Click here to add your text. Click here to add your text. </a:t>
            </a:r>
            <a:endParaRPr lang="zh-CN" altLang="en-US"/>
          </a:p>
        </p:txBody>
      </p:sp>
      <p:sp>
        <p:nvSpPr>
          <p:cNvPr id="232460" name="Oval 65"/>
          <p:cNvSpPr>
            <a:spLocks noChangeArrowheads="1"/>
          </p:cNvSpPr>
          <p:nvPr/>
        </p:nvSpPr>
        <p:spPr bwMode="auto">
          <a:xfrm rot="10537912" flipV="1">
            <a:off x="5715000" y="3611564"/>
            <a:ext cx="2757488" cy="992187"/>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sp>
        <p:nvSpPr>
          <p:cNvPr id="232461" name="Oval 65"/>
          <p:cNvSpPr>
            <a:spLocks noChangeArrowheads="1"/>
          </p:cNvSpPr>
          <p:nvPr/>
        </p:nvSpPr>
        <p:spPr bwMode="auto">
          <a:xfrm rot="10537912" flipV="1">
            <a:off x="5013325" y="4038600"/>
            <a:ext cx="3646488" cy="477838"/>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pic>
        <p:nvPicPr>
          <p:cNvPr id="232462" name="图片 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3850" y="2635251"/>
            <a:ext cx="3379788"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2463" name="TextBox 35"/>
          <p:cNvSpPr>
            <a:spLocks noChangeArrowheads="1"/>
          </p:cNvSpPr>
          <p:nvPr/>
        </p:nvSpPr>
        <p:spPr bwMode="auto">
          <a:xfrm>
            <a:off x="6442075" y="2809875"/>
            <a:ext cx="19431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000" b="1" i="1">
                <a:solidFill>
                  <a:srgbClr val="4F6128"/>
                </a:solidFill>
                <a:latin typeface="Arial Black" panose="020B0A04020102020204" pitchFamily="34" charset="0"/>
                <a:ea typeface="Gungsuh" pitchFamily="2" charset="-127"/>
                <a:sym typeface="Arial Black" panose="020B0A04020102020204" pitchFamily="34" charset="0"/>
              </a:rPr>
              <a:t>Your text</a:t>
            </a:r>
            <a:endParaRPr lang="zh-CN" altLang="en-US" sz="2000" b="1" i="1">
              <a:solidFill>
                <a:srgbClr val="4F6128"/>
              </a:solidFill>
              <a:latin typeface="Arial Black" panose="020B0A04020102020204" pitchFamily="34" charset="0"/>
              <a:ea typeface="Gungsuh" pitchFamily="2" charset="-127"/>
              <a:sym typeface="Arial Black" panose="020B0A04020102020204" pitchFamily="34" charset="0"/>
            </a:endParaRPr>
          </a:p>
        </p:txBody>
      </p:sp>
      <p:sp>
        <p:nvSpPr>
          <p:cNvPr id="232464" name="TextBox 36"/>
          <p:cNvSpPr>
            <a:spLocks noChangeArrowheads="1"/>
          </p:cNvSpPr>
          <p:nvPr/>
        </p:nvSpPr>
        <p:spPr bwMode="auto">
          <a:xfrm rot="21447838">
            <a:off x="6362701" y="3206284"/>
            <a:ext cx="25066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b="1" i="1">
                <a:solidFill>
                  <a:srgbClr val="595959"/>
                </a:solidFill>
                <a:ea typeface="微软雅黑" panose="020B0503020204020204" pitchFamily="34" charset="-122"/>
                <a:sym typeface="Arial" panose="020B0604020202020204" pitchFamily="34" charset="0"/>
              </a:rPr>
              <a:t>Click here to add your text. Click here to add your text. </a:t>
            </a:r>
            <a:endParaRPr lang="zh-CN" altLang="en-US"/>
          </a:p>
        </p:txBody>
      </p:sp>
      <p:sp>
        <p:nvSpPr>
          <p:cNvPr id="232465" name="Oval 65"/>
          <p:cNvSpPr>
            <a:spLocks noChangeArrowheads="1"/>
          </p:cNvSpPr>
          <p:nvPr/>
        </p:nvSpPr>
        <p:spPr bwMode="auto">
          <a:xfrm rot="10537912" flipV="1">
            <a:off x="7323139" y="4740275"/>
            <a:ext cx="2757487" cy="992188"/>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sp>
        <p:nvSpPr>
          <p:cNvPr id="232466" name="Oval 65"/>
          <p:cNvSpPr>
            <a:spLocks noChangeArrowheads="1"/>
          </p:cNvSpPr>
          <p:nvPr/>
        </p:nvSpPr>
        <p:spPr bwMode="auto">
          <a:xfrm rot="10537912" flipV="1">
            <a:off x="6621464" y="5165726"/>
            <a:ext cx="3646487" cy="479425"/>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pic>
        <p:nvPicPr>
          <p:cNvPr id="232467" name="图片 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1989" y="3762376"/>
            <a:ext cx="3379787" cy="174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2468" name="TextBox 40"/>
          <p:cNvSpPr>
            <a:spLocks noChangeArrowheads="1"/>
          </p:cNvSpPr>
          <p:nvPr/>
        </p:nvSpPr>
        <p:spPr bwMode="auto">
          <a:xfrm>
            <a:off x="8050213" y="3938588"/>
            <a:ext cx="19431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000" b="1" i="1">
                <a:solidFill>
                  <a:srgbClr val="4F6128"/>
                </a:solidFill>
                <a:latin typeface="Arial Black" panose="020B0A04020102020204" pitchFamily="34" charset="0"/>
                <a:ea typeface="Gungsuh" pitchFamily="2" charset="-127"/>
                <a:sym typeface="Arial Black" panose="020B0A04020102020204" pitchFamily="34" charset="0"/>
              </a:rPr>
              <a:t>Your text</a:t>
            </a:r>
            <a:endParaRPr lang="zh-CN" altLang="en-US" sz="2000" b="1" i="1">
              <a:solidFill>
                <a:srgbClr val="4F6128"/>
              </a:solidFill>
              <a:latin typeface="Arial Black" panose="020B0A04020102020204" pitchFamily="34" charset="0"/>
              <a:ea typeface="Gungsuh" pitchFamily="2" charset="-127"/>
              <a:sym typeface="Arial Black" panose="020B0A04020102020204" pitchFamily="34" charset="0"/>
            </a:endParaRPr>
          </a:p>
        </p:txBody>
      </p:sp>
      <p:sp>
        <p:nvSpPr>
          <p:cNvPr id="232469" name="TextBox 41"/>
          <p:cNvSpPr>
            <a:spLocks noChangeArrowheads="1"/>
          </p:cNvSpPr>
          <p:nvPr/>
        </p:nvSpPr>
        <p:spPr bwMode="auto">
          <a:xfrm rot="21447838">
            <a:off x="7970838" y="4334202"/>
            <a:ext cx="25066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b="1" i="1">
                <a:solidFill>
                  <a:srgbClr val="595959"/>
                </a:solidFill>
                <a:ea typeface="微软雅黑" panose="020B0503020204020204" pitchFamily="34" charset="-122"/>
                <a:sym typeface="Arial" panose="020B0604020202020204" pitchFamily="34" charset="0"/>
              </a:rPr>
              <a:t>Click here to add your text. Click here to add your text. </a:t>
            </a:r>
            <a:endParaRPr lang="zh-CN" altLang="en-US"/>
          </a:p>
        </p:txBody>
      </p:sp>
      <p:sp>
        <p:nvSpPr>
          <p:cNvPr id="232470" name="TextBox 42"/>
          <p:cNvSpPr>
            <a:spLocks noChangeArrowheads="1"/>
          </p:cNvSpPr>
          <p:nvPr/>
        </p:nvSpPr>
        <p:spPr bwMode="auto">
          <a:xfrm>
            <a:off x="2182814" y="4292601"/>
            <a:ext cx="3336925"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i="1">
                <a:solidFill>
                  <a:srgbClr val="595959"/>
                </a:solidFill>
                <a:latin typeface="Arial Black" panose="020B0A04020102020204" pitchFamily="34" charset="0"/>
                <a:ea typeface="微软雅黑" panose="020B0503020204020204" pitchFamily="34" charset="-122"/>
                <a:sym typeface="Times New Roman" panose="02020603050405020304" pitchFamily="18" charset="0"/>
              </a:rPr>
              <a:t>Click here to add your title</a:t>
            </a:r>
            <a:endParaRPr lang="zh-CN" altLang="en-US"/>
          </a:p>
        </p:txBody>
      </p:sp>
    </p:spTree>
    <p:extLst>
      <p:ext uri="{BB962C8B-B14F-4D97-AF65-F5344CB8AC3E}">
        <p14:creationId xmlns:p14="http://schemas.microsoft.com/office/powerpoint/2010/main" val="28045197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灯片编号占位符 4"/>
          <p:cNvSpPr>
            <a:spLocks noGrp="1"/>
          </p:cNvSpPr>
          <p:nvPr>
            <p:ph type="sldNum" sz="quarter" idx="12"/>
          </p:nvPr>
        </p:nvSpPr>
        <p:spPr/>
        <p:txBody>
          <a:bodyPr/>
          <a:lstStyle/>
          <a:p>
            <a:fld id="{710D66A7-58A7-4AAE-8032-82AA8E250FDC}" type="slidenum">
              <a:rPr lang="zh-CN" altLang="en-US"/>
              <a:pPr/>
              <a:t>13</a:t>
            </a:fld>
            <a:endParaRPr lang="zh-CN" altLang="en-US" sz="1800">
              <a:solidFill>
                <a:schemeClr val="tx1"/>
              </a:solidFill>
              <a:latin typeface="Arial" panose="020B0604020202020204" pitchFamily="34" charset="0"/>
            </a:endParaRPr>
          </a:p>
        </p:txBody>
      </p:sp>
      <p:grpSp>
        <p:nvGrpSpPr>
          <p:cNvPr id="271362" name="组合 50"/>
          <p:cNvGrpSpPr>
            <a:grpSpLocks/>
          </p:cNvGrpSpPr>
          <p:nvPr/>
        </p:nvGrpSpPr>
        <p:grpSpPr bwMode="auto">
          <a:xfrm>
            <a:off x="1873251" y="620714"/>
            <a:ext cx="4221163" cy="4549775"/>
            <a:chOff x="0" y="0"/>
            <a:chExt cx="4635294" cy="4995851"/>
          </a:xfrm>
        </p:grpSpPr>
        <p:pic>
          <p:nvPicPr>
            <p:cNvPr id="271363" name="图片 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3165" y="0"/>
              <a:ext cx="1504627" cy="161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364" name="椭圆 52"/>
            <p:cNvSpPr>
              <a:spLocks noChangeArrowheads="1"/>
            </p:cNvSpPr>
            <p:nvPr/>
          </p:nvSpPr>
          <p:spPr bwMode="auto">
            <a:xfrm>
              <a:off x="386822" y="465339"/>
              <a:ext cx="4248472" cy="4248472"/>
            </a:xfrm>
            <a:prstGeom prst="ellipse">
              <a:avLst/>
            </a:prstGeom>
            <a:solidFill>
              <a:srgbClr val="262626"/>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71365" name="椭圆 53"/>
            <p:cNvSpPr>
              <a:spLocks noChangeArrowheads="1"/>
            </p:cNvSpPr>
            <p:nvPr/>
          </p:nvSpPr>
          <p:spPr bwMode="auto">
            <a:xfrm>
              <a:off x="602846" y="681363"/>
              <a:ext cx="3816424" cy="3816424"/>
            </a:xfrm>
            <a:prstGeom prst="ellipse">
              <a:avLst/>
            </a:prstGeom>
            <a:gradFill rotWithShape="1">
              <a:gsLst>
                <a:gs pos="0">
                  <a:srgbClr val="FFFFFF"/>
                </a:gs>
                <a:gs pos="100000">
                  <a:srgbClr val="F2F2F2"/>
                </a:gs>
              </a:gsLst>
              <a:path path="rect">
                <a:fillToRect l="50000" t="50000" r="50000" b="50000"/>
              </a:path>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nvGrpSpPr>
            <p:cNvPr id="271366" name="组合 54"/>
            <p:cNvGrpSpPr>
              <a:grpSpLocks/>
            </p:cNvGrpSpPr>
            <p:nvPr/>
          </p:nvGrpSpPr>
          <p:grpSpPr bwMode="auto">
            <a:xfrm>
              <a:off x="714367" y="792884"/>
              <a:ext cx="3593382" cy="3593382"/>
              <a:chOff x="0" y="0"/>
              <a:chExt cx="3370340" cy="3370340"/>
            </a:xfrm>
          </p:grpSpPr>
          <p:sp>
            <p:nvSpPr>
              <p:cNvPr id="271367" name="椭圆 72"/>
              <p:cNvSpPr>
                <a:spLocks noChangeArrowheads="1"/>
              </p:cNvSpPr>
              <p:nvPr/>
            </p:nvSpPr>
            <p:spPr bwMode="auto">
              <a:xfrm>
                <a:off x="0" y="0"/>
                <a:ext cx="3370340" cy="3370340"/>
              </a:xfrm>
              <a:prstGeom prst="ellipse">
                <a:avLst/>
              </a:prstGeom>
              <a:solidFill>
                <a:srgbClr val="262626"/>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71368" name="椭圆 73"/>
              <p:cNvSpPr>
                <a:spLocks noChangeArrowheads="1"/>
              </p:cNvSpPr>
              <p:nvPr/>
            </p:nvSpPr>
            <p:spPr bwMode="auto">
              <a:xfrm>
                <a:off x="242362" y="242362"/>
                <a:ext cx="2885616" cy="2885616"/>
              </a:xfrm>
              <a:prstGeom prst="ellipse">
                <a:avLst/>
              </a:prstGeom>
              <a:gradFill rotWithShape="1">
                <a:gsLst>
                  <a:gs pos="0">
                    <a:srgbClr val="71DAFF"/>
                  </a:gs>
                  <a:gs pos="29999">
                    <a:srgbClr val="71DAFF"/>
                  </a:gs>
                  <a:gs pos="100000">
                    <a:srgbClr val="0094C8"/>
                  </a:gs>
                </a:gsLst>
                <a:path path="rect">
                  <a:fillToRect l="50000" t="50000" r="50000" b="50000"/>
                </a:path>
              </a:gradFill>
              <a:ln w="25400" cap="flat" cmpd="sng">
                <a:solidFill>
                  <a:srgbClr val="43CE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grpSp>
          <p:nvGrpSpPr>
            <p:cNvPr id="271369" name="组合 55"/>
            <p:cNvGrpSpPr>
              <a:grpSpLocks/>
            </p:cNvGrpSpPr>
            <p:nvPr/>
          </p:nvGrpSpPr>
          <p:grpSpPr bwMode="auto">
            <a:xfrm>
              <a:off x="2511057" y="1051285"/>
              <a:ext cx="28800" cy="3076580"/>
              <a:chOff x="0" y="0"/>
              <a:chExt cx="28800" cy="3076580"/>
            </a:xfrm>
          </p:grpSpPr>
          <p:sp>
            <p:nvSpPr>
              <p:cNvPr id="271370" name="圆角矩形 70"/>
              <p:cNvSpPr>
                <a:spLocks noChangeArrowheads="1"/>
              </p:cNvSpPr>
              <p:nvPr/>
            </p:nvSpPr>
            <p:spPr bwMode="auto">
              <a:xfrm>
                <a:off x="0" y="0"/>
                <a:ext cx="28800" cy="1430278"/>
              </a:xfrm>
              <a:prstGeom prst="roundRect">
                <a:avLst>
                  <a:gd name="adj" fmla="val 16667"/>
                </a:avLst>
              </a:prstGeom>
              <a:gradFill rotWithShape="1">
                <a:gsLst>
                  <a:gs pos="0">
                    <a:srgbClr val="949494"/>
                  </a:gs>
                  <a:gs pos="28000">
                    <a:srgbClr val="F0F0F0"/>
                  </a:gs>
                  <a:gs pos="73999">
                    <a:srgbClr val="FFFFFF"/>
                  </a:gs>
                  <a:gs pos="100000">
                    <a:srgbClr val="D4D4D4"/>
                  </a:gs>
                </a:gsLst>
                <a:lin ang="162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71371" name="圆角矩形 71"/>
              <p:cNvSpPr>
                <a:spLocks noChangeArrowheads="1"/>
              </p:cNvSpPr>
              <p:nvPr/>
            </p:nvSpPr>
            <p:spPr bwMode="auto">
              <a:xfrm>
                <a:off x="0" y="1646302"/>
                <a:ext cx="28800" cy="1430278"/>
              </a:xfrm>
              <a:prstGeom prst="roundRect">
                <a:avLst>
                  <a:gd name="adj" fmla="val 16667"/>
                </a:avLst>
              </a:prstGeom>
              <a:gradFill rotWithShape="1">
                <a:gsLst>
                  <a:gs pos="0">
                    <a:srgbClr val="949494"/>
                  </a:gs>
                  <a:gs pos="28000">
                    <a:srgbClr val="F0F0F0"/>
                  </a:gs>
                  <a:gs pos="73999">
                    <a:srgbClr val="FFFFFF"/>
                  </a:gs>
                  <a:gs pos="100000">
                    <a:srgbClr val="D4D4D4"/>
                  </a:gs>
                </a:gsLst>
                <a:lin ang="162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grpSp>
          <p:nvGrpSpPr>
            <p:cNvPr id="271372" name="组合 56"/>
            <p:cNvGrpSpPr>
              <a:grpSpLocks/>
            </p:cNvGrpSpPr>
            <p:nvPr/>
          </p:nvGrpSpPr>
          <p:grpSpPr bwMode="auto">
            <a:xfrm rot="5400000">
              <a:off x="2486776" y="1029681"/>
              <a:ext cx="28800" cy="3076580"/>
              <a:chOff x="0" y="0"/>
              <a:chExt cx="28800" cy="3076580"/>
            </a:xfrm>
          </p:grpSpPr>
          <p:sp>
            <p:nvSpPr>
              <p:cNvPr id="271373" name="圆角矩形 68"/>
              <p:cNvSpPr>
                <a:spLocks noChangeArrowheads="1"/>
              </p:cNvSpPr>
              <p:nvPr/>
            </p:nvSpPr>
            <p:spPr bwMode="auto">
              <a:xfrm>
                <a:off x="0" y="0"/>
                <a:ext cx="28800" cy="1430278"/>
              </a:xfrm>
              <a:prstGeom prst="roundRect">
                <a:avLst>
                  <a:gd name="adj" fmla="val 16667"/>
                </a:avLst>
              </a:prstGeom>
              <a:gradFill rotWithShape="1">
                <a:gsLst>
                  <a:gs pos="0">
                    <a:srgbClr val="949494"/>
                  </a:gs>
                  <a:gs pos="28000">
                    <a:srgbClr val="F0F0F0"/>
                  </a:gs>
                  <a:gs pos="73999">
                    <a:srgbClr val="FFFFFF"/>
                  </a:gs>
                  <a:gs pos="100000">
                    <a:srgbClr val="D4D4D4"/>
                  </a:gs>
                </a:gsLst>
                <a:lin ang="162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71374" name="圆角矩形 69"/>
              <p:cNvSpPr>
                <a:spLocks noChangeArrowheads="1"/>
              </p:cNvSpPr>
              <p:nvPr/>
            </p:nvSpPr>
            <p:spPr bwMode="auto">
              <a:xfrm>
                <a:off x="0" y="1646302"/>
                <a:ext cx="28800" cy="1430278"/>
              </a:xfrm>
              <a:prstGeom prst="roundRect">
                <a:avLst>
                  <a:gd name="adj" fmla="val 16667"/>
                </a:avLst>
              </a:prstGeom>
              <a:gradFill rotWithShape="1">
                <a:gsLst>
                  <a:gs pos="0">
                    <a:srgbClr val="949494"/>
                  </a:gs>
                  <a:gs pos="28000">
                    <a:srgbClr val="F0F0F0"/>
                  </a:gs>
                  <a:gs pos="73999">
                    <a:srgbClr val="FFFFFF"/>
                  </a:gs>
                  <a:gs pos="100000">
                    <a:srgbClr val="D4D4D4"/>
                  </a:gs>
                </a:gsLst>
                <a:lin ang="162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sp>
          <p:nvSpPr>
            <p:cNvPr id="271375" name="椭圆 14"/>
            <p:cNvSpPr>
              <a:spLocks noChangeArrowheads="1"/>
            </p:cNvSpPr>
            <p:nvPr/>
          </p:nvSpPr>
          <p:spPr bwMode="auto">
            <a:xfrm rot="18553526">
              <a:off x="1000116" y="2315142"/>
              <a:ext cx="1091542" cy="3091774"/>
            </a:xfrm>
            <a:custGeom>
              <a:avLst/>
              <a:gdLst>
                <a:gd name="T0" fmla="*/ 0 w 1091542"/>
                <a:gd name="T1" fmla="*/ 0 h 3091774"/>
                <a:gd name="T2" fmla="*/ 1091542 w 1091542"/>
                <a:gd name="T3" fmla="*/ 3091774 h 3091774"/>
              </a:gdLst>
              <a:ahLst/>
              <a:cxnLst/>
              <a:rect l="T0" t="T1" r="T2" b="T3"/>
              <a:pathLst>
                <a:path w="1091542" h="3091774">
                  <a:moveTo>
                    <a:pt x="1091542" y="10870"/>
                  </a:moveTo>
                  <a:lnTo>
                    <a:pt x="1061013" y="8435"/>
                  </a:lnTo>
                  <a:cubicBezTo>
                    <a:pt x="520081" y="8435"/>
                    <a:pt x="81569" y="701097"/>
                    <a:pt x="81569" y="1555539"/>
                  </a:cubicBezTo>
                  <a:cubicBezTo>
                    <a:pt x="81569" y="2350023"/>
                    <a:pt x="460698" y="3004635"/>
                    <a:pt x="948915" y="3091774"/>
                  </a:cubicBezTo>
                  <a:cubicBezTo>
                    <a:pt x="422065" y="3067923"/>
                    <a:pt x="0" y="2385370"/>
                    <a:pt x="0" y="1547104"/>
                  </a:cubicBezTo>
                  <a:cubicBezTo>
                    <a:pt x="0" y="692662"/>
                    <a:pt x="438512" y="1"/>
                    <a:pt x="979444" y="0"/>
                  </a:cubicBezTo>
                  <a:cubicBezTo>
                    <a:pt x="1017402" y="0"/>
                    <a:pt x="1054856" y="3411"/>
                    <a:pt x="1091542" y="10870"/>
                  </a:cubicBezTo>
                  <a:close/>
                </a:path>
              </a:pathLst>
            </a:custGeom>
            <a:gradFill rotWithShape="1">
              <a:gsLst>
                <a:gs pos="0">
                  <a:srgbClr val="0094C8"/>
                </a:gs>
                <a:gs pos="53999">
                  <a:srgbClr val="005674"/>
                </a:gs>
                <a:gs pos="100000">
                  <a:srgbClr val="005674"/>
                </a:gs>
              </a:gsLst>
              <a:lin ang="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71376" name="等腰三角形 58"/>
            <p:cNvSpPr>
              <a:spLocks noChangeArrowheads="1"/>
            </p:cNvSpPr>
            <p:nvPr/>
          </p:nvSpPr>
          <p:spPr bwMode="auto">
            <a:xfrm rot="2326156">
              <a:off x="2757787" y="1913609"/>
              <a:ext cx="337123" cy="438726"/>
            </a:xfrm>
            <a:prstGeom prst="triangle">
              <a:avLst>
                <a:gd name="adj" fmla="val 50000"/>
              </a:avLst>
            </a:prstGeom>
            <a:solidFill>
              <a:srgbClr val="FFC000"/>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nvGrpSpPr>
            <p:cNvPr id="271377" name="组合 59"/>
            <p:cNvGrpSpPr>
              <a:grpSpLocks/>
            </p:cNvGrpSpPr>
            <p:nvPr/>
          </p:nvGrpSpPr>
          <p:grpSpPr bwMode="auto">
            <a:xfrm>
              <a:off x="1898989" y="2049515"/>
              <a:ext cx="1224137" cy="1224137"/>
              <a:chOff x="0" y="0"/>
              <a:chExt cx="4345373" cy="4345373"/>
            </a:xfrm>
          </p:grpSpPr>
          <p:sp>
            <p:nvSpPr>
              <p:cNvPr id="271378" name="椭圆 66"/>
              <p:cNvSpPr>
                <a:spLocks noChangeArrowheads="1"/>
              </p:cNvSpPr>
              <p:nvPr/>
            </p:nvSpPr>
            <p:spPr bwMode="auto">
              <a:xfrm>
                <a:off x="0" y="0"/>
                <a:ext cx="4345373" cy="4345373"/>
              </a:xfrm>
              <a:prstGeom prst="ellipse">
                <a:avLst/>
              </a:prstGeom>
              <a:solidFill>
                <a:srgbClr val="262626"/>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71379" name="椭圆 67"/>
              <p:cNvSpPr>
                <a:spLocks noChangeArrowheads="1"/>
              </p:cNvSpPr>
              <p:nvPr/>
            </p:nvSpPr>
            <p:spPr bwMode="auto">
              <a:xfrm>
                <a:off x="832110" y="359710"/>
                <a:ext cx="2885615" cy="2885615"/>
              </a:xfrm>
              <a:prstGeom prst="ellipse">
                <a:avLst/>
              </a:prstGeom>
              <a:solidFill>
                <a:srgbClr val="FFFFFF"/>
              </a:solidFill>
              <a:ln w="25400" cap="flat" cmpd="sng">
                <a:solidFill>
                  <a:srgbClr val="F2F2F2"/>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sp>
          <p:nvSpPr>
            <p:cNvPr id="271380" name="TextBox 60"/>
            <p:cNvSpPr>
              <a:spLocks noChangeArrowheads="1"/>
            </p:cNvSpPr>
            <p:nvPr/>
          </p:nvSpPr>
          <p:spPr bwMode="auto">
            <a:xfrm rot="2629353">
              <a:off x="2073163" y="1865271"/>
              <a:ext cx="1789155" cy="425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ea typeface="微软雅黑" panose="020B0503020204020204" pitchFamily="34" charset="-122"/>
                  <a:sym typeface="Arial" panose="020B0604020202020204" pitchFamily="34" charset="0"/>
                </a:rPr>
                <a:t>Your text</a:t>
              </a:r>
              <a:endParaRPr lang="zh-CN" altLang="en-US" sz="2400" b="1" i="1">
                <a:solidFill>
                  <a:srgbClr val="FFFFFF"/>
                </a:solidFill>
                <a:ea typeface="微软雅黑" panose="020B0503020204020204" pitchFamily="34" charset="-122"/>
                <a:sym typeface="Arial" panose="020B0604020202020204" pitchFamily="34" charset="0"/>
              </a:endParaRPr>
            </a:p>
          </p:txBody>
        </p:sp>
        <p:sp>
          <p:nvSpPr>
            <p:cNvPr id="271381" name="TextBox 61"/>
            <p:cNvSpPr>
              <a:spLocks noChangeArrowheads="1"/>
            </p:cNvSpPr>
            <p:nvPr/>
          </p:nvSpPr>
          <p:spPr bwMode="auto">
            <a:xfrm rot="7767151">
              <a:off x="2092060" y="2899820"/>
              <a:ext cx="1789155" cy="425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ea typeface="微软雅黑" panose="020B0503020204020204" pitchFamily="34" charset="-122"/>
                  <a:sym typeface="Arial" panose="020B0604020202020204" pitchFamily="34" charset="0"/>
                </a:rPr>
                <a:t>Your text</a:t>
              </a:r>
              <a:endParaRPr lang="zh-CN" altLang="en-US" sz="2400" b="1" i="1">
                <a:solidFill>
                  <a:srgbClr val="FFFFFF"/>
                </a:solidFill>
                <a:ea typeface="微软雅黑" panose="020B0503020204020204" pitchFamily="34" charset="-122"/>
                <a:sym typeface="Arial" panose="020B0604020202020204" pitchFamily="34" charset="0"/>
              </a:endParaRPr>
            </a:p>
          </p:txBody>
        </p:sp>
        <p:sp>
          <p:nvSpPr>
            <p:cNvPr id="271382" name="TextBox 62"/>
            <p:cNvSpPr>
              <a:spLocks noChangeArrowheads="1"/>
            </p:cNvSpPr>
            <p:nvPr/>
          </p:nvSpPr>
          <p:spPr bwMode="auto">
            <a:xfrm rot="18414783">
              <a:off x="1191157" y="1863981"/>
              <a:ext cx="1789155" cy="425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ea typeface="微软雅黑" panose="020B0503020204020204" pitchFamily="34" charset="-122"/>
                  <a:sym typeface="Arial" panose="020B0604020202020204" pitchFamily="34" charset="0"/>
                </a:rPr>
                <a:t>Your text</a:t>
              </a:r>
              <a:endParaRPr lang="zh-CN" altLang="en-US" sz="2400" b="1" i="1">
                <a:solidFill>
                  <a:srgbClr val="FFFFFF"/>
                </a:solidFill>
                <a:ea typeface="微软雅黑" panose="020B0503020204020204" pitchFamily="34" charset="-122"/>
                <a:sym typeface="Arial" panose="020B0604020202020204" pitchFamily="34" charset="0"/>
              </a:endParaRPr>
            </a:p>
          </p:txBody>
        </p:sp>
        <p:sp>
          <p:nvSpPr>
            <p:cNvPr id="271383" name="TextBox 63"/>
            <p:cNvSpPr>
              <a:spLocks noChangeArrowheads="1"/>
            </p:cNvSpPr>
            <p:nvPr/>
          </p:nvSpPr>
          <p:spPr bwMode="auto">
            <a:xfrm rot="13550784">
              <a:off x="1118972" y="2831966"/>
              <a:ext cx="1789155" cy="425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ea typeface="微软雅黑" panose="020B0503020204020204" pitchFamily="34" charset="-122"/>
                  <a:sym typeface="Arial" panose="020B0604020202020204" pitchFamily="34" charset="0"/>
                </a:rPr>
                <a:t>Your text</a:t>
              </a:r>
              <a:endParaRPr lang="zh-CN" altLang="en-US" sz="2400" b="1" i="1">
                <a:solidFill>
                  <a:srgbClr val="FFFFFF"/>
                </a:solidFill>
                <a:ea typeface="微软雅黑" panose="020B0503020204020204" pitchFamily="34" charset="-122"/>
                <a:sym typeface="Arial" panose="020B0604020202020204" pitchFamily="34" charset="0"/>
              </a:endParaRPr>
            </a:p>
          </p:txBody>
        </p:sp>
        <p:sp>
          <p:nvSpPr>
            <p:cNvPr id="271384" name="椭圆 64"/>
            <p:cNvSpPr>
              <a:spLocks noChangeArrowheads="1"/>
            </p:cNvSpPr>
            <p:nvPr/>
          </p:nvSpPr>
          <p:spPr bwMode="auto">
            <a:xfrm>
              <a:off x="1027360" y="4089267"/>
              <a:ext cx="216024" cy="216024"/>
            </a:xfrm>
            <a:prstGeom prst="ellipse">
              <a:avLst/>
            </a:prstGeom>
            <a:solidFill>
              <a:srgbClr val="0094C8"/>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71385" name="TextBox 65"/>
            <p:cNvSpPr>
              <a:spLocks noChangeArrowheads="1"/>
            </p:cNvSpPr>
            <p:nvPr/>
          </p:nvSpPr>
          <p:spPr bwMode="auto">
            <a:xfrm>
              <a:off x="167619" y="4353771"/>
              <a:ext cx="1371330" cy="64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000" b="1" i="1">
                  <a:solidFill>
                    <a:srgbClr val="595959"/>
                  </a:solidFill>
                  <a:latin typeface="Arial Rounded MT Bold" panose="020F0704030504030204" pitchFamily="34" charset="0"/>
                  <a:ea typeface="微软雅黑" panose="020B0503020204020204" pitchFamily="34" charset="-122"/>
                  <a:sym typeface="Arial" panose="020B0604020202020204" pitchFamily="34" charset="0"/>
                </a:rPr>
                <a:t>YOUR TEXT</a:t>
              </a:r>
              <a:endParaRPr lang="zh-CN" altLang="en-US" sz="2000" b="1" i="1">
                <a:solidFill>
                  <a:srgbClr val="595959"/>
                </a:solidFill>
                <a:latin typeface="Arial Rounded MT Bold" panose="020F0704030504030204" pitchFamily="34" charset="0"/>
                <a:ea typeface="微软雅黑" panose="020B0503020204020204" pitchFamily="34" charset="-122"/>
                <a:sym typeface="Arial" panose="020B0604020202020204" pitchFamily="34" charset="0"/>
              </a:endParaRPr>
            </a:p>
          </p:txBody>
        </p:sp>
      </p:grpSp>
      <p:grpSp>
        <p:nvGrpSpPr>
          <p:cNvPr id="271386" name="组合 74"/>
          <p:cNvGrpSpPr>
            <a:grpSpLocks/>
          </p:cNvGrpSpPr>
          <p:nvPr/>
        </p:nvGrpSpPr>
        <p:grpSpPr bwMode="auto">
          <a:xfrm>
            <a:off x="5907088" y="620714"/>
            <a:ext cx="4221162" cy="4549775"/>
            <a:chOff x="0" y="0"/>
            <a:chExt cx="4635294" cy="4995851"/>
          </a:xfrm>
        </p:grpSpPr>
        <p:pic>
          <p:nvPicPr>
            <p:cNvPr id="271387" name="图片 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3165" y="0"/>
              <a:ext cx="1504627" cy="161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388" name="椭圆 76"/>
            <p:cNvSpPr>
              <a:spLocks noChangeArrowheads="1"/>
            </p:cNvSpPr>
            <p:nvPr/>
          </p:nvSpPr>
          <p:spPr bwMode="auto">
            <a:xfrm>
              <a:off x="386822" y="465339"/>
              <a:ext cx="4248472" cy="4248472"/>
            </a:xfrm>
            <a:prstGeom prst="ellipse">
              <a:avLst/>
            </a:prstGeom>
            <a:solidFill>
              <a:srgbClr val="262626"/>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71389" name="椭圆 77"/>
            <p:cNvSpPr>
              <a:spLocks noChangeArrowheads="1"/>
            </p:cNvSpPr>
            <p:nvPr/>
          </p:nvSpPr>
          <p:spPr bwMode="auto">
            <a:xfrm>
              <a:off x="602846" y="681363"/>
              <a:ext cx="3816424" cy="3816424"/>
            </a:xfrm>
            <a:prstGeom prst="ellipse">
              <a:avLst/>
            </a:prstGeom>
            <a:gradFill rotWithShape="1">
              <a:gsLst>
                <a:gs pos="0">
                  <a:srgbClr val="FFFFFF"/>
                </a:gs>
                <a:gs pos="100000">
                  <a:srgbClr val="F2F2F2"/>
                </a:gs>
              </a:gsLst>
              <a:path path="rect">
                <a:fillToRect l="50000" t="50000" r="50000" b="50000"/>
              </a:path>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nvGrpSpPr>
            <p:cNvPr id="271390" name="组合 78"/>
            <p:cNvGrpSpPr>
              <a:grpSpLocks/>
            </p:cNvGrpSpPr>
            <p:nvPr/>
          </p:nvGrpSpPr>
          <p:grpSpPr bwMode="auto">
            <a:xfrm>
              <a:off x="714367" y="792884"/>
              <a:ext cx="3593382" cy="3593382"/>
              <a:chOff x="0" y="0"/>
              <a:chExt cx="3370340" cy="3370340"/>
            </a:xfrm>
          </p:grpSpPr>
          <p:sp>
            <p:nvSpPr>
              <p:cNvPr id="271391" name="椭圆 96"/>
              <p:cNvSpPr>
                <a:spLocks noChangeArrowheads="1"/>
              </p:cNvSpPr>
              <p:nvPr/>
            </p:nvSpPr>
            <p:spPr bwMode="auto">
              <a:xfrm>
                <a:off x="0" y="0"/>
                <a:ext cx="3370340" cy="3370340"/>
              </a:xfrm>
              <a:prstGeom prst="ellipse">
                <a:avLst/>
              </a:prstGeom>
              <a:solidFill>
                <a:srgbClr val="262626"/>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71392" name="椭圆 97"/>
              <p:cNvSpPr>
                <a:spLocks noChangeArrowheads="1"/>
              </p:cNvSpPr>
              <p:nvPr/>
            </p:nvSpPr>
            <p:spPr bwMode="auto">
              <a:xfrm>
                <a:off x="242362" y="242362"/>
                <a:ext cx="2885616" cy="2885616"/>
              </a:xfrm>
              <a:prstGeom prst="ellipse">
                <a:avLst/>
              </a:prstGeom>
              <a:gradFill rotWithShape="1">
                <a:gsLst>
                  <a:gs pos="0">
                    <a:srgbClr val="92D050"/>
                  </a:gs>
                  <a:gs pos="29999">
                    <a:srgbClr val="92D050"/>
                  </a:gs>
                  <a:gs pos="100000">
                    <a:srgbClr val="7ABB2B"/>
                  </a:gs>
                </a:gsLst>
                <a:path path="rect">
                  <a:fillToRect l="50000" t="50000" r="50000" b="50000"/>
                </a:path>
              </a:gradFill>
              <a:ln w="25400" cap="flat" cmpd="sng">
                <a:solidFill>
                  <a:srgbClr val="7ABB2B"/>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grpSp>
          <p:nvGrpSpPr>
            <p:cNvPr id="271393" name="组合 79"/>
            <p:cNvGrpSpPr>
              <a:grpSpLocks/>
            </p:cNvGrpSpPr>
            <p:nvPr/>
          </p:nvGrpSpPr>
          <p:grpSpPr bwMode="auto">
            <a:xfrm>
              <a:off x="2511057" y="1051285"/>
              <a:ext cx="28800" cy="3076580"/>
              <a:chOff x="0" y="0"/>
              <a:chExt cx="28800" cy="3076580"/>
            </a:xfrm>
          </p:grpSpPr>
          <p:sp>
            <p:nvSpPr>
              <p:cNvPr id="271394" name="圆角矩形 94"/>
              <p:cNvSpPr>
                <a:spLocks noChangeArrowheads="1"/>
              </p:cNvSpPr>
              <p:nvPr/>
            </p:nvSpPr>
            <p:spPr bwMode="auto">
              <a:xfrm>
                <a:off x="0" y="0"/>
                <a:ext cx="28800" cy="1430278"/>
              </a:xfrm>
              <a:prstGeom prst="roundRect">
                <a:avLst>
                  <a:gd name="adj" fmla="val 16667"/>
                </a:avLst>
              </a:prstGeom>
              <a:gradFill rotWithShape="1">
                <a:gsLst>
                  <a:gs pos="0">
                    <a:srgbClr val="949494"/>
                  </a:gs>
                  <a:gs pos="28000">
                    <a:srgbClr val="F0F0F0"/>
                  </a:gs>
                  <a:gs pos="73999">
                    <a:srgbClr val="FFFFFF"/>
                  </a:gs>
                  <a:gs pos="100000">
                    <a:srgbClr val="D4D4D4"/>
                  </a:gs>
                </a:gsLst>
                <a:lin ang="162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71395" name="圆角矩形 95"/>
              <p:cNvSpPr>
                <a:spLocks noChangeArrowheads="1"/>
              </p:cNvSpPr>
              <p:nvPr/>
            </p:nvSpPr>
            <p:spPr bwMode="auto">
              <a:xfrm>
                <a:off x="0" y="1646302"/>
                <a:ext cx="28800" cy="1430278"/>
              </a:xfrm>
              <a:prstGeom prst="roundRect">
                <a:avLst>
                  <a:gd name="adj" fmla="val 16667"/>
                </a:avLst>
              </a:prstGeom>
              <a:gradFill rotWithShape="1">
                <a:gsLst>
                  <a:gs pos="0">
                    <a:srgbClr val="949494"/>
                  </a:gs>
                  <a:gs pos="28000">
                    <a:srgbClr val="F0F0F0"/>
                  </a:gs>
                  <a:gs pos="73999">
                    <a:srgbClr val="FFFFFF"/>
                  </a:gs>
                  <a:gs pos="100000">
                    <a:srgbClr val="D4D4D4"/>
                  </a:gs>
                </a:gsLst>
                <a:lin ang="162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grpSp>
          <p:nvGrpSpPr>
            <p:cNvPr id="271396" name="组合 80"/>
            <p:cNvGrpSpPr>
              <a:grpSpLocks/>
            </p:cNvGrpSpPr>
            <p:nvPr/>
          </p:nvGrpSpPr>
          <p:grpSpPr bwMode="auto">
            <a:xfrm rot="5400000">
              <a:off x="2486776" y="1029681"/>
              <a:ext cx="28800" cy="3076580"/>
              <a:chOff x="0" y="0"/>
              <a:chExt cx="28800" cy="3076580"/>
            </a:xfrm>
          </p:grpSpPr>
          <p:sp>
            <p:nvSpPr>
              <p:cNvPr id="271397" name="圆角矩形 92"/>
              <p:cNvSpPr>
                <a:spLocks noChangeArrowheads="1"/>
              </p:cNvSpPr>
              <p:nvPr/>
            </p:nvSpPr>
            <p:spPr bwMode="auto">
              <a:xfrm>
                <a:off x="0" y="0"/>
                <a:ext cx="28800" cy="1430278"/>
              </a:xfrm>
              <a:prstGeom prst="roundRect">
                <a:avLst>
                  <a:gd name="adj" fmla="val 16667"/>
                </a:avLst>
              </a:prstGeom>
              <a:gradFill rotWithShape="1">
                <a:gsLst>
                  <a:gs pos="0">
                    <a:srgbClr val="949494"/>
                  </a:gs>
                  <a:gs pos="28000">
                    <a:srgbClr val="F0F0F0"/>
                  </a:gs>
                  <a:gs pos="73999">
                    <a:srgbClr val="FFFFFF"/>
                  </a:gs>
                  <a:gs pos="100000">
                    <a:srgbClr val="D4D4D4"/>
                  </a:gs>
                </a:gsLst>
                <a:lin ang="162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71398" name="圆角矩形 93"/>
              <p:cNvSpPr>
                <a:spLocks noChangeArrowheads="1"/>
              </p:cNvSpPr>
              <p:nvPr/>
            </p:nvSpPr>
            <p:spPr bwMode="auto">
              <a:xfrm>
                <a:off x="0" y="1646302"/>
                <a:ext cx="28800" cy="1430278"/>
              </a:xfrm>
              <a:prstGeom prst="roundRect">
                <a:avLst>
                  <a:gd name="adj" fmla="val 16667"/>
                </a:avLst>
              </a:prstGeom>
              <a:gradFill rotWithShape="1">
                <a:gsLst>
                  <a:gs pos="0">
                    <a:srgbClr val="949494"/>
                  </a:gs>
                  <a:gs pos="28000">
                    <a:srgbClr val="F0F0F0"/>
                  </a:gs>
                  <a:gs pos="73999">
                    <a:srgbClr val="FFFFFF"/>
                  </a:gs>
                  <a:gs pos="100000">
                    <a:srgbClr val="D4D4D4"/>
                  </a:gs>
                </a:gsLst>
                <a:lin ang="162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sp>
          <p:nvSpPr>
            <p:cNvPr id="271399" name="椭圆 14"/>
            <p:cNvSpPr>
              <a:spLocks noChangeArrowheads="1"/>
            </p:cNvSpPr>
            <p:nvPr/>
          </p:nvSpPr>
          <p:spPr bwMode="auto">
            <a:xfrm rot="18553526">
              <a:off x="1000116" y="2315142"/>
              <a:ext cx="1091542" cy="3091774"/>
            </a:xfrm>
            <a:custGeom>
              <a:avLst/>
              <a:gdLst>
                <a:gd name="T0" fmla="*/ 0 w 1091542"/>
                <a:gd name="T1" fmla="*/ 0 h 3091774"/>
                <a:gd name="T2" fmla="*/ 1091542 w 1091542"/>
                <a:gd name="T3" fmla="*/ 3091774 h 3091774"/>
              </a:gdLst>
              <a:ahLst/>
              <a:cxnLst/>
              <a:rect l="T0" t="T1" r="T2" b="T3"/>
              <a:pathLst>
                <a:path w="1091542" h="3091774">
                  <a:moveTo>
                    <a:pt x="1091542" y="10870"/>
                  </a:moveTo>
                  <a:lnTo>
                    <a:pt x="1061013" y="8435"/>
                  </a:lnTo>
                  <a:cubicBezTo>
                    <a:pt x="520081" y="8435"/>
                    <a:pt x="81569" y="701097"/>
                    <a:pt x="81569" y="1555539"/>
                  </a:cubicBezTo>
                  <a:cubicBezTo>
                    <a:pt x="81569" y="2350023"/>
                    <a:pt x="460698" y="3004635"/>
                    <a:pt x="948915" y="3091774"/>
                  </a:cubicBezTo>
                  <a:cubicBezTo>
                    <a:pt x="422065" y="3067923"/>
                    <a:pt x="0" y="2385370"/>
                    <a:pt x="0" y="1547104"/>
                  </a:cubicBezTo>
                  <a:cubicBezTo>
                    <a:pt x="0" y="692662"/>
                    <a:pt x="438512" y="1"/>
                    <a:pt x="979444" y="0"/>
                  </a:cubicBezTo>
                  <a:cubicBezTo>
                    <a:pt x="1017402" y="0"/>
                    <a:pt x="1054856" y="3411"/>
                    <a:pt x="1091542" y="10870"/>
                  </a:cubicBezTo>
                  <a:close/>
                </a:path>
              </a:pathLst>
            </a:custGeom>
            <a:gradFill rotWithShape="1">
              <a:gsLst>
                <a:gs pos="0">
                  <a:srgbClr val="7ABB2B"/>
                </a:gs>
                <a:gs pos="53999">
                  <a:srgbClr val="005674"/>
                </a:gs>
                <a:gs pos="100000">
                  <a:srgbClr val="005674"/>
                </a:gs>
              </a:gsLst>
              <a:lin ang="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71400" name="等腰三角形 82"/>
            <p:cNvSpPr>
              <a:spLocks noChangeArrowheads="1"/>
            </p:cNvSpPr>
            <p:nvPr/>
          </p:nvSpPr>
          <p:spPr bwMode="auto">
            <a:xfrm rot="2326156">
              <a:off x="2757787" y="1913609"/>
              <a:ext cx="337123" cy="438726"/>
            </a:xfrm>
            <a:prstGeom prst="triangle">
              <a:avLst>
                <a:gd name="adj" fmla="val 50000"/>
              </a:avLst>
            </a:prstGeom>
            <a:solidFill>
              <a:srgbClr val="FFC000"/>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nvGrpSpPr>
            <p:cNvPr id="271401" name="组合 83"/>
            <p:cNvGrpSpPr>
              <a:grpSpLocks/>
            </p:cNvGrpSpPr>
            <p:nvPr/>
          </p:nvGrpSpPr>
          <p:grpSpPr bwMode="auto">
            <a:xfrm>
              <a:off x="1898989" y="2049515"/>
              <a:ext cx="1224137" cy="1224137"/>
              <a:chOff x="0" y="0"/>
              <a:chExt cx="4345373" cy="4345373"/>
            </a:xfrm>
          </p:grpSpPr>
          <p:sp>
            <p:nvSpPr>
              <p:cNvPr id="271402" name="椭圆 90"/>
              <p:cNvSpPr>
                <a:spLocks noChangeArrowheads="1"/>
              </p:cNvSpPr>
              <p:nvPr/>
            </p:nvSpPr>
            <p:spPr bwMode="auto">
              <a:xfrm>
                <a:off x="0" y="0"/>
                <a:ext cx="4345373" cy="4345373"/>
              </a:xfrm>
              <a:prstGeom prst="ellipse">
                <a:avLst/>
              </a:prstGeom>
              <a:solidFill>
                <a:srgbClr val="262626"/>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71403" name="椭圆 91"/>
              <p:cNvSpPr>
                <a:spLocks noChangeArrowheads="1"/>
              </p:cNvSpPr>
              <p:nvPr/>
            </p:nvSpPr>
            <p:spPr bwMode="auto">
              <a:xfrm>
                <a:off x="832110" y="359710"/>
                <a:ext cx="2885615" cy="2885615"/>
              </a:xfrm>
              <a:prstGeom prst="ellipse">
                <a:avLst/>
              </a:prstGeom>
              <a:solidFill>
                <a:srgbClr val="FFFFFF"/>
              </a:solidFill>
              <a:ln w="25400" cap="flat" cmpd="sng">
                <a:solidFill>
                  <a:srgbClr val="F2F2F2"/>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sp>
          <p:nvSpPr>
            <p:cNvPr id="271404" name="TextBox 84"/>
            <p:cNvSpPr>
              <a:spLocks noChangeArrowheads="1"/>
            </p:cNvSpPr>
            <p:nvPr/>
          </p:nvSpPr>
          <p:spPr bwMode="auto">
            <a:xfrm rot="2629353">
              <a:off x="2073163" y="1865271"/>
              <a:ext cx="1789155" cy="425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ea typeface="微软雅黑" panose="020B0503020204020204" pitchFamily="34" charset="-122"/>
                  <a:sym typeface="Arial" panose="020B0604020202020204" pitchFamily="34" charset="0"/>
                </a:rPr>
                <a:t>Your text</a:t>
              </a:r>
              <a:endParaRPr lang="zh-CN" altLang="en-US" sz="2400" b="1" i="1">
                <a:solidFill>
                  <a:srgbClr val="FFFFFF"/>
                </a:solidFill>
                <a:ea typeface="微软雅黑" panose="020B0503020204020204" pitchFamily="34" charset="-122"/>
                <a:sym typeface="Arial" panose="020B0604020202020204" pitchFamily="34" charset="0"/>
              </a:endParaRPr>
            </a:p>
          </p:txBody>
        </p:sp>
        <p:sp>
          <p:nvSpPr>
            <p:cNvPr id="271405" name="TextBox 85"/>
            <p:cNvSpPr>
              <a:spLocks noChangeArrowheads="1"/>
            </p:cNvSpPr>
            <p:nvPr/>
          </p:nvSpPr>
          <p:spPr bwMode="auto">
            <a:xfrm rot="7767151">
              <a:off x="2092060" y="2899820"/>
              <a:ext cx="1789155" cy="425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ea typeface="微软雅黑" panose="020B0503020204020204" pitchFamily="34" charset="-122"/>
                  <a:sym typeface="Arial" panose="020B0604020202020204" pitchFamily="34" charset="0"/>
                </a:rPr>
                <a:t>Your text</a:t>
              </a:r>
              <a:endParaRPr lang="zh-CN" altLang="en-US" sz="2400" b="1" i="1">
                <a:solidFill>
                  <a:srgbClr val="FFFFFF"/>
                </a:solidFill>
                <a:ea typeface="微软雅黑" panose="020B0503020204020204" pitchFamily="34" charset="-122"/>
                <a:sym typeface="Arial" panose="020B0604020202020204" pitchFamily="34" charset="0"/>
              </a:endParaRPr>
            </a:p>
          </p:txBody>
        </p:sp>
        <p:sp>
          <p:nvSpPr>
            <p:cNvPr id="271406" name="TextBox 86"/>
            <p:cNvSpPr>
              <a:spLocks noChangeArrowheads="1"/>
            </p:cNvSpPr>
            <p:nvPr/>
          </p:nvSpPr>
          <p:spPr bwMode="auto">
            <a:xfrm rot="18414783">
              <a:off x="1191156" y="1863981"/>
              <a:ext cx="1789155" cy="425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ea typeface="微软雅黑" panose="020B0503020204020204" pitchFamily="34" charset="-122"/>
                  <a:sym typeface="Arial" panose="020B0604020202020204" pitchFamily="34" charset="0"/>
                </a:rPr>
                <a:t>Your text</a:t>
              </a:r>
              <a:endParaRPr lang="zh-CN" altLang="en-US" sz="2400" b="1" i="1">
                <a:solidFill>
                  <a:srgbClr val="FFFFFF"/>
                </a:solidFill>
                <a:ea typeface="微软雅黑" panose="020B0503020204020204" pitchFamily="34" charset="-122"/>
                <a:sym typeface="Arial" panose="020B0604020202020204" pitchFamily="34" charset="0"/>
              </a:endParaRPr>
            </a:p>
          </p:txBody>
        </p:sp>
        <p:sp>
          <p:nvSpPr>
            <p:cNvPr id="271407" name="TextBox 87"/>
            <p:cNvSpPr>
              <a:spLocks noChangeArrowheads="1"/>
            </p:cNvSpPr>
            <p:nvPr/>
          </p:nvSpPr>
          <p:spPr bwMode="auto">
            <a:xfrm rot="13550784">
              <a:off x="1118972" y="2831966"/>
              <a:ext cx="1789155" cy="425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ea typeface="微软雅黑" panose="020B0503020204020204" pitchFamily="34" charset="-122"/>
                  <a:sym typeface="Arial" panose="020B0604020202020204" pitchFamily="34" charset="0"/>
                </a:rPr>
                <a:t>Your text</a:t>
              </a:r>
              <a:endParaRPr lang="zh-CN" altLang="en-US" sz="2400" b="1" i="1">
                <a:solidFill>
                  <a:srgbClr val="FFFFFF"/>
                </a:solidFill>
                <a:ea typeface="微软雅黑" panose="020B0503020204020204" pitchFamily="34" charset="-122"/>
                <a:sym typeface="Arial" panose="020B0604020202020204" pitchFamily="34" charset="0"/>
              </a:endParaRPr>
            </a:p>
          </p:txBody>
        </p:sp>
        <p:sp>
          <p:nvSpPr>
            <p:cNvPr id="271408" name="椭圆 88"/>
            <p:cNvSpPr>
              <a:spLocks noChangeArrowheads="1"/>
            </p:cNvSpPr>
            <p:nvPr/>
          </p:nvSpPr>
          <p:spPr bwMode="auto">
            <a:xfrm>
              <a:off x="1027360" y="4089267"/>
              <a:ext cx="216024" cy="216024"/>
            </a:xfrm>
            <a:prstGeom prst="ellipse">
              <a:avLst/>
            </a:prstGeom>
            <a:solidFill>
              <a:srgbClr val="7ABB2B"/>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71409" name="TextBox 89"/>
            <p:cNvSpPr>
              <a:spLocks noChangeArrowheads="1"/>
            </p:cNvSpPr>
            <p:nvPr/>
          </p:nvSpPr>
          <p:spPr bwMode="auto">
            <a:xfrm>
              <a:off x="167619" y="4353771"/>
              <a:ext cx="1371330" cy="64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000" b="1" i="1">
                  <a:solidFill>
                    <a:srgbClr val="595959"/>
                  </a:solidFill>
                  <a:latin typeface="Arial Rounded MT Bold" panose="020F0704030504030204" pitchFamily="34" charset="0"/>
                  <a:ea typeface="微软雅黑" panose="020B0503020204020204" pitchFamily="34" charset="-122"/>
                  <a:sym typeface="Arial" panose="020B0604020202020204" pitchFamily="34" charset="0"/>
                </a:rPr>
                <a:t>YOUR TEXT</a:t>
              </a:r>
              <a:endParaRPr lang="zh-CN" altLang="en-US" sz="2000" b="1" i="1">
                <a:solidFill>
                  <a:srgbClr val="595959"/>
                </a:solidFill>
                <a:latin typeface="Arial Rounded MT Bold" panose="020F0704030504030204" pitchFamily="34" charset="0"/>
                <a:ea typeface="微软雅黑" panose="020B0503020204020204" pitchFamily="34" charset="-122"/>
                <a:sym typeface="Arial" panose="020B0604020202020204" pitchFamily="34" charset="0"/>
              </a:endParaRPr>
            </a:p>
          </p:txBody>
        </p:sp>
      </p:grpSp>
      <p:sp>
        <p:nvSpPr>
          <p:cNvPr id="271410" name="TextBox 98"/>
          <p:cNvSpPr>
            <a:spLocks noChangeArrowheads="1"/>
          </p:cNvSpPr>
          <p:nvPr/>
        </p:nvSpPr>
        <p:spPr bwMode="auto">
          <a:xfrm>
            <a:off x="2206626" y="5661026"/>
            <a:ext cx="7273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i="1">
                <a:solidFill>
                  <a:srgbClr val="595959"/>
                </a:solidFill>
                <a:latin typeface="Arial Rounded MT Bold" panose="020F0704030504030204" pitchFamily="34" charset="0"/>
                <a:ea typeface="微软雅黑" panose="020B0503020204020204" pitchFamily="34" charset="-122"/>
                <a:sym typeface="Times New Roman" panose="02020603050405020304" pitchFamily="18" charset="0"/>
              </a:rPr>
              <a:t>Click here to add your title</a:t>
            </a:r>
            <a:endParaRPr lang="zh-CN" altLang="en-US"/>
          </a:p>
        </p:txBody>
      </p:sp>
    </p:spTree>
    <p:extLst>
      <p:ext uri="{BB962C8B-B14F-4D97-AF65-F5344CB8AC3E}">
        <p14:creationId xmlns:p14="http://schemas.microsoft.com/office/powerpoint/2010/main" val="3793541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灯片编号占位符 4"/>
          <p:cNvSpPr>
            <a:spLocks noGrp="1"/>
          </p:cNvSpPr>
          <p:nvPr>
            <p:ph type="sldNum" sz="quarter" idx="12"/>
          </p:nvPr>
        </p:nvSpPr>
        <p:spPr/>
        <p:txBody>
          <a:bodyPr/>
          <a:lstStyle/>
          <a:p>
            <a:fld id="{343858F0-5585-47E6-886A-FBEC2AEF1698}" type="slidenum">
              <a:rPr lang="zh-CN" altLang="en-US"/>
              <a:pPr/>
              <a:t>14</a:t>
            </a:fld>
            <a:endParaRPr lang="zh-CN" altLang="en-US" sz="1800">
              <a:solidFill>
                <a:schemeClr val="tx1"/>
              </a:solidFill>
              <a:latin typeface="Arial" panose="020B0604020202020204" pitchFamily="34" charset="0"/>
            </a:endParaRPr>
          </a:p>
        </p:txBody>
      </p:sp>
      <p:sp>
        <p:nvSpPr>
          <p:cNvPr id="285698" name="圆角矩形 29"/>
          <p:cNvSpPr>
            <a:spLocks noChangeArrowheads="1"/>
          </p:cNvSpPr>
          <p:nvPr/>
        </p:nvSpPr>
        <p:spPr bwMode="auto">
          <a:xfrm>
            <a:off x="2579689" y="4583113"/>
            <a:ext cx="2225675" cy="436562"/>
          </a:xfrm>
          <a:prstGeom prst="roundRect">
            <a:avLst>
              <a:gd name="adj" fmla="val 50000"/>
            </a:avLst>
          </a:prstGeom>
          <a:gradFill rotWithShape="1">
            <a:gsLst>
              <a:gs pos="0">
                <a:srgbClr val="C0D34D"/>
              </a:gs>
              <a:gs pos="100000">
                <a:srgbClr val="9FCF51"/>
              </a:gs>
            </a:gsLst>
            <a:path path="rect">
              <a:fillToRect l="50000" t="50000" r="50000" b="50000"/>
            </a:path>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85699" name="Oval 65"/>
          <p:cNvSpPr>
            <a:spLocks noChangeArrowheads="1"/>
          </p:cNvSpPr>
          <p:nvPr/>
        </p:nvSpPr>
        <p:spPr bwMode="auto">
          <a:xfrm rot="10800000" flipV="1">
            <a:off x="2682875" y="4122738"/>
            <a:ext cx="1866900" cy="461962"/>
          </a:xfrm>
          <a:prstGeom prst="ellipse">
            <a:avLst/>
          </a:prstGeom>
          <a:gradFill rotWithShape="1">
            <a:gsLst>
              <a:gs pos="0">
                <a:srgbClr val="595959"/>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pic>
        <p:nvPicPr>
          <p:cNvPr id="285700" name="图片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3963" y="1512889"/>
            <a:ext cx="2227262"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5701" name="组合 32"/>
          <p:cNvGrpSpPr>
            <a:grpSpLocks/>
          </p:cNvGrpSpPr>
          <p:nvPr/>
        </p:nvGrpSpPr>
        <p:grpSpPr bwMode="auto">
          <a:xfrm rot="21077507">
            <a:off x="2046288" y="1116014"/>
            <a:ext cx="901700" cy="795337"/>
            <a:chOff x="0" y="0"/>
            <a:chExt cx="1350494" cy="1191635"/>
          </a:xfrm>
        </p:grpSpPr>
        <p:sp>
          <p:nvSpPr>
            <p:cNvPr id="285702" name="圆角矩形 33"/>
            <p:cNvSpPr>
              <a:spLocks noChangeArrowheads="1"/>
            </p:cNvSpPr>
            <p:nvPr/>
          </p:nvSpPr>
          <p:spPr bwMode="auto">
            <a:xfrm rot="1422816">
              <a:off x="0" y="907167"/>
              <a:ext cx="700229" cy="284468"/>
            </a:xfrm>
            <a:prstGeom prst="roundRect">
              <a:avLst>
                <a:gd name="adj" fmla="val 50000"/>
              </a:avLst>
            </a:prstGeom>
            <a:solidFill>
              <a:srgbClr val="C0D34D"/>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85703" name="圆角矩形 34"/>
            <p:cNvSpPr>
              <a:spLocks noChangeArrowheads="1"/>
            </p:cNvSpPr>
            <p:nvPr/>
          </p:nvSpPr>
          <p:spPr bwMode="auto">
            <a:xfrm rot="3018627">
              <a:off x="325099" y="441882"/>
              <a:ext cx="700229" cy="284468"/>
            </a:xfrm>
            <a:prstGeom prst="roundRect">
              <a:avLst>
                <a:gd name="adj" fmla="val 50000"/>
              </a:avLst>
            </a:prstGeom>
            <a:solidFill>
              <a:srgbClr val="C0D34D"/>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85704" name="圆角矩形 35"/>
            <p:cNvSpPr>
              <a:spLocks noChangeArrowheads="1"/>
            </p:cNvSpPr>
            <p:nvPr/>
          </p:nvSpPr>
          <p:spPr bwMode="auto">
            <a:xfrm rot="4907537">
              <a:off x="858144" y="207881"/>
              <a:ext cx="700229" cy="284468"/>
            </a:xfrm>
            <a:prstGeom prst="roundRect">
              <a:avLst>
                <a:gd name="adj" fmla="val 50000"/>
              </a:avLst>
            </a:prstGeom>
            <a:solidFill>
              <a:srgbClr val="C0D34D"/>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sp>
        <p:nvSpPr>
          <p:cNvPr id="285705" name="Oval 65"/>
          <p:cNvSpPr>
            <a:spLocks noChangeArrowheads="1"/>
          </p:cNvSpPr>
          <p:nvPr/>
        </p:nvSpPr>
        <p:spPr bwMode="auto">
          <a:xfrm rot="10800000" flipV="1">
            <a:off x="5229225" y="4122738"/>
            <a:ext cx="1866900" cy="461962"/>
          </a:xfrm>
          <a:prstGeom prst="ellipse">
            <a:avLst/>
          </a:prstGeom>
          <a:gradFill rotWithShape="1">
            <a:gsLst>
              <a:gs pos="0">
                <a:srgbClr val="595959"/>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pic>
        <p:nvPicPr>
          <p:cNvPr id="285706" name="图片 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0313" y="1512889"/>
            <a:ext cx="2227262"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5707" name="组合 38"/>
          <p:cNvGrpSpPr>
            <a:grpSpLocks/>
          </p:cNvGrpSpPr>
          <p:nvPr/>
        </p:nvGrpSpPr>
        <p:grpSpPr bwMode="auto">
          <a:xfrm rot="21077507">
            <a:off x="4592638" y="1116014"/>
            <a:ext cx="901700" cy="795337"/>
            <a:chOff x="0" y="0"/>
            <a:chExt cx="1350494" cy="1191635"/>
          </a:xfrm>
        </p:grpSpPr>
        <p:sp>
          <p:nvSpPr>
            <p:cNvPr id="285708" name="圆角矩形 39"/>
            <p:cNvSpPr>
              <a:spLocks noChangeArrowheads="1"/>
            </p:cNvSpPr>
            <p:nvPr/>
          </p:nvSpPr>
          <p:spPr bwMode="auto">
            <a:xfrm rot="1422816">
              <a:off x="0" y="907167"/>
              <a:ext cx="700229" cy="284468"/>
            </a:xfrm>
            <a:prstGeom prst="roundRect">
              <a:avLst>
                <a:gd name="adj" fmla="val 50000"/>
              </a:avLst>
            </a:prstGeom>
            <a:solidFill>
              <a:srgbClr val="C0D34D"/>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85709" name="圆角矩形 40"/>
            <p:cNvSpPr>
              <a:spLocks noChangeArrowheads="1"/>
            </p:cNvSpPr>
            <p:nvPr/>
          </p:nvSpPr>
          <p:spPr bwMode="auto">
            <a:xfrm rot="3018627">
              <a:off x="325099" y="441882"/>
              <a:ext cx="700229" cy="284468"/>
            </a:xfrm>
            <a:prstGeom prst="roundRect">
              <a:avLst>
                <a:gd name="adj" fmla="val 50000"/>
              </a:avLst>
            </a:prstGeom>
            <a:solidFill>
              <a:srgbClr val="C0D34D"/>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85710" name="圆角矩形 41"/>
            <p:cNvSpPr>
              <a:spLocks noChangeArrowheads="1"/>
            </p:cNvSpPr>
            <p:nvPr/>
          </p:nvSpPr>
          <p:spPr bwMode="auto">
            <a:xfrm rot="4907537">
              <a:off x="858144" y="207881"/>
              <a:ext cx="700229" cy="284468"/>
            </a:xfrm>
            <a:prstGeom prst="roundRect">
              <a:avLst>
                <a:gd name="adj" fmla="val 50000"/>
              </a:avLst>
            </a:prstGeom>
            <a:solidFill>
              <a:srgbClr val="C0D34D"/>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sp>
        <p:nvSpPr>
          <p:cNvPr id="285711" name="Oval 65"/>
          <p:cNvSpPr>
            <a:spLocks noChangeArrowheads="1"/>
          </p:cNvSpPr>
          <p:nvPr/>
        </p:nvSpPr>
        <p:spPr bwMode="auto">
          <a:xfrm rot="10800000" flipV="1">
            <a:off x="7775575" y="4122738"/>
            <a:ext cx="1866900" cy="461962"/>
          </a:xfrm>
          <a:prstGeom prst="ellipse">
            <a:avLst/>
          </a:prstGeom>
          <a:gradFill rotWithShape="1">
            <a:gsLst>
              <a:gs pos="0">
                <a:srgbClr val="595959"/>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pic>
        <p:nvPicPr>
          <p:cNvPr id="285712" name="图片 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6664" y="1512889"/>
            <a:ext cx="2225675"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5713" name="组合 44"/>
          <p:cNvGrpSpPr>
            <a:grpSpLocks/>
          </p:cNvGrpSpPr>
          <p:nvPr/>
        </p:nvGrpSpPr>
        <p:grpSpPr bwMode="auto">
          <a:xfrm rot="21077507">
            <a:off x="7138988" y="1116014"/>
            <a:ext cx="901700" cy="795337"/>
            <a:chOff x="0" y="0"/>
            <a:chExt cx="1350494" cy="1191635"/>
          </a:xfrm>
        </p:grpSpPr>
        <p:sp>
          <p:nvSpPr>
            <p:cNvPr id="285714" name="圆角矩形 45"/>
            <p:cNvSpPr>
              <a:spLocks noChangeArrowheads="1"/>
            </p:cNvSpPr>
            <p:nvPr/>
          </p:nvSpPr>
          <p:spPr bwMode="auto">
            <a:xfrm rot="1422816">
              <a:off x="0" y="907167"/>
              <a:ext cx="700229" cy="284468"/>
            </a:xfrm>
            <a:prstGeom prst="roundRect">
              <a:avLst>
                <a:gd name="adj" fmla="val 50000"/>
              </a:avLst>
            </a:prstGeom>
            <a:solidFill>
              <a:srgbClr val="C0D34D"/>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85715" name="圆角矩形 46"/>
            <p:cNvSpPr>
              <a:spLocks noChangeArrowheads="1"/>
            </p:cNvSpPr>
            <p:nvPr/>
          </p:nvSpPr>
          <p:spPr bwMode="auto">
            <a:xfrm rot="3018627">
              <a:off x="325099" y="441882"/>
              <a:ext cx="700229" cy="284468"/>
            </a:xfrm>
            <a:prstGeom prst="roundRect">
              <a:avLst>
                <a:gd name="adj" fmla="val 50000"/>
              </a:avLst>
            </a:prstGeom>
            <a:solidFill>
              <a:srgbClr val="C0D34D"/>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85716" name="圆角矩形 47"/>
            <p:cNvSpPr>
              <a:spLocks noChangeArrowheads="1"/>
            </p:cNvSpPr>
            <p:nvPr/>
          </p:nvSpPr>
          <p:spPr bwMode="auto">
            <a:xfrm rot="4907537">
              <a:off x="858144" y="207881"/>
              <a:ext cx="700229" cy="284468"/>
            </a:xfrm>
            <a:prstGeom prst="roundRect">
              <a:avLst>
                <a:gd name="adj" fmla="val 50000"/>
              </a:avLst>
            </a:prstGeom>
            <a:solidFill>
              <a:srgbClr val="C0D34D"/>
            </a:soli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sp>
        <p:nvSpPr>
          <p:cNvPr id="285717" name="TextBox 48"/>
          <p:cNvSpPr>
            <a:spLocks noChangeArrowheads="1"/>
          </p:cNvSpPr>
          <p:nvPr/>
        </p:nvSpPr>
        <p:spPr bwMode="auto">
          <a:xfrm>
            <a:off x="2800350" y="2105026"/>
            <a:ext cx="16017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285718" name="TextBox 49"/>
          <p:cNvSpPr>
            <a:spLocks noChangeArrowheads="1"/>
          </p:cNvSpPr>
          <p:nvPr/>
        </p:nvSpPr>
        <p:spPr bwMode="auto">
          <a:xfrm>
            <a:off x="5349876" y="2105026"/>
            <a:ext cx="160337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285719" name="TextBox 50"/>
          <p:cNvSpPr>
            <a:spLocks noChangeArrowheads="1"/>
          </p:cNvSpPr>
          <p:nvPr/>
        </p:nvSpPr>
        <p:spPr bwMode="auto">
          <a:xfrm>
            <a:off x="7907339" y="2105026"/>
            <a:ext cx="160337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285720" name="TextBox 51"/>
          <p:cNvSpPr>
            <a:spLocks noChangeArrowheads="1"/>
          </p:cNvSpPr>
          <p:nvPr/>
        </p:nvSpPr>
        <p:spPr bwMode="auto">
          <a:xfrm flipH="1">
            <a:off x="2711450" y="4646614"/>
            <a:ext cx="1881188"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Your</a:t>
            </a:r>
            <a:r>
              <a:rPr lang="en-US" altLang="zh-CN"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  </a:t>
            </a: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285721" name="圆角矩形 52"/>
          <p:cNvSpPr>
            <a:spLocks noChangeArrowheads="1"/>
          </p:cNvSpPr>
          <p:nvPr/>
        </p:nvSpPr>
        <p:spPr bwMode="auto">
          <a:xfrm>
            <a:off x="5148264" y="4583113"/>
            <a:ext cx="2225675" cy="436562"/>
          </a:xfrm>
          <a:prstGeom prst="roundRect">
            <a:avLst>
              <a:gd name="adj" fmla="val 50000"/>
            </a:avLst>
          </a:prstGeom>
          <a:gradFill rotWithShape="1">
            <a:gsLst>
              <a:gs pos="0">
                <a:srgbClr val="C0D34D"/>
              </a:gs>
              <a:gs pos="100000">
                <a:srgbClr val="9FCF51"/>
              </a:gs>
            </a:gsLst>
            <a:path path="rect">
              <a:fillToRect l="50000" t="50000" r="50000" b="50000"/>
            </a:path>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85722" name="TextBox 53"/>
          <p:cNvSpPr>
            <a:spLocks noChangeArrowheads="1"/>
          </p:cNvSpPr>
          <p:nvPr/>
        </p:nvSpPr>
        <p:spPr bwMode="auto">
          <a:xfrm flipH="1">
            <a:off x="5280026" y="4646614"/>
            <a:ext cx="1882775"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Your</a:t>
            </a:r>
            <a:r>
              <a:rPr lang="en-US" altLang="zh-CN"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  </a:t>
            </a: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285723" name="圆角矩形 54"/>
          <p:cNvSpPr>
            <a:spLocks noChangeArrowheads="1"/>
          </p:cNvSpPr>
          <p:nvPr/>
        </p:nvSpPr>
        <p:spPr bwMode="auto">
          <a:xfrm>
            <a:off x="7716839" y="4583113"/>
            <a:ext cx="2225675" cy="436562"/>
          </a:xfrm>
          <a:prstGeom prst="roundRect">
            <a:avLst>
              <a:gd name="adj" fmla="val 50000"/>
            </a:avLst>
          </a:prstGeom>
          <a:gradFill rotWithShape="1">
            <a:gsLst>
              <a:gs pos="0">
                <a:srgbClr val="C0D34D"/>
              </a:gs>
              <a:gs pos="100000">
                <a:srgbClr val="9FCF51"/>
              </a:gs>
            </a:gsLst>
            <a:path path="rect">
              <a:fillToRect l="50000" t="50000" r="50000" b="50000"/>
            </a:path>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85724" name="TextBox 55"/>
          <p:cNvSpPr>
            <a:spLocks noChangeArrowheads="1"/>
          </p:cNvSpPr>
          <p:nvPr/>
        </p:nvSpPr>
        <p:spPr bwMode="auto">
          <a:xfrm flipH="1">
            <a:off x="7850189" y="4646614"/>
            <a:ext cx="188118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Your</a:t>
            </a:r>
            <a:r>
              <a:rPr lang="en-US" altLang="zh-CN"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  </a:t>
            </a: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285725" name="TextBox 56"/>
          <p:cNvSpPr>
            <a:spLocks noChangeArrowheads="1"/>
          </p:cNvSpPr>
          <p:nvPr/>
        </p:nvSpPr>
        <p:spPr bwMode="auto">
          <a:xfrm>
            <a:off x="2111376" y="5467350"/>
            <a:ext cx="780097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b="1" i="1">
                <a:solidFill>
                  <a:srgbClr val="595959"/>
                </a:solidFill>
                <a:latin typeface="Arial Rounded MT Bold" panose="020F0704030504030204" pitchFamily="34" charset="0"/>
                <a:ea typeface="微软雅黑" panose="020B0503020204020204" pitchFamily="34" charset="-122"/>
                <a:sym typeface="Times New Roman" panose="02020603050405020304" pitchFamily="18" charset="0"/>
              </a:rPr>
              <a:t>Click here to add your title</a:t>
            </a:r>
            <a:endParaRPr lang="zh-CN" altLang="en-US"/>
          </a:p>
        </p:txBody>
      </p:sp>
    </p:spTree>
    <p:extLst>
      <p:ext uri="{BB962C8B-B14F-4D97-AF65-F5344CB8AC3E}">
        <p14:creationId xmlns:p14="http://schemas.microsoft.com/office/powerpoint/2010/main" val="34694927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4"/>
          <p:cNvSpPr>
            <a:spLocks noGrp="1"/>
          </p:cNvSpPr>
          <p:nvPr>
            <p:ph type="sldNum" sz="quarter" idx="12"/>
          </p:nvPr>
        </p:nvSpPr>
        <p:spPr/>
        <p:txBody>
          <a:bodyPr/>
          <a:lstStyle/>
          <a:p>
            <a:fld id="{F6F8333B-E5AE-42CB-8BF0-4A0B5CF06470}" type="slidenum">
              <a:rPr lang="zh-CN" altLang="en-US"/>
              <a:pPr/>
              <a:t>15</a:t>
            </a:fld>
            <a:endParaRPr lang="zh-CN" altLang="en-US" sz="1800">
              <a:solidFill>
                <a:schemeClr val="tx1"/>
              </a:solidFill>
              <a:latin typeface="Arial" panose="020B0604020202020204" pitchFamily="34" charset="0"/>
            </a:endParaRPr>
          </a:p>
        </p:txBody>
      </p:sp>
      <p:grpSp>
        <p:nvGrpSpPr>
          <p:cNvPr id="291842" name="组合 17"/>
          <p:cNvGrpSpPr>
            <a:grpSpLocks/>
          </p:cNvGrpSpPr>
          <p:nvPr/>
        </p:nvGrpSpPr>
        <p:grpSpPr bwMode="auto">
          <a:xfrm>
            <a:off x="2449513" y="44451"/>
            <a:ext cx="6653212" cy="2320925"/>
            <a:chOff x="0" y="0"/>
            <a:chExt cx="7582798" cy="2645445"/>
          </a:xfrm>
        </p:grpSpPr>
        <p:pic>
          <p:nvPicPr>
            <p:cNvPr id="291843"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582798" cy="2645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1844" name="TextBox 19"/>
            <p:cNvSpPr>
              <a:spLocks noChangeArrowheads="1"/>
            </p:cNvSpPr>
            <p:nvPr/>
          </p:nvSpPr>
          <p:spPr bwMode="auto">
            <a:xfrm flipH="1">
              <a:off x="665044" y="897195"/>
              <a:ext cx="1229122" cy="947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6BA42C"/>
                  </a:solidFill>
                  <a:latin typeface="Arial Rounded MT Bold" panose="020F0704030504030204" pitchFamily="34" charset="0"/>
                  <a:ea typeface="微软雅黑" panose="020B0503020204020204" pitchFamily="34" charset="-122"/>
                  <a:sym typeface="Times New Roman" panose="02020603050405020304" pitchFamily="18" charset="0"/>
                </a:rPr>
                <a:t>YOUR  TEXT</a:t>
              </a:r>
              <a:endParaRPr lang="zh-CN" altLang="en-US" sz="2400" b="1" i="1">
                <a:solidFill>
                  <a:srgbClr val="6BA42C"/>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291845" name="TextBox 20"/>
            <p:cNvSpPr>
              <a:spLocks noChangeArrowheads="1"/>
            </p:cNvSpPr>
            <p:nvPr/>
          </p:nvSpPr>
          <p:spPr bwMode="auto">
            <a:xfrm>
              <a:off x="2398222" y="609869"/>
              <a:ext cx="4968552" cy="84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a:t>
              </a:r>
            </a:p>
          </p:txBody>
        </p:sp>
        <p:sp>
          <p:nvSpPr>
            <p:cNvPr id="291846" name="TextBox 21"/>
            <p:cNvSpPr>
              <a:spLocks noChangeArrowheads="1"/>
            </p:cNvSpPr>
            <p:nvPr/>
          </p:nvSpPr>
          <p:spPr bwMode="auto">
            <a:xfrm>
              <a:off x="2182198" y="1584176"/>
              <a:ext cx="5184575" cy="596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a:t>
              </a:r>
            </a:p>
          </p:txBody>
        </p:sp>
      </p:grpSp>
      <p:grpSp>
        <p:nvGrpSpPr>
          <p:cNvPr id="291847" name="组合 22"/>
          <p:cNvGrpSpPr>
            <a:grpSpLocks/>
          </p:cNvGrpSpPr>
          <p:nvPr/>
        </p:nvGrpSpPr>
        <p:grpSpPr bwMode="auto">
          <a:xfrm flipH="1">
            <a:off x="3017838" y="1766888"/>
            <a:ext cx="6654800" cy="2322512"/>
            <a:chOff x="0" y="0"/>
            <a:chExt cx="7582798" cy="2645445"/>
          </a:xfrm>
        </p:grpSpPr>
        <p:pic>
          <p:nvPicPr>
            <p:cNvPr id="291848" name="图片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582798" cy="2645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1849" name="TextBox 24"/>
            <p:cNvSpPr>
              <a:spLocks noChangeArrowheads="1"/>
            </p:cNvSpPr>
            <p:nvPr/>
          </p:nvSpPr>
          <p:spPr bwMode="auto">
            <a:xfrm flipH="1">
              <a:off x="665043" y="897195"/>
              <a:ext cx="1229122" cy="946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6BA42C"/>
                  </a:solidFill>
                  <a:latin typeface="Arial Rounded MT Bold" panose="020F0704030504030204" pitchFamily="34" charset="0"/>
                  <a:ea typeface="微软雅黑" panose="020B0503020204020204" pitchFamily="34" charset="-122"/>
                  <a:sym typeface="Times New Roman" panose="02020603050405020304" pitchFamily="18" charset="0"/>
                </a:rPr>
                <a:t>YOUR  TEXT</a:t>
              </a:r>
              <a:endParaRPr lang="zh-CN" altLang="en-US" sz="2400" b="1" i="1">
                <a:solidFill>
                  <a:srgbClr val="6BA42C"/>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291850" name="TextBox 25"/>
            <p:cNvSpPr>
              <a:spLocks noChangeArrowheads="1"/>
            </p:cNvSpPr>
            <p:nvPr/>
          </p:nvSpPr>
          <p:spPr bwMode="auto">
            <a:xfrm>
              <a:off x="2398223" y="580745"/>
              <a:ext cx="4968552" cy="84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a:t>
              </a:r>
              <a:endParaRPr lang="zh-CN" altLang="en-US"/>
            </a:p>
          </p:txBody>
        </p:sp>
        <p:sp>
          <p:nvSpPr>
            <p:cNvPr id="291851" name="TextBox 26"/>
            <p:cNvSpPr>
              <a:spLocks noChangeArrowheads="1"/>
            </p:cNvSpPr>
            <p:nvPr/>
          </p:nvSpPr>
          <p:spPr bwMode="auto">
            <a:xfrm>
              <a:off x="2182198" y="1584177"/>
              <a:ext cx="5184576" cy="595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a:t>
              </a:r>
            </a:p>
          </p:txBody>
        </p:sp>
      </p:grpSp>
      <p:grpSp>
        <p:nvGrpSpPr>
          <p:cNvPr id="291852" name="组合 27"/>
          <p:cNvGrpSpPr>
            <a:grpSpLocks/>
          </p:cNvGrpSpPr>
          <p:nvPr/>
        </p:nvGrpSpPr>
        <p:grpSpPr bwMode="auto">
          <a:xfrm>
            <a:off x="2449513" y="3457576"/>
            <a:ext cx="6653212" cy="2320925"/>
            <a:chOff x="0" y="0"/>
            <a:chExt cx="7582798" cy="2645445"/>
          </a:xfrm>
        </p:grpSpPr>
        <p:pic>
          <p:nvPicPr>
            <p:cNvPr id="291853" name="图片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582798" cy="2645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1854" name="TextBox 29"/>
            <p:cNvSpPr>
              <a:spLocks noChangeArrowheads="1"/>
            </p:cNvSpPr>
            <p:nvPr/>
          </p:nvSpPr>
          <p:spPr bwMode="auto">
            <a:xfrm flipH="1">
              <a:off x="665044" y="897195"/>
              <a:ext cx="1229122" cy="947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6BA42C"/>
                  </a:solidFill>
                  <a:latin typeface="Arial Rounded MT Bold" panose="020F0704030504030204" pitchFamily="34" charset="0"/>
                  <a:ea typeface="微软雅黑" panose="020B0503020204020204" pitchFamily="34" charset="-122"/>
                  <a:sym typeface="Times New Roman" panose="02020603050405020304" pitchFamily="18" charset="0"/>
                </a:rPr>
                <a:t>YOUR  TEXT</a:t>
              </a:r>
              <a:endParaRPr lang="zh-CN" altLang="en-US" sz="2400" b="1" i="1">
                <a:solidFill>
                  <a:srgbClr val="6BA42C"/>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291855" name="TextBox 30"/>
            <p:cNvSpPr>
              <a:spLocks noChangeArrowheads="1"/>
            </p:cNvSpPr>
            <p:nvPr/>
          </p:nvSpPr>
          <p:spPr bwMode="auto">
            <a:xfrm>
              <a:off x="2398222" y="627836"/>
              <a:ext cx="4968552" cy="84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a:t>
              </a:r>
              <a:endParaRPr lang="zh-CN" altLang="en-US"/>
            </a:p>
          </p:txBody>
        </p:sp>
        <p:sp>
          <p:nvSpPr>
            <p:cNvPr id="291856" name="TextBox 31"/>
            <p:cNvSpPr>
              <a:spLocks noChangeArrowheads="1"/>
            </p:cNvSpPr>
            <p:nvPr/>
          </p:nvSpPr>
          <p:spPr bwMode="auto">
            <a:xfrm>
              <a:off x="2182198" y="1584176"/>
              <a:ext cx="5184575" cy="596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a:t>
              </a:r>
            </a:p>
          </p:txBody>
        </p:sp>
      </p:grpSp>
      <p:sp>
        <p:nvSpPr>
          <p:cNvPr id="291857" name="TextBox 32"/>
          <p:cNvSpPr>
            <a:spLocks noChangeArrowheads="1"/>
          </p:cNvSpPr>
          <p:nvPr/>
        </p:nvSpPr>
        <p:spPr bwMode="auto">
          <a:xfrm>
            <a:off x="2206625" y="5673726"/>
            <a:ext cx="74691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i="1">
                <a:solidFill>
                  <a:srgbClr val="3F3F3F"/>
                </a:solidFill>
                <a:latin typeface="Arial Rounded MT Bold" panose="020F0704030504030204" pitchFamily="34" charset="0"/>
                <a:ea typeface="微软雅黑" panose="020B0503020204020204" pitchFamily="34" charset="-122"/>
                <a:sym typeface="Times New Roman" panose="02020603050405020304" pitchFamily="18" charset="0"/>
              </a:rPr>
              <a:t>Click here to add your title</a:t>
            </a:r>
            <a:endParaRPr lang="zh-CN" altLang="en-US"/>
          </a:p>
        </p:txBody>
      </p:sp>
    </p:spTree>
    <p:extLst>
      <p:ext uri="{BB962C8B-B14F-4D97-AF65-F5344CB8AC3E}">
        <p14:creationId xmlns:p14="http://schemas.microsoft.com/office/powerpoint/2010/main" val="4488580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4"/>
          <p:cNvSpPr>
            <a:spLocks noGrp="1"/>
          </p:cNvSpPr>
          <p:nvPr>
            <p:ph type="sldNum" sz="quarter" idx="12"/>
          </p:nvPr>
        </p:nvSpPr>
        <p:spPr/>
        <p:txBody>
          <a:bodyPr/>
          <a:lstStyle/>
          <a:p>
            <a:fld id="{018548B8-6699-4289-8436-29F7EE4EE3EA}" type="slidenum">
              <a:rPr lang="zh-CN" altLang="en-US"/>
              <a:pPr/>
              <a:t>16</a:t>
            </a:fld>
            <a:endParaRPr lang="zh-CN" altLang="en-US" sz="1800">
              <a:solidFill>
                <a:schemeClr val="tx1"/>
              </a:solidFill>
              <a:latin typeface="Arial" panose="020B0604020202020204" pitchFamily="34" charset="0"/>
            </a:endParaRPr>
          </a:p>
        </p:txBody>
      </p:sp>
      <p:grpSp>
        <p:nvGrpSpPr>
          <p:cNvPr id="300034" name="组合 12"/>
          <p:cNvGrpSpPr>
            <a:grpSpLocks noChangeAspect="1"/>
          </p:cNvGrpSpPr>
          <p:nvPr/>
        </p:nvGrpSpPr>
        <p:grpSpPr bwMode="auto">
          <a:xfrm>
            <a:off x="1703388" y="765176"/>
            <a:ext cx="4387850" cy="4137025"/>
            <a:chOff x="0" y="0"/>
            <a:chExt cx="5400600" cy="5092253"/>
          </a:xfrm>
        </p:grpSpPr>
        <p:pic>
          <p:nvPicPr>
            <p:cNvPr id="300035"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400600" cy="486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0036" name="图片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2128" y="3544080"/>
              <a:ext cx="1548172" cy="154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0037" name="组合 15"/>
          <p:cNvGrpSpPr>
            <a:grpSpLocks noChangeAspect="1"/>
          </p:cNvGrpSpPr>
          <p:nvPr/>
        </p:nvGrpSpPr>
        <p:grpSpPr bwMode="auto">
          <a:xfrm>
            <a:off x="6148388" y="765176"/>
            <a:ext cx="4387850" cy="4137025"/>
            <a:chOff x="0" y="0"/>
            <a:chExt cx="5400600" cy="5092253"/>
          </a:xfrm>
        </p:grpSpPr>
        <p:pic>
          <p:nvPicPr>
            <p:cNvPr id="300038" name="图片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400600" cy="486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0039" name="图片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2128" y="3544080"/>
              <a:ext cx="1548172" cy="154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0040" name="TextBox 18"/>
          <p:cNvSpPr>
            <a:spLocks noChangeArrowheads="1"/>
          </p:cNvSpPr>
          <p:nvPr/>
        </p:nvSpPr>
        <p:spPr bwMode="auto">
          <a:xfrm flipH="1">
            <a:off x="2663825" y="4062413"/>
            <a:ext cx="11445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000" b="1" i="1">
                <a:solidFill>
                  <a:srgbClr val="3F3F3F"/>
                </a:solidFill>
                <a:latin typeface="Arial Rounded MT Bold" panose="020F0704030504030204" pitchFamily="34" charset="0"/>
                <a:ea typeface="微软雅黑" panose="020B0503020204020204" pitchFamily="34" charset="-122"/>
                <a:sym typeface="Times New Roman" panose="02020603050405020304" pitchFamily="18" charset="0"/>
              </a:rPr>
              <a:t>YOUR  TEXT</a:t>
            </a:r>
            <a:endParaRPr lang="zh-CN" altLang="en-US" sz="2000" b="1" i="1">
              <a:solidFill>
                <a:srgbClr val="3F3F3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300041" name="TextBox 19"/>
          <p:cNvSpPr>
            <a:spLocks noChangeArrowheads="1"/>
          </p:cNvSpPr>
          <p:nvPr/>
        </p:nvSpPr>
        <p:spPr bwMode="auto">
          <a:xfrm flipH="1">
            <a:off x="7119939" y="4048125"/>
            <a:ext cx="114458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000" b="1" i="1">
                <a:solidFill>
                  <a:srgbClr val="3F3F3F"/>
                </a:solidFill>
                <a:latin typeface="Arial Rounded MT Bold" panose="020F0704030504030204" pitchFamily="34" charset="0"/>
                <a:ea typeface="微软雅黑" panose="020B0503020204020204" pitchFamily="34" charset="-122"/>
                <a:sym typeface="Times New Roman" panose="02020603050405020304" pitchFamily="18" charset="0"/>
              </a:rPr>
              <a:t>YOUR  TEXT</a:t>
            </a:r>
            <a:endParaRPr lang="zh-CN" altLang="en-US" sz="2000" b="1" i="1">
              <a:solidFill>
                <a:srgbClr val="3F3F3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300042" name="TextBox 20"/>
          <p:cNvSpPr>
            <a:spLocks noChangeArrowheads="1"/>
          </p:cNvSpPr>
          <p:nvPr/>
        </p:nvSpPr>
        <p:spPr bwMode="auto">
          <a:xfrm>
            <a:off x="3552826" y="2063750"/>
            <a:ext cx="187166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b="1" i="1">
                <a:solidFill>
                  <a:srgbClr val="262626"/>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Click here to add your text. </a:t>
            </a:r>
            <a:endParaRPr lang="zh-CN" altLang="en-US"/>
          </a:p>
        </p:txBody>
      </p:sp>
      <p:sp>
        <p:nvSpPr>
          <p:cNvPr id="300043" name="TextBox 21"/>
          <p:cNvSpPr>
            <a:spLocks noChangeArrowheads="1"/>
          </p:cNvSpPr>
          <p:nvPr/>
        </p:nvSpPr>
        <p:spPr bwMode="auto">
          <a:xfrm>
            <a:off x="8016876" y="2063750"/>
            <a:ext cx="187166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b="1" i="1">
                <a:solidFill>
                  <a:srgbClr val="262626"/>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Click here to add your text. </a:t>
            </a:r>
            <a:endParaRPr lang="zh-CN" altLang="en-US"/>
          </a:p>
        </p:txBody>
      </p:sp>
      <p:sp>
        <p:nvSpPr>
          <p:cNvPr id="300044" name="TextBox 22"/>
          <p:cNvSpPr>
            <a:spLocks noChangeArrowheads="1"/>
          </p:cNvSpPr>
          <p:nvPr/>
        </p:nvSpPr>
        <p:spPr bwMode="auto">
          <a:xfrm>
            <a:off x="2859088" y="5334000"/>
            <a:ext cx="63103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3600" b="1" i="1">
                <a:solidFill>
                  <a:srgbClr val="3F3F3F"/>
                </a:solidFill>
                <a:latin typeface="Arial Rounded MT Bold" panose="020F0704030504030204" pitchFamily="34" charset="0"/>
                <a:ea typeface="微软雅黑" panose="020B0503020204020204" pitchFamily="34" charset="-122"/>
                <a:sym typeface="Times New Roman" panose="02020603050405020304" pitchFamily="18" charset="0"/>
              </a:rPr>
              <a:t>Click here to add your title</a:t>
            </a:r>
            <a:endParaRPr lang="zh-CN" altLang="en-US"/>
          </a:p>
        </p:txBody>
      </p:sp>
    </p:spTree>
    <p:extLst>
      <p:ext uri="{BB962C8B-B14F-4D97-AF65-F5344CB8AC3E}">
        <p14:creationId xmlns:p14="http://schemas.microsoft.com/office/powerpoint/2010/main" val="34530273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4"/>
          <p:cNvSpPr>
            <a:spLocks noGrp="1"/>
          </p:cNvSpPr>
          <p:nvPr>
            <p:ph type="sldNum" sz="quarter" idx="12"/>
          </p:nvPr>
        </p:nvSpPr>
        <p:spPr/>
        <p:txBody>
          <a:bodyPr/>
          <a:lstStyle/>
          <a:p>
            <a:fld id="{F5AFD4B7-FC3E-4EC6-BFC5-D3A19C0A6BF8}" type="slidenum">
              <a:rPr lang="zh-CN" altLang="en-US"/>
              <a:pPr/>
              <a:t>17</a:t>
            </a:fld>
            <a:endParaRPr lang="zh-CN" altLang="en-US" sz="1800">
              <a:solidFill>
                <a:schemeClr val="tx1"/>
              </a:solidFill>
              <a:latin typeface="Arial" panose="020B0604020202020204" pitchFamily="34" charset="0"/>
            </a:endParaRPr>
          </a:p>
        </p:txBody>
      </p:sp>
      <p:pic>
        <p:nvPicPr>
          <p:cNvPr id="316418" name="图片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6626" y="1052514"/>
            <a:ext cx="6265863"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6419"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6626" y="3644901"/>
            <a:ext cx="6265863"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6420" name="TextBox 12"/>
          <p:cNvSpPr>
            <a:spLocks noChangeArrowheads="1"/>
          </p:cNvSpPr>
          <p:nvPr/>
        </p:nvSpPr>
        <p:spPr bwMode="auto">
          <a:xfrm>
            <a:off x="3048001" y="1517650"/>
            <a:ext cx="16557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YOUR TEXT</a:t>
            </a:r>
          </a:p>
        </p:txBody>
      </p:sp>
      <p:sp>
        <p:nvSpPr>
          <p:cNvPr id="316421" name="TextBox 13"/>
          <p:cNvSpPr>
            <a:spLocks noChangeArrowheads="1"/>
          </p:cNvSpPr>
          <p:nvPr/>
        </p:nvSpPr>
        <p:spPr bwMode="auto">
          <a:xfrm>
            <a:off x="3071814" y="1898651"/>
            <a:ext cx="200977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316422" name="TextBox 14"/>
          <p:cNvSpPr>
            <a:spLocks noChangeArrowheads="1"/>
          </p:cNvSpPr>
          <p:nvPr/>
        </p:nvSpPr>
        <p:spPr bwMode="auto">
          <a:xfrm>
            <a:off x="3125788" y="4076700"/>
            <a:ext cx="16557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YOUR TEXT  </a:t>
            </a:r>
          </a:p>
        </p:txBody>
      </p:sp>
      <p:sp>
        <p:nvSpPr>
          <p:cNvPr id="316423" name="TextBox 15"/>
          <p:cNvSpPr>
            <a:spLocks noChangeArrowheads="1"/>
          </p:cNvSpPr>
          <p:nvPr/>
        </p:nvSpPr>
        <p:spPr bwMode="auto">
          <a:xfrm>
            <a:off x="3149601" y="4459289"/>
            <a:ext cx="200977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316424" name="TextBox 16"/>
          <p:cNvSpPr>
            <a:spLocks noChangeArrowheads="1"/>
          </p:cNvSpPr>
          <p:nvPr/>
        </p:nvSpPr>
        <p:spPr bwMode="auto">
          <a:xfrm>
            <a:off x="6310313" y="2266950"/>
            <a:ext cx="16557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YOUR TEXT</a:t>
            </a:r>
          </a:p>
        </p:txBody>
      </p:sp>
      <p:sp>
        <p:nvSpPr>
          <p:cNvPr id="316425" name="TextBox 17"/>
          <p:cNvSpPr>
            <a:spLocks noChangeArrowheads="1"/>
          </p:cNvSpPr>
          <p:nvPr/>
        </p:nvSpPr>
        <p:spPr bwMode="auto">
          <a:xfrm>
            <a:off x="6310313" y="4868863"/>
            <a:ext cx="16557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YOUR TEXT</a:t>
            </a:r>
          </a:p>
        </p:txBody>
      </p:sp>
      <p:sp>
        <p:nvSpPr>
          <p:cNvPr id="316426" name="TextBox 18"/>
          <p:cNvSpPr>
            <a:spLocks noChangeArrowheads="1"/>
          </p:cNvSpPr>
          <p:nvPr/>
        </p:nvSpPr>
        <p:spPr bwMode="auto">
          <a:xfrm rot="5400000">
            <a:off x="6304757" y="3075782"/>
            <a:ext cx="62769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i="1">
                <a:solidFill>
                  <a:srgbClr val="3F3F3F"/>
                </a:solidFill>
                <a:latin typeface="Arial Rounded MT Bold" panose="020F0704030504030204" pitchFamily="34" charset="0"/>
                <a:ea typeface="微软雅黑" panose="020B0503020204020204" pitchFamily="34" charset="-122"/>
                <a:sym typeface="Times New Roman" panose="02020603050405020304" pitchFamily="18" charset="0"/>
              </a:rPr>
              <a:t>Click here to add your title</a:t>
            </a:r>
            <a:endParaRPr lang="zh-CN" altLang="en-US"/>
          </a:p>
        </p:txBody>
      </p:sp>
    </p:spTree>
    <p:extLst>
      <p:ext uri="{BB962C8B-B14F-4D97-AF65-F5344CB8AC3E}">
        <p14:creationId xmlns:p14="http://schemas.microsoft.com/office/powerpoint/2010/main" val="23802938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灯片编号占位符 4"/>
          <p:cNvSpPr>
            <a:spLocks noGrp="1"/>
          </p:cNvSpPr>
          <p:nvPr>
            <p:ph type="sldNum" sz="quarter" idx="12"/>
          </p:nvPr>
        </p:nvSpPr>
        <p:spPr/>
        <p:txBody>
          <a:bodyPr/>
          <a:lstStyle/>
          <a:p>
            <a:fld id="{90BB0E95-1160-432F-ABA9-090D2BC17E2F}" type="slidenum">
              <a:rPr lang="zh-CN" altLang="en-US"/>
              <a:pPr/>
              <a:t>18</a:t>
            </a:fld>
            <a:endParaRPr lang="zh-CN" altLang="en-US" sz="1800">
              <a:solidFill>
                <a:schemeClr val="tx1"/>
              </a:solidFill>
              <a:latin typeface="Arial" panose="020B0604020202020204" pitchFamily="34" charset="0"/>
            </a:endParaRPr>
          </a:p>
        </p:txBody>
      </p:sp>
      <p:pic>
        <p:nvPicPr>
          <p:cNvPr id="238594" name="图片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851203">
            <a:off x="8345489" y="561975"/>
            <a:ext cx="1379537"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595"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925477">
            <a:off x="8547894" y="3704432"/>
            <a:ext cx="1274763"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596" name="图片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9863" y="476250"/>
            <a:ext cx="1274762"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597"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6426" y="1158875"/>
            <a:ext cx="1908175" cy="250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598" name="图片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62213" y="819151"/>
            <a:ext cx="3357562" cy="400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599" name="图片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86564" y="812801"/>
            <a:ext cx="3341687" cy="399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8600" name="TextBox 21"/>
          <p:cNvSpPr>
            <a:spLocks noChangeArrowheads="1"/>
          </p:cNvSpPr>
          <p:nvPr/>
        </p:nvSpPr>
        <p:spPr bwMode="auto">
          <a:xfrm rot="543930">
            <a:off x="3121025" y="2027238"/>
            <a:ext cx="2046288"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b="1" i="1">
                <a:solidFill>
                  <a:srgbClr val="595959"/>
                </a:solidFill>
                <a:ea typeface="微软雅黑" panose="020B0503020204020204" pitchFamily="34" charset="-122"/>
                <a:sym typeface="Arial" panose="020B0604020202020204" pitchFamily="34" charset="0"/>
              </a:rPr>
              <a:t>Click here to add your text. Click here to add your text. Click here to add your text. Click here to add your text</a:t>
            </a:r>
            <a:r>
              <a:rPr lang="en-US" altLang="zh-CN" sz="1400">
                <a:solidFill>
                  <a:srgbClr val="595959"/>
                </a:solidFill>
                <a:ea typeface="微软雅黑" panose="020B0503020204020204" pitchFamily="34" charset="-122"/>
                <a:sym typeface="Arial" panose="020B0604020202020204" pitchFamily="34" charset="0"/>
              </a:rPr>
              <a:t>. Click here to add your text. Click here to add your text. Click here to add your text. </a:t>
            </a:r>
            <a:endParaRPr lang="en-US" altLang="zh-CN" sz="1400" b="1" i="1">
              <a:solidFill>
                <a:srgbClr val="595959"/>
              </a:solidFill>
              <a:ea typeface="微软雅黑" panose="020B0503020204020204" pitchFamily="34" charset="-122"/>
              <a:sym typeface="Arial" panose="020B0604020202020204" pitchFamily="34" charset="0"/>
            </a:endParaRPr>
          </a:p>
        </p:txBody>
      </p:sp>
      <p:sp>
        <p:nvSpPr>
          <p:cNvPr id="238601" name="TextBox 22"/>
          <p:cNvSpPr>
            <a:spLocks noChangeArrowheads="1"/>
          </p:cNvSpPr>
          <p:nvPr/>
        </p:nvSpPr>
        <p:spPr bwMode="auto">
          <a:xfrm rot="524179">
            <a:off x="3354389" y="1651000"/>
            <a:ext cx="178117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400" b="1" i="1">
                <a:solidFill>
                  <a:srgbClr val="595959"/>
                </a:solidFill>
                <a:ea typeface="微软雅黑" panose="020B0503020204020204" pitchFamily="34" charset="-122"/>
                <a:sym typeface="Arial" panose="020B0604020202020204" pitchFamily="34" charset="0"/>
              </a:rPr>
              <a:t>Your</a:t>
            </a:r>
            <a:r>
              <a:rPr lang="en-US" altLang="zh-CN" b="1" i="1">
                <a:solidFill>
                  <a:srgbClr val="595959"/>
                </a:solidFill>
                <a:ea typeface="微软雅黑" panose="020B0503020204020204" pitchFamily="34" charset="-122"/>
                <a:sym typeface="Arial" panose="020B0604020202020204" pitchFamily="34" charset="0"/>
              </a:rPr>
              <a:t>  </a:t>
            </a:r>
            <a:r>
              <a:rPr lang="en-US" altLang="zh-CN" sz="2400" b="1" i="1">
                <a:solidFill>
                  <a:srgbClr val="595959"/>
                </a:solidFill>
                <a:ea typeface="微软雅黑" panose="020B0503020204020204" pitchFamily="34" charset="-122"/>
                <a:sym typeface="Arial" panose="020B0604020202020204" pitchFamily="34" charset="0"/>
              </a:rPr>
              <a:t>text</a:t>
            </a:r>
            <a:endParaRPr lang="zh-CN" altLang="en-US" sz="2400" b="1" i="1">
              <a:solidFill>
                <a:srgbClr val="595959"/>
              </a:solidFill>
              <a:ea typeface="微软雅黑" panose="020B0503020204020204" pitchFamily="34" charset="-122"/>
              <a:sym typeface="Arial" panose="020B0604020202020204" pitchFamily="34" charset="0"/>
            </a:endParaRPr>
          </a:p>
        </p:txBody>
      </p:sp>
      <p:sp>
        <p:nvSpPr>
          <p:cNvPr id="238602" name="TextBox 23"/>
          <p:cNvSpPr>
            <a:spLocks noChangeArrowheads="1"/>
          </p:cNvSpPr>
          <p:nvPr/>
        </p:nvSpPr>
        <p:spPr bwMode="auto">
          <a:xfrm rot="543930">
            <a:off x="7496176" y="2145615"/>
            <a:ext cx="208756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b="1" i="1">
                <a:solidFill>
                  <a:srgbClr val="595959"/>
                </a:solidFill>
                <a:ea typeface="微软雅黑" panose="020B0503020204020204" pitchFamily="34" charset="-122"/>
                <a:sym typeface="Arial" panose="020B0604020202020204" pitchFamily="34" charset="0"/>
              </a:rPr>
              <a:t>Click here to add your text. Click here to add your text. Click here to add your text. </a:t>
            </a:r>
            <a:r>
              <a:rPr lang="en-US" altLang="zh-CN" sz="1400">
                <a:solidFill>
                  <a:srgbClr val="595959"/>
                </a:solidFill>
                <a:ea typeface="微软雅黑" panose="020B0503020204020204" pitchFamily="34" charset="-122"/>
                <a:sym typeface="Arial" panose="020B0604020202020204" pitchFamily="34" charset="0"/>
              </a:rPr>
              <a:t>Click here to add your text. Click here to add your text. Click here to add your text. Click here to add your text. </a:t>
            </a:r>
            <a:endParaRPr lang="zh-CN" altLang="en-US"/>
          </a:p>
        </p:txBody>
      </p:sp>
      <p:sp>
        <p:nvSpPr>
          <p:cNvPr id="238603" name="TextBox 24"/>
          <p:cNvSpPr>
            <a:spLocks noChangeArrowheads="1"/>
          </p:cNvSpPr>
          <p:nvPr/>
        </p:nvSpPr>
        <p:spPr bwMode="auto">
          <a:xfrm rot="524179">
            <a:off x="7654926" y="1612900"/>
            <a:ext cx="178117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400" b="1" i="1">
                <a:solidFill>
                  <a:srgbClr val="595959"/>
                </a:solidFill>
                <a:ea typeface="微软雅黑" panose="020B0503020204020204" pitchFamily="34" charset="-122"/>
                <a:sym typeface="Arial" panose="020B0604020202020204" pitchFamily="34" charset="0"/>
              </a:rPr>
              <a:t>Your</a:t>
            </a:r>
            <a:r>
              <a:rPr lang="en-US" altLang="zh-CN" b="1" i="1">
                <a:solidFill>
                  <a:srgbClr val="595959"/>
                </a:solidFill>
                <a:ea typeface="微软雅黑" panose="020B0503020204020204" pitchFamily="34" charset="-122"/>
                <a:sym typeface="Arial" panose="020B0604020202020204" pitchFamily="34" charset="0"/>
              </a:rPr>
              <a:t>  </a:t>
            </a:r>
            <a:r>
              <a:rPr lang="en-US" altLang="zh-CN" sz="2400" b="1" i="1">
                <a:solidFill>
                  <a:srgbClr val="595959"/>
                </a:solidFill>
                <a:ea typeface="微软雅黑" panose="020B0503020204020204" pitchFamily="34" charset="-122"/>
                <a:sym typeface="Arial" panose="020B0604020202020204" pitchFamily="34" charset="0"/>
              </a:rPr>
              <a:t>text</a:t>
            </a:r>
            <a:endParaRPr lang="zh-CN" altLang="en-US" sz="2400" b="1" i="1">
              <a:solidFill>
                <a:srgbClr val="595959"/>
              </a:solidFill>
              <a:ea typeface="微软雅黑" panose="020B0503020204020204" pitchFamily="34" charset="-122"/>
              <a:sym typeface="Arial" panose="020B0604020202020204" pitchFamily="34" charset="0"/>
            </a:endParaRPr>
          </a:p>
        </p:txBody>
      </p:sp>
      <p:pic>
        <p:nvPicPr>
          <p:cNvPr id="238604" name="图片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16451" y="819151"/>
            <a:ext cx="3503613" cy="408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8605" name="TextBox 26"/>
          <p:cNvSpPr>
            <a:spLocks noChangeArrowheads="1"/>
          </p:cNvSpPr>
          <p:nvPr/>
        </p:nvSpPr>
        <p:spPr bwMode="auto">
          <a:xfrm rot="20842683">
            <a:off x="5457825" y="2038350"/>
            <a:ext cx="19939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b="1" i="1">
                <a:solidFill>
                  <a:srgbClr val="595959"/>
                </a:solidFill>
                <a:ea typeface="微软雅黑" panose="020B0503020204020204" pitchFamily="34" charset="-122"/>
                <a:sym typeface="Arial" panose="020B0604020202020204" pitchFamily="34" charset="0"/>
              </a:rPr>
              <a:t>Click here to add your text. Click here to add your text. Click here to add your text. Click here to add your text. </a:t>
            </a:r>
            <a:r>
              <a:rPr lang="en-US" altLang="zh-CN" sz="1400">
                <a:solidFill>
                  <a:srgbClr val="595959"/>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238606" name="TextBox 27"/>
          <p:cNvSpPr>
            <a:spLocks noChangeArrowheads="1"/>
          </p:cNvSpPr>
          <p:nvPr/>
        </p:nvSpPr>
        <p:spPr bwMode="auto">
          <a:xfrm rot="20822933">
            <a:off x="5137151" y="1693864"/>
            <a:ext cx="1781175"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400" b="1" i="1">
                <a:solidFill>
                  <a:srgbClr val="595959"/>
                </a:solidFill>
                <a:ea typeface="微软雅黑" panose="020B0503020204020204" pitchFamily="34" charset="-122"/>
                <a:sym typeface="Arial" panose="020B0604020202020204" pitchFamily="34" charset="0"/>
              </a:rPr>
              <a:t>Your</a:t>
            </a:r>
            <a:r>
              <a:rPr lang="en-US" altLang="zh-CN" b="1" i="1">
                <a:solidFill>
                  <a:srgbClr val="595959"/>
                </a:solidFill>
                <a:ea typeface="微软雅黑" panose="020B0503020204020204" pitchFamily="34" charset="-122"/>
                <a:sym typeface="Arial" panose="020B0604020202020204" pitchFamily="34" charset="0"/>
              </a:rPr>
              <a:t>  </a:t>
            </a:r>
            <a:r>
              <a:rPr lang="en-US" altLang="zh-CN" sz="2400" b="1" i="1">
                <a:solidFill>
                  <a:srgbClr val="595959"/>
                </a:solidFill>
                <a:ea typeface="微软雅黑" panose="020B0503020204020204" pitchFamily="34" charset="-122"/>
                <a:sym typeface="Arial" panose="020B0604020202020204" pitchFamily="34" charset="0"/>
              </a:rPr>
              <a:t>text</a:t>
            </a:r>
            <a:endParaRPr lang="zh-CN" altLang="en-US" sz="2400" b="1" i="1">
              <a:solidFill>
                <a:srgbClr val="595959"/>
              </a:solidFill>
              <a:ea typeface="微软雅黑" panose="020B0503020204020204" pitchFamily="34" charset="-122"/>
              <a:sym typeface="Arial" panose="020B0604020202020204" pitchFamily="34" charset="0"/>
            </a:endParaRPr>
          </a:p>
        </p:txBody>
      </p:sp>
      <p:sp>
        <p:nvSpPr>
          <p:cNvPr id="238607" name="TextBox 28"/>
          <p:cNvSpPr>
            <a:spLocks noChangeArrowheads="1"/>
          </p:cNvSpPr>
          <p:nvPr/>
        </p:nvSpPr>
        <p:spPr bwMode="auto">
          <a:xfrm>
            <a:off x="2667001" y="4797425"/>
            <a:ext cx="667226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800" b="1" i="1">
                <a:solidFill>
                  <a:srgbClr val="595959"/>
                </a:solidFill>
                <a:latin typeface="Arial Rounded MT Bold" panose="020F0704030504030204" pitchFamily="34" charset="0"/>
                <a:ea typeface="微软雅黑" panose="020B0503020204020204" pitchFamily="34" charset="-122"/>
                <a:sym typeface="Times New Roman" panose="02020603050405020304" pitchFamily="18" charset="0"/>
              </a:rPr>
              <a:t>Click here to add your title</a:t>
            </a:r>
            <a:endParaRPr lang="zh-CN" altLang="en-US"/>
          </a:p>
        </p:txBody>
      </p:sp>
    </p:spTree>
    <p:extLst>
      <p:ext uri="{BB962C8B-B14F-4D97-AF65-F5344CB8AC3E}">
        <p14:creationId xmlns:p14="http://schemas.microsoft.com/office/powerpoint/2010/main" val="31732349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4"/>
          <p:cNvSpPr>
            <a:spLocks noGrp="1"/>
          </p:cNvSpPr>
          <p:nvPr>
            <p:ph type="sldNum" sz="quarter" idx="12"/>
          </p:nvPr>
        </p:nvSpPr>
        <p:spPr/>
        <p:txBody>
          <a:bodyPr/>
          <a:lstStyle/>
          <a:p>
            <a:fld id="{C05DE645-0C4E-4588-981B-4E991A21ACA7}" type="slidenum">
              <a:rPr lang="zh-CN" altLang="en-US"/>
              <a:pPr/>
              <a:t>19</a:t>
            </a:fld>
            <a:endParaRPr lang="zh-CN" altLang="en-US" sz="1800">
              <a:solidFill>
                <a:schemeClr val="tx1"/>
              </a:solidFill>
              <a:latin typeface="Arial" panose="020B0604020202020204" pitchFamily="34" charset="0"/>
            </a:endParaRPr>
          </a:p>
        </p:txBody>
      </p:sp>
      <p:pic>
        <p:nvPicPr>
          <p:cNvPr id="87042" name="图片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1001" y="117476"/>
            <a:ext cx="4918075" cy="284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3"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38524">
            <a:off x="5629275" y="2714626"/>
            <a:ext cx="4916488" cy="284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4"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38524">
            <a:off x="1905000" y="2117726"/>
            <a:ext cx="4916488" cy="284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5" name="TextBox 14"/>
          <p:cNvSpPr>
            <a:spLocks noChangeArrowheads="1"/>
          </p:cNvSpPr>
          <p:nvPr/>
        </p:nvSpPr>
        <p:spPr bwMode="auto">
          <a:xfrm>
            <a:off x="5721350" y="908051"/>
            <a:ext cx="177165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4F6128"/>
                </a:solidFill>
                <a:latin typeface="浪漫雅圆" charset="-122"/>
                <a:ea typeface="微软雅黑" panose="020B0503020204020204" pitchFamily="34" charset="-122"/>
                <a:sym typeface="Times New Roman" panose="02020603050405020304" pitchFamily="18" charset="0"/>
              </a:rPr>
              <a:t>Your</a:t>
            </a:r>
            <a:r>
              <a:rPr lang="en-US" altLang="zh-CN" b="1" i="1">
                <a:solidFill>
                  <a:srgbClr val="4F6128"/>
                </a:solidFill>
                <a:latin typeface="浪漫雅圆" charset="-122"/>
                <a:ea typeface="微软雅黑" panose="020B0503020204020204" pitchFamily="34" charset="-122"/>
                <a:sym typeface="Times New Roman" panose="02020603050405020304" pitchFamily="18" charset="0"/>
              </a:rPr>
              <a:t> </a:t>
            </a:r>
            <a:r>
              <a:rPr lang="en-US" altLang="zh-CN" sz="2400" b="1" i="1">
                <a:solidFill>
                  <a:srgbClr val="4F6128"/>
                </a:solidFill>
                <a:latin typeface="浪漫雅圆" charset="-122"/>
                <a:ea typeface="微软雅黑" panose="020B0503020204020204" pitchFamily="34" charset="-122"/>
                <a:sym typeface="Times New Roman" panose="02020603050405020304" pitchFamily="18" charset="0"/>
              </a:rPr>
              <a:t>text</a:t>
            </a:r>
            <a:endParaRPr lang="zh-CN" altLang="en-US" sz="2400" b="1" i="1">
              <a:solidFill>
                <a:srgbClr val="4F6128"/>
              </a:solidFill>
              <a:latin typeface="浪漫雅圆" charset="-122"/>
              <a:ea typeface="微软雅黑" panose="020B0503020204020204" pitchFamily="34" charset="-122"/>
              <a:sym typeface="Times New Roman" panose="02020603050405020304" pitchFamily="18" charset="0"/>
            </a:endParaRPr>
          </a:p>
        </p:txBody>
      </p:sp>
      <p:sp>
        <p:nvSpPr>
          <p:cNvPr id="87046" name="TextBox 15"/>
          <p:cNvSpPr>
            <a:spLocks noChangeArrowheads="1"/>
          </p:cNvSpPr>
          <p:nvPr/>
        </p:nvSpPr>
        <p:spPr bwMode="auto">
          <a:xfrm>
            <a:off x="5595939" y="1403350"/>
            <a:ext cx="20542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a:t>
            </a:r>
            <a:endParaRPr lang="en-US" altLang="zh-CN" sz="1400">
              <a:solidFill>
                <a:srgbClr val="3F3F3F"/>
              </a:solidFill>
              <a:ea typeface="微软雅黑" panose="020B0503020204020204" pitchFamily="34" charset="-122"/>
              <a:sym typeface="Arial" panose="020B0604020202020204" pitchFamily="34" charset="0"/>
            </a:endParaRPr>
          </a:p>
        </p:txBody>
      </p:sp>
      <p:sp>
        <p:nvSpPr>
          <p:cNvPr id="87047" name="TextBox 16"/>
          <p:cNvSpPr>
            <a:spLocks noChangeArrowheads="1"/>
          </p:cNvSpPr>
          <p:nvPr/>
        </p:nvSpPr>
        <p:spPr bwMode="auto">
          <a:xfrm>
            <a:off x="2566989" y="5397501"/>
            <a:ext cx="454183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i="1">
                <a:solidFill>
                  <a:srgbClr val="3F3F3F"/>
                </a:solidFill>
                <a:latin typeface="浪漫雅圆" charset="-122"/>
                <a:ea typeface="微软雅黑" panose="020B0503020204020204" pitchFamily="34" charset="-122"/>
                <a:sym typeface="方正兰亭黑_GBK" charset="-122"/>
              </a:rPr>
              <a:t>Click here to add your title</a:t>
            </a:r>
          </a:p>
        </p:txBody>
      </p:sp>
      <p:sp>
        <p:nvSpPr>
          <p:cNvPr id="87048" name="TextBox 17"/>
          <p:cNvSpPr>
            <a:spLocks noChangeArrowheads="1"/>
          </p:cNvSpPr>
          <p:nvPr/>
        </p:nvSpPr>
        <p:spPr bwMode="auto">
          <a:xfrm>
            <a:off x="3421063" y="2882901"/>
            <a:ext cx="177165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4F6128"/>
                </a:solidFill>
                <a:latin typeface="浪漫雅圆" charset="-122"/>
                <a:ea typeface="微软雅黑" panose="020B0503020204020204" pitchFamily="34" charset="-122"/>
                <a:sym typeface="Times New Roman" panose="02020603050405020304" pitchFamily="18" charset="0"/>
              </a:rPr>
              <a:t>Your</a:t>
            </a:r>
            <a:r>
              <a:rPr lang="en-US" altLang="zh-CN" b="1" i="1">
                <a:solidFill>
                  <a:srgbClr val="4F6128"/>
                </a:solidFill>
                <a:latin typeface="浪漫雅圆" charset="-122"/>
                <a:ea typeface="微软雅黑" panose="020B0503020204020204" pitchFamily="34" charset="-122"/>
                <a:sym typeface="Times New Roman" panose="02020603050405020304" pitchFamily="18" charset="0"/>
              </a:rPr>
              <a:t> </a:t>
            </a:r>
            <a:r>
              <a:rPr lang="en-US" altLang="zh-CN" sz="2400" b="1" i="1">
                <a:solidFill>
                  <a:srgbClr val="4F6128"/>
                </a:solidFill>
                <a:latin typeface="浪漫雅圆" charset="-122"/>
                <a:ea typeface="微软雅黑" panose="020B0503020204020204" pitchFamily="34" charset="-122"/>
                <a:sym typeface="Times New Roman" panose="02020603050405020304" pitchFamily="18" charset="0"/>
              </a:rPr>
              <a:t>text</a:t>
            </a:r>
            <a:endParaRPr lang="zh-CN" altLang="en-US" sz="2400" b="1" i="1">
              <a:solidFill>
                <a:srgbClr val="4F6128"/>
              </a:solidFill>
              <a:latin typeface="浪漫雅圆" charset="-122"/>
              <a:ea typeface="微软雅黑" panose="020B0503020204020204" pitchFamily="34" charset="-122"/>
              <a:sym typeface="Times New Roman" panose="02020603050405020304" pitchFamily="18" charset="0"/>
            </a:endParaRPr>
          </a:p>
        </p:txBody>
      </p:sp>
      <p:sp>
        <p:nvSpPr>
          <p:cNvPr id="87049" name="TextBox 18"/>
          <p:cNvSpPr>
            <a:spLocks noChangeArrowheads="1"/>
          </p:cNvSpPr>
          <p:nvPr/>
        </p:nvSpPr>
        <p:spPr bwMode="auto">
          <a:xfrm>
            <a:off x="3295651" y="3378200"/>
            <a:ext cx="20542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a:t>
            </a:r>
            <a:endParaRPr lang="en-US" altLang="zh-CN" sz="1400">
              <a:solidFill>
                <a:srgbClr val="3F3F3F"/>
              </a:solidFill>
              <a:ea typeface="微软雅黑" panose="020B0503020204020204" pitchFamily="34" charset="-122"/>
              <a:sym typeface="Arial" panose="020B0604020202020204" pitchFamily="34" charset="0"/>
            </a:endParaRPr>
          </a:p>
        </p:txBody>
      </p:sp>
      <p:sp>
        <p:nvSpPr>
          <p:cNvPr id="87050" name="TextBox 19"/>
          <p:cNvSpPr>
            <a:spLocks noChangeArrowheads="1"/>
          </p:cNvSpPr>
          <p:nvPr/>
        </p:nvSpPr>
        <p:spPr bwMode="auto">
          <a:xfrm>
            <a:off x="7146925" y="3495676"/>
            <a:ext cx="177165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4F6128"/>
                </a:solidFill>
                <a:latin typeface="浪漫雅圆" charset="-122"/>
                <a:ea typeface="微软雅黑" panose="020B0503020204020204" pitchFamily="34" charset="-122"/>
                <a:sym typeface="Times New Roman" panose="02020603050405020304" pitchFamily="18" charset="0"/>
              </a:rPr>
              <a:t>Your</a:t>
            </a:r>
            <a:r>
              <a:rPr lang="en-US" altLang="zh-CN" b="1" i="1">
                <a:solidFill>
                  <a:srgbClr val="4F6128"/>
                </a:solidFill>
                <a:latin typeface="浪漫雅圆" charset="-122"/>
                <a:ea typeface="微软雅黑" panose="020B0503020204020204" pitchFamily="34" charset="-122"/>
                <a:sym typeface="Times New Roman" panose="02020603050405020304" pitchFamily="18" charset="0"/>
              </a:rPr>
              <a:t> </a:t>
            </a:r>
            <a:r>
              <a:rPr lang="en-US" altLang="zh-CN" sz="2400" b="1" i="1">
                <a:solidFill>
                  <a:srgbClr val="4F6128"/>
                </a:solidFill>
                <a:latin typeface="浪漫雅圆" charset="-122"/>
                <a:ea typeface="微软雅黑" panose="020B0503020204020204" pitchFamily="34" charset="-122"/>
                <a:sym typeface="Times New Roman" panose="02020603050405020304" pitchFamily="18" charset="0"/>
              </a:rPr>
              <a:t>text</a:t>
            </a:r>
            <a:endParaRPr lang="zh-CN" altLang="en-US" sz="2400" b="1" i="1">
              <a:solidFill>
                <a:srgbClr val="4F6128"/>
              </a:solidFill>
              <a:latin typeface="浪漫雅圆" charset="-122"/>
              <a:ea typeface="微软雅黑" panose="020B0503020204020204" pitchFamily="34" charset="-122"/>
              <a:sym typeface="Times New Roman" panose="02020603050405020304" pitchFamily="18" charset="0"/>
            </a:endParaRPr>
          </a:p>
        </p:txBody>
      </p:sp>
      <p:sp>
        <p:nvSpPr>
          <p:cNvPr id="87051" name="TextBox 20"/>
          <p:cNvSpPr>
            <a:spLocks noChangeArrowheads="1"/>
          </p:cNvSpPr>
          <p:nvPr/>
        </p:nvSpPr>
        <p:spPr bwMode="auto">
          <a:xfrm>
            <a:off x="7023100" y="3990975"/>
            <a:ext cx="205263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a:t>
            </a:r>
            <a:endParaRPr lang="en-US" altLang="zh-CN" sz="1400">
              <a:solidFill>
                <a:srgbClr val="3F3F3F"/>
              </a:solidFill>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654735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4"/>
          <p:cNvSpPr>
            <a:spLocks noGrp="1"/>
          </p:cNvSpPr>
          <p:nvPr>
            <p:ph type="sldNum" sz="quarter" idx="12"/>
          </p:nvPr>
        </p:nvSpPr>
        <p:spPr/>
        <p:txBody>
          <a:bodyPr/>
          <a:lstStyle/>
          <a:p>
            <a:fld id="{ED28BBC5-85D4-473D-84B7-09D3B3B3D924}" type="slidenum">
              <a:rPr lang="zh-CN" altLang="en-US"/>
              <a:pPr/>
              <a:t>2</a:t>
            </a:fld>
            <a:endParaRPr lang="zh-CN" altLang="en-US" sz="1800">
              <a:solidFill>
                <a:schemeClr val="tx1"/>
              </a:solidFill>
              <a:latin typeface="Arial" panose="020B0604020202020204" pitchFamily="34" charset="0"/>
            </a:endParaRPr>
          </a:p>
        </p:txBody>
      </p:sp>
      <p:pic>
        <p:nvPicPr>
          <p:cNvPr id="19458" name="图片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935361">
            <a:off x="4501357" y="1162844"/>
            <a:ext cx="3832225" cy="320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935361">
            <a:off x="1752601" y="1711326"/>
            <a:ext cx="3832225"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935361">
            <a:off x="7181057" y="475457"/>
            <a:ext cx="3832225" cy="320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TextBox 14"/>
          <p:cNvSpPr>
            <a:spLocks noChangeArrowheads="1"/>
          </p:cNvSpPr>
          <p:nvPr/>
        </p:nvSpPr>
        <p:spPr bwMode="auto">
          <a:xfrm flipH="1">
            <a:off x="2746376" y="4608513"/>
            <a:ext cx="214947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Your</a:t>
            </a:r>
            <a:r>
              <a:rPr lang="en-US" altLang="zh-CN"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  </a:t>
            </a: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9462" name="TextBox 15"/>
          <p:cNvSpPr>
            <a:spLocks noChangeArrowheads="1"/>
          </p:cNvSpPr>
          <p:nvPr/>
        </p:nvSpPr>
        <p:spPr bwMode="auto">
          <a:xfrm>
            <a:off x="2711451" y="5467350"/>
            <a:ext cx="77692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b="1" i="1">
                <a:solidFill>
                  <a:srgbClr val="3F3F3F"/>
                </a:solidFill>
                <a:latin typeface="Arial Rounded MT Bold" panose="020F0704030504030204" pitchFamily="34" charset="0"/>
                <a:ea typeface="微软雅黑" panose="020B0503020204020204" pitchFamily="34" charset="-122"/>
                <a:sym typeface="Times New Roman" panose="02020603050405020304" pitchFamily="18" charset="0"/>
              </a:rPr>
              <a:t>Click here to add your title</a:t>
            </a:r>
            <a:endParaRPr lang="zh-CN" altLang="en-US"/>
          </a:p>
        </p:txBody>
      </p:sp>
      <p:sp>
        <p:nvSpPr>
          <p:cNvPr id="19463" name="TextBox 16"/>
          <p:cNvSpPr>
            <a:spLocks noChangeArrowheads="1"/>
          </p:cNvSpPr>
          <p:nvPr/>
        </p:nvSpPr>
        <p:spPr bwMode="auto">
          <a:xfrm flipH="1">
            <a:off x="5492751" y="4076700"/>
            <a:ext cx="214947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Your</a:t>
            </a:r>
            <a:r>
              <a:rPr lang="en-US" altLang="zh-CN"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  </a:t>
            </a: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9464" name="TextBox 17"/>
          <p:cNvSpPr>
            <a:spLocks noChangeArrowheads="1"/>
          </p:cNvSpPr>
          <p:nvPr/>
        </p:nvSpPr>
        <p:spPr bwMode="auto">
          <a:xfrm flipH="1">
            <a:off x="8140701" y="3390900"/>
            <a:ext cx="214947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Your</a:t>
            </a:r>
            <a:r>
              <a:rPr lang="en-US" altLang="zh-CN"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  </a:t>
            </a: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9465" name="TextBox 18"/>
          <p:cNvSpPr>
            <a:spLocks noChangeArrowheads="1"/>
          </p:cNvSpPr>
          <p:nvPr/>
        </p:nvSpPr>
        <p:spPr bwMode="auto">
          <a:xfrm flipH="1">
            <a:off x="2611438" y="1903413"/>
            <a:ext cx="1731962"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Click here to add your text. </a:t>
            </a:r>
            <a:endParaRPr lang="zh-CN" altLang="en-US"/>
          </a:p>
        </p:txBody>
      </p:sp>
      <p:sp>
        <p:nvSpPr>
          <p:cNvPr id="19466" name="TextBox 19"/>
          <p:cNvSpPr>
            <a:spLocks noChangeArrowheads="1"/>
          </p:cNvSpPr>
          <p:nvPr/>
        </p:nvSpPr>
        <p:spPr bwMode="auto">
          <a:xfrm flipH="1">
            <a:off x="5375276" y="1327150"/>
            <a:ext cx="1731963"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Click here to add your text. </a:t>
            </a:r>
            <a:endParaRPr lang="zh-CN" altLang="en-US"/>
          </a:p>
        </p:txBody>
      </p:sp>
      <p:sp>
        <p:nvSpPr>
          <p:cNvPr id="19467" name="TextBox 20"/>
          <p:cNvSpPr>
            <a:spLocks noChangeArrowheads="1"/>
          </p:cNvSpPr>
          <p:nvPr/>
        </p:nvSpPr>
        <p:spPr bwMode="auto">
          <a:xfrm flipH="1">
            <a:off x="8040688" y="606425"/>
            <a:ext cx="1731962"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Click here to add your text. </a:t>
            </a:r>
            <a:endParaRPr lang="zh-CN" altLang="en-US"/>
          </a:p>
        </p:txBody>
      </p:sp>
    </p:spTree>
    <p:extLst>
      <p:ext uri="{BB962C8B-B14F-4D97-AF65-F5344CB8AC3E}">
        <p14:creationId xmlns:p14="http://schemas.microsoft.com/office/powerpoint/2010/main" val="2694459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4"/>
          <p:cNvSpPr>
            <a:spLocks noGrp="1"/>
          </p:cNvSpPr>
          <p:nvPr>
            <p:ph type="sldNum" sz="quarter" idx="12"/>
          </p:nvPr>
        </p:nvSpPr>
        <p:spPr/>
        <p:txBody>
          <a:bodyPr/>
          <a:lstStyle/>
          <a:p>
            <a:fld id="{F4B973E9-728B-4A42-A80C-F602125CD588}" type="slidenum">
              <a:rPr lang="zh-CN" altLang="en-US"/>
              <a:pPr/>
              <a:t>20</a:t>
            </a:fld>
            <a:endParaRPr lang="zh-CN" altLang="en-US" sz="1800">
              <a:solidFill>
                <a:schemeClr val="tx1"/>
              </a:solidFill>
              <a:latin typeface="Arial" panose="020B0604020202020204" pitchFamily="34" charset="0"/>
            </a:endParaRPr>
          </a:p>
        </p:txBody>
      </p:sp>
      <p:sp>
        <p:nvSpPr>
          <p:cNvPr id="134146" name="椭圆 20"/>
          <p:cNvSpPr>
            <a:spLocks noChangeArrowheads="1"/>
          </p:cNvSpPr>
          <p:nvPr/>
        </p:nvSpPr>
        <p:spPr bwMode="auto">
          <a:xfrm>
            <a:off x="2439989" y="1587500"/>
            <a:ext cx="1481137" cy="1481138"/>
          </a:xfrm>
          <a:prstGeom prst="ellipse">
            <a:avLst/>
          </a:prstGeom>
          <a:noFill/>
          <a:ln w="25400" cap="flat" cmpd="sng">
            <a:solidFill>
              <a:srgbClr val="92D05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34147" name="椭圆 4"/>
          <p:cNvSpPr>
            <a:spLocks noChangeArrowheads="1"/>
          </p:cNvSpPr>
          <p:nvPr/>
        </p:nvSpPr>
        <p:spPr bwMode="auto">
          <a:xfrm>
            <a:off x="1516062" y="1484314"/>
            <a:ext cx="9151938" cy="1647825"/>
          </a:xfrm>
          <a:custGeom>
            <a:avLst/>
            <a:gdLst>
              <a:gd name="T0" fmla="*/ 0 w 9152350"/>
              <a:gd name="T1" fmla="*/ 0 h 1795736"/>
              <a:gd name="T2" fmla="*/ 9152350 w 9152350"/>
              <a:gd name="T3" fmla="*/ 1795736 h 1795736"/>
            </a:gdLst>
            <a:ahLst/>
            <a:cxnLst/>
            <a:rect l="T0" t="T1" r="T2" b="T3"/>
            <a:pathLst>
              <a:path w="9152350" h="1795736">
                <a:moveTo>
                  <a:pt x="3347053" y="0"/>
                </a:moveTo>
                <a:lnTo>
                  <a:pt x="9152350" y="0"/>
                </a:lnTo>
                <a:lnTo>
                  <a:pt x="9152350" y="206908"/>
                </a:lnTo>
                <a:lnTo>
                  <a:pt x="3347053" y="206908"/>
                </a:lnTo>
                <a:lnTo>
                  <a:pt x="3347053" y="199198"/>
                </a:lnTo>
                <a:cubicBezTo>
                  <a:pt x="3342298" y="198899"/>
                  <a:pt x="3337549" y="199195"/>
                  <a:pt x="3332793" y="199535"/>
                </a:cubicBezTo>
                <a:cubicBezTo>
                  <a:pt x="2933013" y="228129"/>
                  <a:pt x="2626755" y="558137"/>
                  <a:pt x="2620798" y="951457"/>
                </a:cubicBezTo>
                <a:lnTo>
                  <a:pt x="2615475" y="951837"/>
                </a:lnTo>
                <a:cubicBezTo>
                  <a:pt x="2564186" y="1426765"/>
                  <a:pt x="2161328" y="1795736"/>
                  <a:pt x="1672292" y="1795736"/>
                </a:cubicBezTo>
                <a:cubicBezTo>
                  <a:pt x="1204831" y="1795736"/>
                  <a:pt x="816110" y="1458602"/>
                  <a:pt x="737778" y="1014012"/>
                </a:cubicBezTo>
                <a:lnTo>
                  <a:pt x="735571" y="1013854"/>
                </a:lnTo>
                <a:cubicBezTo>
                  <a:pt x="729615" y="620534"/>
                  <a:pt x="423356" y="290526"/>
                  <a:pt x="23576" y="261932"/>
                </a:cubicBezTo>
                <a:cubicBezTo>
                  <a:pt x="15708" y="261369"/>
                  <a:pt x="7860" y="260928"/>
                  <a:pt x="0" y="261374"/>
                </a:cubicBezTo>
                <a:lnTo>
                  <a:pt x="0" y="63949"/>
                </a:lnTo>
                <a:lnTo>
                  <a:pt x="31981" y="64676"/>
                </a:lnTo>
                <a:cubicBezTo>
                  <a:pt x="494110" y="97730"/>
                  <a:pt x="855460" y="455594"/>
                  <a:pt x="906798" y="899173"/>
                </a:cubicBezTo>
                <a:lnTo>
                  <a:pt x="914157" y="899173"/>
                </a:lnTo>
                <a:cubicBezTo>
                  <a:pt x="948159" y="1291065"/>
                  <a:pt x="1277181" y="1598383"/>
                  <a:pt x="1677982" y="1598383"/>
                </a:cubicBezTo>
                <a:cubicBezTo>
                  <a:pt x="2078783" y="1598383"/>
                  <a:pt x="2407805" y="1291065"/>
                  <a:pt x="2441807" y="899173"/>
                </a:cubicBezTo>
                <a:lnTo>
                  <a:pt x="2444201" y="899173"/>
                </a:lnTo>
                <a:cubicBezTo>
                  <a:pt x="2467480" y="427223"/>
                  <a:pt x="2840744" y="36872"/>
                  <a:pt x="3324388" y="2279"/>
                </a:cubicBezTo>
                <a:lnTo>
                  <a:pt x="3347053" y="1764"/>
                </a:lnTo>
                <a:close/>
              </a:path>
            </a:pathLst>
          </a:custGeom>
          <a:gradFill rotWithShape="1">
            <a:gsLst>
              <a:gs pos="0">
                <a:srgbClr val="547D28"/>
              </a:gs>
              <a:gs pos="50000">
                <a:srgbClr val="79B539"/>
              </a:gs>
              <a:gs pos="100000">
                <a:srgbClr val="92D946"/>
              </a:gs>
            </a:gsLst>
            <a:lin ang="162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pic>
        <p:nvPicPr>
          <p:cNvPr id="134148" name="图片 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7300" y="1687513"/>
            <a:ext cx="131445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49" name="TextBox 23"/>
          <p:cNvSpPr>
            <a:spLocks noChangeArrowheads="1"/>
          </p:cNvSpPr>
          <p:nvPr/>
        </p:nvSpPr>
        <p:spPr bwMode="auto">
          <a:xfrm>
            <a:off x="2581275" y="1952625"/>
            <a:ext cx="1169988"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5400" b="1" i="1">
                <a:solidFill>
                  <a:srgbClr val="4F6128"/>
                </a:solidFill>
                <a:latin typeface="浪漫雅圆" charset="-122"/>
                <a:ea typeface="微软雅黑" panose="020B0503020204020204" pitchFamily="34" charset="-122"/>
                <a:sym typeface="Times New Roman" panose="02020603050405020304" pitchFamily="18" charset="0"/>
              </a:rPr>
              <a:t>01</a:t>
            </a:r>
          </a:p>
        </p:txBody>
      </p:sp>
      <p:sp>
        <p:nvSpPr>
          <p:cNvPr id="134150" name="TextBox 24"/>
          <p:cNvSpPr>
            <a:spLocks noChangeArrowheads="1"/>
          </p:cNvSpPr>
          <p:nvPr/>
        </p:nvSpPr>
        <p:spPr bwMode="auto">
          <a:xfrm>
            <a:off x="4359276" y="1931989"/>
            <a:ext cx="2047875" cy="43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800" b="1" i="1">
                <a:solidFill>
                  <a:srgbClr val="4F6128"/>
                </a:solidFill>
                <a:latin typeface="浪漫雅圆" charset="-122"/>
                <a:ea typeface="微软雅黑" panose="020B0503020204020204" pitchFamily="34" charset="-122"/>
                <a:sym typeface="Times New Roman" panose="02020603050405020304" pitchFamily="18" charset="0"/>
              </a:rPr>
              <a:t>YOUR text</a:t>
            </a:r>
          </a:p>
        </p:txBody>
      </p:sp>
      <p:sp>
        <p:nvSpPr>
          <p:cNvPr id="134151" name="TextBox 25"/>
          <p:cNvSpPr>
            <a:spLocks noChangeArrowheads="1"/>
          </p:cNvSpPr>
          <p:nvPr/>
        </p:nvSpPr>
        <p:spPr bwMode="auto">
          <a:xfrm flipH="1">
            <a:off x="4400551" y="2355851"/>
            <a:ext cx="5006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Click here to add your text. </a:t>
            </a:r>
            <a:endParaRPr lang="en-US" altLang="zh-CN" sz="1400">
              <a:solidFill>
                <a:srgbClr val="3F3F3F"/>
              </a:solidFill>
              <a:ea typeface="微软雅黑" panose="020B0503020204020204" pitchFamily="34" charset="-122"/>
              <a:sym typeface="Arial" panose="020B0604020202020204" pitchFamily="34" charset="0"/>
            </a:endParaRPr>
          </a:p>
        </p:txBody>
      </p:sp>
      <p:sp>
        <p:nvSpPr>
          <p:cNvPr id="134152" name="椭圆 26"/>
          <p:cNvSpPr>
            <a:spLocks noChangeArrowheads="1"/>
          </p:cNvSpPr>
          <p:nvPr/>
        </p:nvSpPr>
        <p:spPr bwMode="auto">
          <a:xfrm>
            <a:off x="2439989" y="3321050"/>
            <a:ext cx="1481137" cy="1481138"/>
          </a:xfrm>
          <a:prstGeom prst="ellipse">
            <a:avLst/>
          </a:prstGeom>
          <a:noFill/>
          <a:ln w="25400" cap="flat" cmpd="sng">
            <a:solidFill>
              <a:srgbClr val="92D05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34153" name="椭圆 4"/>
          <p:cNvSpPr>
            <a:spLocks noChangeArrowheads="1"/>
          </p:cNvSpPr>
          <p:nvPr/>
        </p:nvSpPr>
        <p:spPr bwMode="auto">
          <a:xfrm>
            <a:off x="1516062" y="3217864"/>
            <a:ext cx="9151938" cy="1647825"/>
          </a:xfrm>
          <a:custGeom>
            <a:avLst/>
            <a:gdLst>
              <a:gd name="T0" fmla="*/ 0 w 9152350"/>
              <a:gd name="T1" fmla="*/ 0 h 1795736"/>
              <a:gd name="T2" fmla="*/ 9152350 w 9152350"/>
              <a:gd name="T3" fmla="*/ 1795736 h 1795736"/>
            </a:gdLst>
            <a:ahLst/>
            <a:cxnLst/>
            <a:rect l="T0" t="T1" r="T2" b="T3"/>
            <a:pathLst>
              <a:path w="9152350" h="1795736">
                <a:moveTo>
                  <a:pt x="3347053" y="0"/>
                </a:moveTo>
                <a:lnTo>
                  <a:pt x="9152350" y="0"/>
                </a:lnTo>
                <a:lnTo>
                  <a:pt x="9152350" y="206908"/>
                </a:lnTo>
                <a:lnTo>
                  <a:pt x="3347053" y="206908"/>
                </a:lnTo>
                <a:lnTo>
                  <a:pt x="3347053" y="199198"/>
                </a:lnTo>
                <a:cubicBezTo>
                  <a:pt x="3342298" y="198899"/>
                  <a:pt x="3337549" y="199195"/>
                  <a:pt x="3332793" y="199535"/>
                </a:cubicBezTo>
                <a:cubicBezTo>
                  <a:pt x="2933013" y="228129"/>
                  <a:pt x="2626755" y="558137"/>
                  <a:pt x="2620798" y="951457"/>
                </a:cubicBezTo>
                <a:lnTo>
                  <a:pt x="2615475" y="951837"/>
                </a:lnTo>
                <a:cubicBezTo>
                  <a:pt x="2564186" y="1426765"/>
                  <a:pt x="2161328" y="1795736"/>
                  <a:pt x="1672292" y="1795736"/>
                </a:cubicBezTo>
                <a:cubicBezTo>
                  <a:pt x="1204831" y="1795736"/>
                  <a:pt x="816110" y="1458602"/>
                  <a:pt x="737778" y="1014012"/>
                </a:cubicBezTo>
                <a:lnTo>
                  <a:pt x="735571" y="1013854"/>
                </a:lnTo>
                <a:cubicBezTo>
                  <a:pt x="729615" y="620534"/>
                  <a:pt x="423356" y="290526"/>
                  <a:pt x="23576" y="261932"/>
                </a:cubicBezTo>
                <a:cubicBezTo>
                  <a:pt x="15708" y="261369"/>
                  <a:pt x="7860" y="260928"/>
                  <a:pt x="0" y="261374"/>
                </a:cubicBezTo>
                <a:lnTo>
                  <a:pt x="0" y="63949"/>
                </a:lnTo>
                <a:lnTo>
                  <a:pt x="31981" y="64676"/>
                </a:lnTo>
                <a:cubicBezTo>
                  <a:pt x="494110" y="97730"/>
                  <a:pt x="855460" y="455594"/>
                  <a:pt x="906798" y="899173"/>
                </a:cubicBezTo>
                <a:lnTo>
                  <a:pt x="914157" y="899173"/>
                </a:lnTo>
                <a:cubicBezTo>
                  <a:pt x="948159" y="1291065"/>
                  <a:pt x="1277181" y="1598383"/>
                  <a:pt x="1677982" y="1598383"/>
                </a:cubicBezTo>
                <a:cubicBezTo>
                  <a:pt x="2078783" y="1598383"/>
                  <a:pt x="2407805" y="1291065"/>
                  <a:pt x="2441807" y="899173"/>
                </a:cubicBezTo>
                <a:lnTo>
                  <a:pt x="2444201" y="899173"/>
                </a:lnTo>
                <a:cubicBezTo>
                  <a:pt x="2467480" y="427223"/>
                  <a:pt x="2840744" y="36872"/>
                  <a:pt x="3324388" y="2279"/>
                </a:cubicBezTo>
                <a:lnTo>
                  <a:pt x="3347053" y="1764"/>
                </a:lnTo>
                <a:close/>
              </a:path>
            </a:pathLst>
          </a:custGeom>
          <a:gradFill rotWithShape="1">
            <a:gsLst>
              <a:gs pos="0">
                <a:srgbClr val="547D28"/>
              </a:gs>
              <a:gs pos="50000">
                <a:srgbClr val="79B539"/>
              </a:gs>
              <a:gs pos="100000">
                <a:srgbClr val="92D946"/>
              </a:gs>
            </a:gsLst>
            <a:lin ang="162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pic>
        <p:nvPicPr>
          <p:cNvPr id="134154" name="图片 2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7300" y="3421063"/>
            <a:ext cx="131445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55" name="TextBox 29"/>
          <p:cNvSpPr>
            <a:spLocks noChangeArrowheads="1"/>
          </p:cNvSpPr>
          <p:nvPr/>
        </p:nvSpPr>
        <p:spPr bwMode="auto">
          <a:xfrm>
            <a:off x="2581275" y="3686175"/>
            <a:ext cx="1169988"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5400" b="1" i="1">
                <a:solidFill>
                  <a:srgbClr val="4F6128"/>
                </a:solidFill>
                <a:latin typeface="浪漫雅圆" charset="-122"/>
                <a:ea typeface="微软雅黑" panose="020B0503020204020204" pitchFamily="34" charset="-122"/>
                <a:sym typeface="Times New Roman" panose="02020603050405020304" pitchFamily="18" charset="0"/>
              </a:rPr>
              <a:t>02</a:t>
            </a:r>
          </a:p>
        </p:txBody>
      </p:sp>
      <p:sp>
        <p:nvSpPr>
          <p:cNvPr id="134156" name="TextBox 30"/>
          <p:cNvSpPr>
            <a:spLocks noChangeArrowheads="1"/>
          </p:cNvSpPr>
          <p:nvPr/>
        </p:nvSpPr>
        <p:spPr bwMode="auto">
          <a:xfrm>
            <a:off x="4359276" y="3578226"/>
            <a:ext cx="2047875" cy="43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800" b="1" i="1">
                <a:solidFill>
                  <a:srgbClr val="4F6128"/>
                </a:solidFill>
                <a:latin typeface="浪漫雅圆" charset="-122"/>
                <a:ea typeface="微软雅黑" panose="020B0503020204020204" pitchFamily="34" charset="-122"/>
                <a:sym typeface="Times New Roman" panose="02020603050405020304" pitchFamily="18" charset="0"/>
              </a:rPr>
              <a:t>YOUR text</a:t>
            </a:r>
          </a:p>
        </p:txBody>
      </p:sp>
      <p:sp>
        <p:nvSpPr>
          <p:cNvPr id="134157" name="TextBox 31"/>
          <p:cNvSpPr>
            <a:spLocks noChangeArrowheads="1"/>
          </p:cNvSpPr>
          <p:nvPr/>
        </p:nvSpPr>
        <p:spPr bwMode="auto">
          <a:xfrm flipH="1">
            <a:off x="4400551" y="4003675"/>
            <a:ext cx="50069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Click here to add your text. </a:t>
            </a:r>
            <a:endParaRPr lang="en-US" altLang="zh-CN" sz="1400">
              <a:solidFill>
                <a:srgbClr val="3F3F3F"/>
              </a:solidFill>
              <a:ea typeface="微软雅黑" panose="020B0503020204020204" pitchFamily="34" charset="-122"/>
              <a:sym typeface="Arial" panose="020B0604020202020204" pitchFamily="34" charset="0"/>
            </a:endParaRPr>
          </a:p>
        </p:txBody>
      </p:sp>
      <p:sp>
        <p:nvSpPr>
          <p:cNvPr id="134158" name="椭圆 32"/>
          <p:cNvSpPr>
            <a:spLocks noChangeArrowheads="1"/>
          </p:cNvSpPr>
          <p:nvPr/>
        </p:nvSpPr>
        <p:spPr bwMode="auto">
          <a:xfrm>
            <a:off x="2439989" y="5080000"/>
            <a:ext cx="1481137" cy="1481138"/>
          </a:xfrm>
          <a:prstGeom prst="ellipse">
            <a:avLst/>
          </a:prstGeom>
          <a:noFill/>
          <a:ln w="25400" cap="flat" cmpd="sng">
            <a:solidFill>
              <a:srgbClr val="92D05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34159" name="椭圆 4"/>
          <p:cNvSpPr>
            <a:spLocks noChangeArrowheads="1"/>
          </p:cNvSpPr>
          <p:nvPr/>
        </p:nvSpPr>
        <p:spPr bwMode="auto">
          <a:xfrm>
            <a:off x="1516062" y="4978400"/>
            <a:ext cx="9151938" cy="1646238"/>
          </a:xfrm>
          <a:custGeom>
            <a:avLst/>
            <a:gdLst>
              <a:gd name="T0" fmla="*/ 0 w 9152350"/>
              <a:gd name="T1" fmla="*/ 0 h 1795736"/>
              <a:gd name="T2" fmla="*/ 9152350 w 9152350"/>
              <a:gd name="T3" fmla="*/ 1795736 h 1795736"/>
            </a:gdLst>
            <a:ahLst/>
            <a:cxnLst/>
            <a:rect l="T0" t="T1" r="T2" b="T3"/>
            <a:pathLst>
              <a:path w="9152350" h="1795736">
                <a:moveTo>
                  <a:pt x="3347053" y="0"/>
                </a:moveTo>
                <a:lnTo>
                  <a:pt x="9152350" y="0"/>
                </a:lnTo>
                <a:lnTo>
                  <a:pt x="9152350" y="206908"/>
                </a:lnTo>
                <a:lnTo>
                  <a:pt x="3347053" y="206908"/>
                </a:lnTo>
                <a:lnTo>
                  <a:pt x="3347053" y="199198"/>
                </a:lnTo>
                <a:cubicBezTo>
                  <a:pt x="3342298" y="198899"/>
                  <a:pt x="3337549" y="199195"/>
                  <a:pt x="3332793" y="199535"/>
                </a:cubicBezTo>
                <a:cubicBezTo>
                  <a:pt x="2933013" y="228129"/>
                  <a:pt x="2626755" y="558137"/>
                  <a:pt x="2620798" y="951457"/>
                </a:cubicBezTo>
                <a:lnTo>
                  <a:pt x="2615475" y="951837"/>
                </a:lnTo>
                <a:cubicBezTo>
                  <a:pt x="2564186" y="1426765"/>
                  <a:pt x="2161328" y="1795736"/>
                  <a:pt x="1672292" y="1795736"/>
                </a:cubicBezTo>
                <a:cubicBezTo>
                  <a:pt x="1204831" y="1795736"/>
                  <a:pt x="816110" y="1458602"/>
                  <a:pt x="737778" y="1014012"/>
                </a:cubicBezTo>
                <a:lnTo>
                  <a:pt x="735571" y="1013854"/>
                </a:lnTo>
                <a:cubicBezTo>
                  <a:pt x="729615" y="620534"/>
                  <a:pt x="423356" y="290526"/>
                  <a:pt x="23576" y="261932"/>
                </a:cubicBezTo>
                <a:cubicBezTo>
                  <a:pt x="15708" y="261369"/>
                  <a:pt x="7860" y="260928"/>
                  <a:pt x="0" y="261374"/>
                </a:cubicBezTo>
                <a:lnTo>
                  <a:pt x="0" y="63949"/>
                </a:lnTo>
                <a:lnTo>
                  <a:pt x="31981" y="64676"/>
                </a:lnTo>
                <a:cubicBezTo>
                  <a:pt x="494110" y="97730"/>
                  <a:pt x="855460" y="455594"/>
                  <a:pt x="906798" y="899173"/>
                </a:cubicBezTo>
                <a:lnTo>
                  <a:pt x="914157" y="899173"/>
                </a:lnTo>
                <a:cubicBezTo>
                  <a:pt x="948159" y="1291065"/>
                  <a:pt x="1277181" y="1598383"/>
                  <a:pt x="1677982" y="1598383"/>
                </a:cubicBezTo>
                <a:cubicBezTo>
                  <a:pt x="2078783" y="1598383"/>
                  <a:pt x="2407805" y="1291065"/>
                  <a:pt x="2441807" y="899173"/>
                </a:cubicBezTo>
                <a:lnTo>
                  <a:pt x="2444201" y="899173"/>
                </a:lnTo>
                <a:cubicBezTo>
                  <a:pt x="2467480" y="427223"/>
                  <a:pt x="2840744" y="36872"/>
                  <a:pt x="3324388" y="2279"/>
                </a:cubicBezTo>
                <a:lnTo>
                  <a:pt x="3347053" y="1764"/>
                </a:lnTo>
                <a:close/>
              </a:path>
            </a:pathLst>
          </a:custGeom>
          <a:gradFill rotWithShape="1">
            <a:gsLst>
              <a:gs pos="0">
                <a:srgbClr val="547D28"/>
              </a:gs>
              <a:gs pos="50000">
                <a:srgbClr val="79B539"/>
              </a:gs>
              <a:gs pos="100000">
                <a:srgbClr val="92D946"/>
              </a:gs>
            </a:gsLst>
            <a:lin ang="162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pic>
        <p:nvPicPr>
          <p:cNvPr id="134160" name="图片 3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7300" y="5180013"/>
            <a:ext cx="131445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61" name="TextBox 35"/>
          <p:cNvSpPr>
            <a:spLocks noChangeArrowheads="1"/>
          </p:cNvSpPr>
          <p:nvPr/>
        </p:nvSpPr>
        <p:spPr bwMode="auto">
          <a:xfrm>
            <a:off x="2581275" y="5445125"/>
            <a:ext cx="1169988"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5400" b="1" i="1">
                <a:solidFill>
                  <a:srgbClr val="4F6128"/>
                </a:solidFill>
                <a:latin typeface="浪漫雅圆" charset="-122"/>
                <a:ea typeface="微软雅黑" panose="020B0503020204020204" pitchFamily="34" charset="-122"/>
                <a:sym typeface="Times New Roman" panose="02020603050405020304" pitchFamily="18" charset="0"/>
              </a:rPr>
              <a:t>03</a:t>
            </a:r>
          </a:p>
        </p:txBody>
      </p:sp>
      <p:sp>
        <p:nvSpPr>
          <p:cNvPr id="134162" name="TextBox 36"/>
          <p:cNvSpPr>
            <a:spLocks noChangeArrowheads="1"/>
          </p:cNvSpPr>
          <p:nvPr/>
        </p:nvSpPr>
        <p:spPr bwMode="auto">
          <a:xfrm>
            <a:off x="4359276" y="5424489"/>
            <a:ext cx="2047875" cy="43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800" b="1" i="1">
                <a:solidFill>
                  <a:srgbClr val="4F6128"/>
                </a:solidFill>
                <a:latin typeface="浪漫雅圆" charset="-122"/>
                <a:ea typeface="微软雅黑" panose="020B0503020204020204" pitchFamily="34" charset="-122"/>
                <a:sym typeface="Times New Roman" panose="02020603050405020304" pitchFamily="18" charset="0"/>
              </a:rPr>
              <a:t>YOUR text</a:t>
            </a:r>
          </a:p>
        </p:txBody>
      </p:sp>
      <p:sp>
        <p:nvSpPr>
          <p:cNvPr id="134163" name="TextBox 37"/>
          <p:cNvSpPr>
            <a:spLocks noChangeArrowheads="1"/>
          </p:cNvSpPr>
          <p:nvPr/>
        </p:nvSpPr>
        <p:spPr bwMode="auto">
          <a:xfrm flipH="1">
            <a:off x="4400551" y="5848351"/>
            <a:ext cx="5006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Click here to add your text. </a:t>
            </a:r>
            <a:endParaRPr lang="en-US" altLang="zh-CN" sz="1400">
              <a:solidFill>
                <a:srgbClr val="3F3F3F"/>
              </a:solidFill>
              <a:ea typeface="微软雅黑" panose="020B0503020204020204" pitchFamily="34" charset="-122"/>
              <a:sym typeface="Arial" panose="020B0604020202020204" pitchFamily="34" charset="0"/>
            </a:endParaRPr>
          </a:p>
        </p:txBody>
      </p:sp>
      <p:sp>
        <p:nvSpPr>
          <p:cNvPr id="134164" name="TextBox 38"/>
          <p:cNvSpPr>
            <a:spLocks noChangeArrowheads="1"/>
          </p:cNvSpPr>
          <p:nvPr/>
        </p:nvSpPr>
        <p:spPr bwMode="auto">
          <a:xfrm>
            <a:off x="1847851" y="190501"/>
            <a:ext cx="6767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i="1">
                <a:solidFill>
                  <a:srgbClr val="4F6128"/>
                </a:solidFill>
                <a:latin typeface="浪漫雅圆" charset="-122"/>
                <a:ea typeface="微软雅黑" panose="020B0503020204020204" pitchFamily="34" charset="-122"/>
                <a:sym typeface="方正兰亭黑_GBK" charset="-122"/>
              </a:rPr>
              <a:t>Click here to add your title</a:t>
            </a:r>
          </a:p>
        </p:txBody>
      </p:sp>
    </p:spTree>
    <p:extLst>
      <p:ext uri="{BB962C8B-B14F-4D97-AF65-F5344CB8AC3E}">
        <p14:creationId xmlns:p14="http://schemas.microsoft.com/office/powerpoint/2010/main" val="41401070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4"/>
          <p:cNvSpPr>
            <a:spLocks noGrp="1"/>
          </p:cNvSpPr>
          <p:nvPr>
            <p:ph type="sldNum" sz="quarter" idx="12"/>
          </p:nvPr>
        </p:nvSpPr>
        <p:spPr/>
        <p:txBody>
          <a:bodyPr/>
          <a:lstStyle/>
          <a:p>
            <a:fld id="{1E327A45-9483-4A1A-9E5A-1834DFAE7677}" type="slidenum">
              <a:rPr lang="zh-CN" altLang="en-US"/>
              <a:pPr/>
              <a:t>21</a:t>
            </a:fld>
            <a:endParaRPr lang="zh-CN" altLang="en-US" sz="1800">
              <a:solidFill>
                <a:schemeClr val="tx1"/>
              </a:solidFill>
              <a:latin typeface="Arial" panose="020B0604020202020204" pitchFamily="34" charset="0"/>
            </a:endParaRPr>
          </a:p>
        </p:txBody>
      </p:sp>
      <p:pic>
        <p:nvPicPr>
          <p:cNvPr id="148482"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1951" y="1628775"/>
            <a:ext cx="8710613" cy="333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3" name="TextBox 12"/>
          <p:cNvSpPr>
            <a:spLocks noChangeArrowheads="1"/>
          </p:cNvSpPr>
          <p:nvPr/>
        </p:nvSpPr>
        <p:spPr bwMode="auto">
          <a:xfrm>
            <a:off x="2424113" y="2803525"/>
            <a:ext cx="1655762"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i="1">
                <a:solidFill>
                  <a:srgbClr val="FFFFFF"/>
                </a:solidFill>
                <a:latin typeface="浪漫雅圆" charset="-122"/>
                <a:ea typeface="微软雅黑" panose="020B0503020204020204" pitchFamily="34" charset="-122"/>
                <a:sym typeface="Times New Roman" panose="02020603050405020304" pitchFamily="18" charset="0"/>
              </a:rPr>
              <a:t>Your</a:t>
            </a:r>
            <a:r>
              <a:rPr lang="en-US" altLang="zh-CN" sz="2800" b="1" i="1">
                <a:solidFill>
                  <a:srgbClr val="FFFFFF"/>
                </a:solidFill>
                <a:latin typeface="浪漫雅圆" charset="-122"/>
                <a:ea typeface="微软雅黑" panose="020B0503020204020204" pitchFamily="34" charset="-122"/>
                <a:sym typeface="Times New Roman" panose="02020603050405020304" pitchFamily="18" charset="0"/>
              </a:rPr>
              <a:t> </a:t>
            </a:r>
            <a:r>
              <a:rPr lang="en-US" altLang="zh-CN" sz="3600" b="1" i="1">
                <a:solidFill>
                  <a:srgbClr val="FFFFFF"/>
                </a:solidFill>
                <a:latin typeface="浪漫雅圆" charset="-122"/>
                <a:ea typeface="微软雅黑" panose="020B0503020204020204" pitchFamily="34" charset="-122"/>
                <a:sym typeface="Times New Roman" panose="02020603050405020304" pitchFamily="18" charset="0"/>
              </a:rPr>
              <a:t>text</a:t>
            </a:r>
            <a:endParaRPr lang="zh-CN" altLang="en-US" sz="3600" b="1" i="1">
              <a:solidFill>
                <a:srgbClr val="FFFFFF"/>
              </a:solidFill>
              <a:latin typeface="浪漫雅圆" charset="-122"/>
              <a:ea typeface="微软雅黑" panose="020B0503020204020204" pitchFamily="34" charset="-122"/>
              <a:sym typeface="Times New Roman" panose="02020603050405020304" pitchFamily="18" charset="0"/>
            </a:endParaRPr>
          </a:p>
        </p:txBody>
      </p:sp>
      <p:sp>
        <p:nvSpPr>
          <p:cNvPr id="148484" name="TextBox 13"/>
          <p:cNvSpPr>
            <a:spLocks noChangeArrowheads="1"/>
          </p:cNvSpPr>
          <p:nvPr/>
        </p:nvSpPr>
        <p:spPr bwMode="auto">
          <a:xfrm>
            <a:off x="6024563" y="3413126"/>
            <a:ext cx="10795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i="1">
                <a:solidFill>
                  <a:srgbClr val="FFFFFF"/>
                </a:solidFill>
                <a:latin typeface="浪漫雅圆" charset="-122"/>
                <a:ea typeface="微软雅黑" panose="020B0503020204020204" pitchFamily="34" charset="-122"/>
                <a:sym typeface="Times New Roman" panose="02020603050405020304" pitchFamily="18" charset="0"/>
              </a:rPr>
              <a:t>Your</a:t>
            </a:r>
            <a:r>
              <a:rPr lang="en-US" altLang="zh-CN" b="1" i="1">
                <a:solidFill>
                  <a:srgbClr val="FFFFFF"/>
                </a:solidFill>
                <a:latin typeface="浪漫雅圆" charset="-122"/>
                <a:ea typeface="微软雅黑" panose="020B0503020204020204" pitchFamily="34" charset="-122"/>
                <a:sym typeface="Times New Roman" panose="02020603050405020304" pitchFamily="18" charset="0"/>
              </a:rPr>
              <a:t> </a:t>
            </a:r>
            <a:r>
              <a:rPr lang="en-US" altLang="zh-CN" sz="2400" b="1" i="1">
                <a:solidFill>
                  <a:srgbClr val="FFFFFF"/>
                </a:solidFill>
                <a:latin typeface="浪漫雅圆" charset="-122"/>
                <a:ea typeface="微软雅黑" panose="020B0503020204020204" pitchFamily="34" charset="-122"/>
                <a:sym typeface="Times New Roman" panose="02020603050405020304" pitchFamily="18" charset="0"/>
              </a:rPr>
              <a:t>text</a:t>
            </a:r>
            <a:endParaRPr lang="zh-CN" altLang="en-US" sz="2400" b="1" i="1">
              <a:solidFill>
                <a:srgbClr val="FFFFFF"/>
              </a:solidFill>
              <a:latin typeface="浪漫雅圆" charset="-122"/>
              <a:ea typeface="微软雅黑" panose="020B0503020204020204" pitchFamily="34" charset="-122"/>
              <a:sym typeface="Times New Roman" panose="02020603050405020304" pitchFamily="18" charset="0"/>
            </a:endParaRPr>
          </a:p>
        </p:txBody>
      </p:sp>
      <p:sp>
        <p:nvSpPr>
          <p:cNvPr id="148485" name="TextBox 14"/>
          <p:cNvSpPr>
            <a:spLocks noChangeArrowheads="1"/>
          </p:cNvSpPr>
          <p:nvPr/>
        </p:nvSpPr>
        <p:spPr bwMode="auto">
          <a:xfrm>
            <a:off x="7319964" y="1795463"/>
            <a:ext cx="108108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i="1">
                <a:solidFill>
                  <a:srgbClr val="FFFFFF"/>
                </a:solidFill>
                <a:latin typeface="浪漫雅圆" charset="-122"/>
                <a:ea typeface="微软雅黑" panose="020B0503020204020204" pitchFamily="34" charset="-122"/>
                <a:sym typeface="Times New Roman" panose="02020603050405020304" pitchFamily="18" charset="0"/>
              </a:rPr>
              <a:t>Your</a:t>
            </a:r>
            <a:r>
              <a:rPr lang="en-US" altLang="zh-CN" sz="1600" b="1" i="1">
                <a:solidFill>
                  <a:srgbClr val="FFFFFF"/>
                </a:solidFill>
                <a:latin typeface="浪漫雅圆" charset="-122"/>
                <a:ea typeface="微软雅黑" panose="020B0503020204020204" pitchFamily="34" charset="-122"/>
                <a:sym typeface="Times New Roman" panose="02020603050405020304" pitchFamily="18" charset="0"/>
              </a:rPr>
              <a:t> </a:t>
            </a:r>
            <a:r>
              <a:rPr lang="en-US" altLang="zh-CN" sz="2000" b="1" i="1">
                <a:solidFill>
                  <a:srgbClr val="FFFFFF"/>
                </a:solidFill>
                <a:latin typeface="浪漫雅圆" charset="-122"/>
                <a:ea typeface="微软雅黑" panose="020B0503020204020204" pitchFamily="34" charset="-122"/>
                <a:sym typeface="Times New Roman" panose="02020603050405020304" pitchFamily="18" charset="0"/>
              </a:rPr>
              <a:t>text</a:t>
            </a:r>
            <a:endParaRPr lang="zh-CN" altLang="en-US" sz="2000" b="1" i="1">
              <a:solidFill>
                <a:srgbClr val="FFFFFF"/>
              </a:solidFill>
              <a:latin typeface="浪漫雅圆" charset="-122"/>
              <a:ea typeface="微软雅黑" panose="020B0503020204020204" pitchFamily="34" charset="-122"/>
              <a:sym typeface="Times New Roman" panose="02020603050405020304" pitchFamily="18" charset="0"/>
            </a:endParaRPr>
          </a:p>
        </p:txBody>
      </p:sp>
      <p:sp>
        <p:nvSpPr>
          <p:cNvPr id="148486" name="TextBox 15"/>
          <p:cNvSpPr>
            <a:spLocks noChangeArrowheads="1"/>
          </p:cNvSpPr>
          <p:nvPr/>
        </p:nvSpPr>
        <p:spPr bwMode="auto">
          <a:xfrm>
            <a:off x="9294814" y="1865314"/>
            <a:ext cx="10810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i="1">
                <a:solidFill>
                  <a:srgbClr val="FFFFFF"/>
                </a:solidFill>
                <a:latin typeface="浪漫雅圆" charset="-122"/>
                <a:ea typeface="微软雅黑" panose="020B0503020204020204" pitchFamily="34" charset="-122"/>
                <a:sym typeface="Times New Roman" panose="02020603050405020304" pitchFamily="18" charset="0"/>
              </a:rPr>
              <a:t>Your</a:t>
            </a:r>
            <a:r>
              <a:rPr lang="en-US" altLang="zh-CN" b="1" i="1">
                <a:solidFill>
                  <a:srgbClr val="FFFFFF"/>
                </a:solidFill>
                <a:latin typeface="浪漫雅圆" charset="-122"/>
                <a:ea typeface="微软雅黑" panose="020B0503020204020204" pitchFamily="34" charset="-122"/>
                <a:sym typeface="Times New Roman" panose="02020603050405020304" pitchFamily="18" charset="0"/>
              </a:rPr>
              <a:t> </a:t>
            </a:r>
            <a:r>
              <a:rPr lang="en-US" altLang="zh-CN" sz="2400" b="1" i="1">
                <a:solidFill>
                  <a:srgbClr val="FFFFFF"/>
                </a:solidFill>
                <a:latin typeface="浪漫雅圆" charset="-122"/>
                <a:ea typeface="微软雅黑" panose="020B0503020204020204" pitchFamily="34" charset="-122"/>
                <a:sym typeface="Times New Roman" panose="02020603050405020304" pitchFamily="18" charset="0"/>
              </a:rPr>
              <a:t>text</a:t>
            </a:r>
            <a:endParaRPr lang="zh-CN" altLang="en-US" sz="2400" b="1" i="1">
              <a:solidFill>
                <a:srgbClr val="FFFFFF"/>
              </a:solidFill>
              <a:latin typeface="浪漫雅圆" charset="-122"/>
              <a:ea typeface="微软雅黑" panose="020B0503020204020204" pitchFamily="34" charset="-122"/>
              <a:sym typeface="Times New Roman" panose="02020603050405020304" pitchFamily="18" charset="0"/>
            </a:endParaRPr>
          </a:p>
        </p:txBody>
      </p:sp>
      <p:sp>
        <p:nvSpPr>
          <p:cNvPr id="148487" name="TextBox 16"/>
          <p:cNvSpPr>
            <a:spLocks noChangeArrowheads="1"/>
          </p:cNvSpPr>
          <p:nvPr/>
        </p:nvSpPr>
        <p:spPr bwMode="auto">
          <a:xfrm>
            <a:off x="2192338" y="5108576"/>
            <a:ext cx="2032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Click here to add your text. </a:t>
            </a:r>
            <a:endParaRPr lang="zh-CN" altLang="en-US"/>
          </a:p>
        </p:txBody>
      </p:sp>
      <p:sp>
        <p:nvSpPr>
          <p:cNvPr id="148488" name="TextBox 17"/>
          <p:cNvSpPr>
            <a:spLocks noChangeArrowheads="1"/>
          </p:cNvSpPr>
          <p:nvPr/>
        </p:nvSpPr>
        <p:spPr bwMode="auto">
          <a:xfrm>
            <a:off x="5591175" y="4732339"/>
            <a:ext cx="20320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a:t>
            </a:r>
            <a:endParaRPr lang="zh-CN" altLang="en-US"/>
          </a:p>
        </p:txBody>
      </p:sp>
      <p:sp>
        <p:nvSpPr>
          <p:cNvPr id="148489" name="TextBox 18"/>
          <p:cNvSpPr>
            <a:spLocks noChangeArrowheads="1"/>
          </p:cNvSpPr>
          <p:nvPr/>
        </p:nvSpPr>
        <p:spPr bwMode="auto">
          <a:xfrm>
            <a:off x="9136064" y="3073400"/>
            <a:ext cx="142398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148490" name="TextBox 19"/>
          <p:cNvSpPr>
            <a:spLocks noChangeArrowheads="1"/>
          </p:cNvSpPr>
          <p:nvPr/>
        </p:nvSpPr>
        <p:spPr bwMode="auto">
          <a:xfrm>
            <a:off x="7383464" y="2830513"/>
            <a:ext cx="142398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148491" name="TextBox 20"/>
          <p:cNvSpPr>
            <a:spLocks noChangeArrowheads="1"/>
          </p:cNvSpPr>
          <p:nvPr/>
        </p:nvSpPr>
        <p:spPr bwMode="auto">
          <a:xfrm>
            <a:off x="2549526" y="449264"/>
            <a:ext cx="4843463"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i="1">
                <a:solidFill>
                  <a:srgbClr val="595959"/>
                </a:solidFill>
                <a:latin typeface="浪漫雅圆" charset="-122"/>
                <a:ea typeface="微软雅黑" panose="020B0503020204020204" pitchFamily="34" charset="-122"/>
                <a:sym typeface="方正兰亭黑_GBK" charset="-122"/>
              </a:rPr>
              <a:t>Click here to add your title</a:t>
            </a:r>
          </a:p>
        </p:txBody>
      </p:sp>
    </p:spTree>
    <p:extLst>
      <p:ext uri="{BB962C8B-B14F-4D97-AF65-F5344CB8AC3E}">
        <p14:creationId xmlns:p14="http://schemas.microsoft.com/office/powerpoint/2010/main" val="34542656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72720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灯片编号占位符 4"/>
          <p:cNvSpPr>
            <a:spLocks noGrp="1"/>
          </p:cNvSpPr>
          <p:nvPr>
            <p:ph type="sldNum" sz="quarter" idx="12"/>
          </p:nvPr>
        </p:nvSpPr>
        <p:spPr/>
        <p:txBody>
          <a:bodyPr/>
          <a:lstStyle/>
          <a:p>
            <a:fld id="{359A2161-3691-471A-8DE2-7CBCE68D081A}" type="slidenum">
              <a:rPr lang="zh-CN" altLang="en-US"/>
              <a:pPr/>
              <a:t>3</a:t>
            </a:fld>
            <a:endParaRPr lang="zh-CN" altLang="en-US" sz="1800">
              <a:solidFill>
                <a:schemeClr val="tx1"/>
              </a:solidFill>
              <a:latin typeface="Arial" panose="020B0604020202020204" pitchFamily="34" charset="0"/>
            </a:endParaRPr>
          </a:p>
        </p:txBody>
      </p:sp>
      <p:grpSp>
        <p:nvGrpSpPr>
          <p:cNvPr id="25602" name="组合 35"/>
          <p:cNvGrpSpPr>
            <a:grpSpLocks/>
          </p:cNvGrpSpPr>
          <p:nvPr/>
        </p:nvGrpSpPr>
        <p:grpSpPr bwMode="auto">
          <a:xfrm>
            <a:off x="1919289" y="1044575"/>
            <a:ext cx="4395787" cy="3067050"/>
            <a:chOff x="0" y="0"/>
            <a:chExt cx="4933259" cy="3441876"/>
          </a:xfrm>
        </p:grpSpPr>
        <p:sp>
          <p:nvSpPr>
            <p:cNvPr id="25603" name="Oval 65"/>
            <p:cNvSpPr>
              <a:spLocks noChangeArrowheads="1"/>
            </p:cNvSpPr>
            <p:nvPr/>
          </p:nvSpPr>
          <p:spPr bwMode="auto">
            <a:xfrm>
              <a:off x="0" y="2939077"/>
              <a:ext cx="2641545" cy="502799"/>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nvGrpSpPr>
            <p:cNvPr id="25604" name="组合 37"/>
            <p:cNvGrpSpPr>
              <a:grpSpLocks/>
            </p:cNvGrpSpPr>
            <p:nvPr/>
          </p:nvGrpSpPr>
          <p:grpSpPr bwMode="auto">
            <a:xfrm>
              <a:off x="204649" y="927755"/>
              <a:ext cx="2232248" cy="2232248"/>
              <a:chOff x="0" y="0"/>
              <a:chExt cx="1974453" cy="1974453"/>
            </a:xfrm>
          </p:grpSpPr>
          <p:sp>
            <p:nvSpPr>
              <p:cNvPr id="25605" name="椭圆 41"/>
              <p:cNvSpPr>
                <a:spLocks noChangeArrowheads="1"/>
              </p:cNvSpPr>
              <p:nvPr/>
            </p:nvSpPr>
            <p:spPr bwMode="auto">
              <a:xfrm rot="21322388" flipH="1">
                <a:off x="0" y="0"/>
                <a:ext cx="1974453" cy="1974453"/>
              </a:xfrm>
              <a:prstGeom prst="ellipse">
                <a:avLst/>
              </a:prstGeom>
              <a:gradFill rotWithShape="1">
                <a:gsLst>
                  <a:gs pos="0">
                    <a:srgbClr val="467316"/>
                  </a:gs>
                  <a:gs pos="50000">
                    <a:srgbClr val="65A420"/>
                  </a:gs>
                  <a:gs pos="100000">
                    <a:srgbClr val="7AC627"/>
                  </a:gs>
                </a:gsLst>
                <a:lin ang="16200000" scaled="1"/>
              </a:gradFill>
              <a:ln>
                <a:noFill/>
              </a:ln>
              <a:extLst>
                <a:ext uri="{91240B29-F687-4F45-9708-019B960494DF}">
                  <a14:hiddenLine xmlns:a14="http://schemas.microsoft.com/office/drawing/2010/main" w="762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5606" name="椭圆 42"/>
              <p:cNvSpPr>
                <a:spLocks noChangeArrowheads="1"/>
              </p:cNvSpPr>
              <p:nvPr/>
            </p:nvSpPr>
            <p:spPr bwMode="auto">
              <a:xfrm rot="21322388" flipH="1">
                <a:off x="145773" y="143451"/>
                <a:ext cx="1694592" cy="1694592"/>
              </a:xfrm>
              <a:prstGeom prst="ellipse">
                <a:avLst/>
              </a:prstGeom>
              <a:gradFill rotWithShape="1">
                <a:gsLst>
                  <a:gs pos="0">
                    <a:srgbClr val="467316"/>
                  </a:gs>
                  <a:gs pos="50000">
                    <a:srgbClr val="65A420"/>
                  </a:gs>
                  <a:gs pos="100000">
                    <a:srgbClr val="7AC627"/>
                  </a:gs>
                </a:gsLst>
                <a:lin ang="16200000" scaled="1"/>
              </a:gradFill>
              <a:ln w="28575"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sp>
          <p:nvSpPr>
            <p:cNvPr id="25607" name="圆角矩形 4"/>
            <p:cNvSpPr>
              <a:spLocks noChangeArrowheads="1"/>
            </p:cNvSpPr>
            <p:nvPr/>
          </p:nvSpPr>
          <p:spPr bwMode="auto">
            <a:xfrm rot="19400728">
              <a:off x="474057" y="0"/>
              <a:ext cx="4459202" cy="1364927"/>
            </a:xfrm>
            <a:custGeom>
              <a:avLst/>
              <a:gdLst>
                <a:gd name="T0" fmla="*/ 0 w 4459202"/>
                <a:gd name="T1" fmla="*/ 0 h 1364927"/>
                <a:gd name="T2" fmla="*/ 4459202 w 4459202"/>
                <a:gd name="T3" fmla="*/ 1364927 h 1364927"/>
              </a:gdLst>
              <a:ahLst/>
              <a:cxnLst/>
              <a:rect l="T0" t="T1" r="T2" b="T3"/>
              <a:pathLst>
                <a:path w="4459202" h="1364927">
                  <a:moveTo>
                    <a:pt x="4358903" y="38852"/>
                  </a:moveTo>
                  <a:cubicBezTo>
                    <a:pt x="4419416" y="79734"/>
                    <a:pt x="4459202" y="148967"/>
                    <a:pt x="4459202" y="227492"/>
                  </a:cubicBezTo>
                  <a:lnTo>
                    <a:pt x="4459202" y="1137435"/>
                  </a:lnTo>
                  <a:cubicBezTo>
                    <a:pt x="4459202" y="1263075"/>
                    <a:pt x="4357350" y="1364927"/>
                    <a:pt x="4231710" y="1364927"/>
                  </a:cubicBezTo>
                  <a:lnTo>
                    <a:pt x="748415" y="1364927"/>
                  </a:lnTo>
                  <a:lnTo>
                    <a:pt x="0" y="807999"/>
                  </a:lnTo>
                  <a:lnTo>
                    <a:pt x="0" y="227492"/>
                  </a:lnTo>
                  <a:cubicBezTo>
                    <a:pt x="0" y="101852"/>
                    <a:pt x="101852" y="0"/>
                    <a:pt x="227492" y="0"/>
                  </a:cubicBezTo>
                  <a:lnTo>
                    <a:pt x="4231710" y="0"/>
                  </a:lnTo>
                  <a:cubicBezTo>
                    <a:pt x="4278825" y="0"/>
                    <a:pt x="4322595" y="14323"/>
                    <a:pt x="4358903" y="38852"/>
                  </a:cubicBezTo>
                  <a:close/>
                </a:path>
              </a:pathLst>
            </a:custGeom>
            <a:gradFill rotWithShape="1">
              <a:gsLst>
                <a:gs pos="0">
                  <a:srgbClr val="467316"/>
                </a:gs>
                <a:gs pos="50000">
                  <a:srgbClr val="65A420"/>
                </a:gs>
                <a:gs pos="100000">
                  <a:srgbClr val="7AC627"/>
                </a:gs>
              </a:gsLst>
              <a:lin ang="18900000" scaled="1"/>
            </a:gradFill>
            <a:ln>
              <a:noFill/>
            </a:ln>
            <a:extLst>
              <a:ext uri="{91240B29-F687-4F45-9708-019B960494DF}">
                <a14:hiddenLine xmlns:a14="http://schemas.microsoft.com/office/drawing/2010/main" w="5715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5608" name="圆角矩形 7"/>
            <p:cNvSpPr>
              <a:spLocks noChangeArrowheads="1"/>
            </p:cNvSpPr>
            <p:nvPr/>
          </p:nvSpPr>
          <p:spPr bwMode="auto">
            <a:xfrm rot="19400728">
              <a:off x="694118" y="970826"/>
              <a:ext cx="1355019" cy="1364927"/>
            </a:xfrm>
            <a:custGeom>
              <a:avLst/>
              <a:gdLst>
                <a:gd name="T0" fmla="*/ 0 w 1355019"/>
                <a:gd name="T1" fmla="*/ 0 h 1364927"/>
                <a:gd name="T2" fmla="*/ 1355019 w 1355019"/>
                <a:gd name="T3" fmla="*/ 1364927 h 1364927"/>
              </a:gdLst>
              <a:ahLst/>
              <a:cxnLst/>
              <a:rect l="T0" t="T1" r="T2" b="T3"/>
              <a:pathLst>
                <a:path w="1355019" h="1364927">
                  <a:moveTo>
                    <a:pt x="1343010" y="0"/>
                  </a:moveTo>
                  <a:lnTo>
                    <a:pt x="1355019" y="1364927"/>
                  </a:lnTo>
                  <a:lnTo>
                    <a:pt x="822528" y="1364927"/>
                  </a:lnTo>
                  <a:lnTo>
                    <a:pt x="0" y="752848"/>
                  </a:lnTo>
                  <a:lnTo>
                    <a:pt x="0" y="227492"/>
                  </a:lnTo>
                  <a:cubicBezTo>
                    <a:pt x="0" y="101852"/>
                    <a:pt x="101852" y="0"/>
                    <a:pt x="227492" y="0"/>
                  </a:cubicBezTo>
                  <a:close/>
                </a:path>
              </a:pathLst>
            </a:custGeom>
            <a:gradFill rotWithShape="1">
              <a:gsLst>
                <a:gs pos="0">
                  <a:srgbClr val="8C8C8C"/>
                </a:gs>
                <a:gs pos="50000">
                  <a:srgbClr val="CACACA"/>
                </a:gs>
                <a:gs pos="100000">
                  <a:srgbClr val="F2F2F2"/>
                </a:gs>
              </a:gsLst>
              <a:lin ang="13500000" scaled="1"/>
            </a:gradFill>
            <a:ln>
              <a:noFill/>
            </a:ln>
            <a:extLst>
              <a:ext uri="{91240B29-F687-4F45-9708-019B960494DF}">
                <a14:hiddenLine xmlns:a14="http://schemas.microsoft.com/office/drawing/2010/main" w="5715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5609" name="Oval 65"/>
            <p:cNvSpPr>
              <a:spLocks noChangeArrowheads="1"/>
            </p:cNvSpPr>
            <p:nvPr/>
          </p:nvSpPr>
          <p:spPr bwMode="auto">
            <a:xfrm>
              <a:off x="118252" y="2029198"/>
              <a:ext cx="2405042" cy="158696"/>
            </a:xfrm>
            <a:prstGeom prst="ellipse">
              <a:avLst/>
            </a:prstGeom>
            <a:gradFill rotWithShape="1">
              <a:gsLst>
                <a:gs pos="0">
                  <a:srgbClr val="435422"/>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grpSp>
        <p:nvGrpSpPr>
          <p:cNvPr id="25610" name="组合 43"/>
          <p:cNvGrpSpPr>
            <a:grpSpLocks/>
          </p:cNvGrpSpPr>
          <p:nvPr/>
        </p:nvGrpSpPr>
        <p:grpSpPr bwMode="auto">
          <a:xfrm>
            <a:off x="3989389" y="1951038"/>
            <a:ext cx="4395787" cy="3067050"/>
            <a:chOff x="0" y="0"/>
            <a:chExt cx="4933259" cy="3441876"/>
          </a:xfrm>
        </p:grpSpPr>
        <p:sp>
          <p:nvSpPr>
            <p:cNvPr id="25611" name="Oval 65"/>
            <p:cNvSpPr>
              <a:spLocks noChangeArrowheads="1"/>
            </p:cNvSpPr>
            <p:nvPr/>
          </p:nvSpPr>
          <p:spPr bwMode="auto">
            <a:xfrm>
              <a:off x="0" y="2939077"/>
              <a:ext cx="2641545" cy="502799"/>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nvGrpSpPr>
            <p:cNvPr id="25612" name="组合 45"/>
            <p:cNvGrpSpPr>
              <a:grpSpLocks/>
            </p:cNvGrpSpPr>
            <p:nvPr/>
          </p:nvGrpSpPr>
          <p:grpSpPr bwMode="auto">
            <a:xfrm>
              <a:off x="204649" y="927755"/>
              <a:ext cx="2232248" cy="2232248"/>
              <a:chOff x="0" y="0"/>
              <a:chExt cx="1974453" cy="1974453"/>
            </a:xfrm>
          </p:grpSpPr>
          <p:sp>
            <p:nvSpPr>
              <p:cNvPr id="25613" name="椭圆 49"/>
              <p:cNvSpPr>
                <a:spLocks noChangeArrowheads="1"/>
              </p:cNvSpPr>
              <p:nvPr/>
            </p:nvSpPr>
            <p:spPr bwMode="auto">
              <a:xfrm rot="21322388" flipH="1">
                <a:off x="0" y="0"/>
                <a:ext cx="1974453" cy="1974453"/>
              </a:xfrm>
              <a:prstGeom prst="ellipse">
                <a:avLst/>
              </a:prstGeom>
              <a:gradFill rotWithShape="1">
                <a:gsLst>
                  <a:gs pos="0">
                    <a:srgbClr val="467316"/>
                  </a:gs>
                  <a:gs pos="50000">
                    <a:srgbClr val="65A420"/>
                  </a:gs>
                  <a:gs pos="100000">
                    <a:srgbClr val="7AC627"/>
                  </a:gs>
                </a:gsLst>
                <a:lin ang="16200000" scaled="1"/>
              </a:gradFill>
              <a:ln>
                <a:noFill/>
              </a:ln>
              <a:extLst>
                <a:ext uri="{91240B29-F687-4F45-9708-019B960494DF}">
                  <a14:hiddenLine xmlns:a14="http://schemas.microsoft.com/office/drawing/2010/main" w="762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5614" name="椭圆 50"/>
              <p:cNvSpPr>
                <a:spLocks noChangeArrowheads="1"/>
              </p:cNvSpPr>
              <p:nvPr/>
            </p:nvSpPr>
            <p:spPr bwMode="auto">
              <a:xfrm rot="21322388" flipH="1">
                <a:off x="145773" y="143451"/>
                <a:ext cx="1694592" cy="1694592"/>
              </a:xfrm>
              <a:prstGeom prst="ellipse">
                <a:avLst/>
              </a:prstGeom>
              <a:gradFill rotWithShape="1">
                <a:gsLst>
                  <a:gs pos="0">
                    <a:srgbClr val="467316"/>
                  </a:gs>
                  <a:gs pos="50000">
                    <a:srgbClr val="65A420"/>
                  </a:gs>
                  <a:gs pos="100000">
                    <a:srgbClr val="7AC627"/>
                  </a:gs>
                </a:gsLst>
                <a:lin ang="16200000" scaled="1"/>
              </a:gradFill>
              <a:ln w="28575"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sp>
          <p:nvSpPr>
            <p:cNvPr id="25615" name="圆角矩形 4"/>
            <p:cNvSpPr>
              <a:spLocks noChangeArrowheads="1"/>
            </p:cNvSpPr>
            <p:nvPr/>
          </p:nvSpPr>
          <p:spPr bwMode="auto">
            <a:xfrm rot="19400728">
              <a:off x="474057" y="0"/>
              <a:ext cx="4459202" cy="1364927"/>
            </a:xfrm>
            <a:custGeom>
              <a:avLst/>
              <a:gdLst>
                <a:gd name="T0" fmla="*/ 0 w 4459202"/>
                <a:gd name="T1" fmla="*/ 0 h 1364927"/>
                <a:gd name="T2" fmla="*/ 4459202 w 4459202"/>
                <a:gd name="T3" fmla="*/ 1364927 h 1364927"/>
              </a:gdLst>
              <a:ahLst/>
              <a:cxnLst/>
              <a:rect l="T0" t="T1" r="T2" b="T3"/>
              <a:pathLst>
                <a:path w="4459202" h="1364927">
                  <a:moveTo>
                    <a:pt x="4358903" y="38852"/>
                  </a:moveTo>
                  <a:cubicBezTo>
                    <a:pt x="4419416" y="79734"/>
                    <a:pt x="4459202" y="148967"/>
                    <a:pt x="4459202" y="227492"/>
                  </a:cubicBezTo>
                  <a:lnTo>
                    <a:pt x="4459202" y="1137435"/>
                  </a:lnTo>
                  <a:cubicBezTo>
                    <a:pt x="4459202" y="1263075"/>
                    <a:pt x="4357350" y="1364927"/>
                    <a:pt x="4231710" y="1364927"/>
                  </a:cubicBezTo>
                  <a:lnTo>
                    <a:pt x="748415" y="1364927"/>
                  </a:lnTo>
                  <a:lnTo>
                    <a:pt x="0" y="807999"/>
                  </a:lnTo>
                  <a:lnTo>
                    <a:pt x="0" y="227492"/>
                  </a:lnTo>
                  <a:cubicBezTo>
                    <a:pt x="0" y="101852"/>
                    <a:pt x="101852" y="0"/>
                    <a:pt x="227492" y="0"/>
                  </a:cubicBezTo>
                  <a:lnTo>
                    <a:pt x="4231710" y="0"/>
                  </a:lnTo>
                  <a:cubicBezTo>
                    <a:pt x="4278825" y="0"/>
                    <a:pt x="4322595" y="14323"/>
                    <a:pt x="4358903" y="38852"/>
                  </a:cubicBezTo>
                  <a:close/>
                </a:path>
              </a:pathLst>
            </a:custGeom>
            <a:gradFill rotWithShape="1">
              <a:gsLst>
                <a:gs pos="0">
                  <a:srgbClr val="467316"/>
                </a:gs>
                <a:gs pos="50000">
                  <a:srgbClr val="65A420"/>
                </a:gs>
                <a:gs pos="100000">
                  <a:srgbClr val="7AC627"/>
                </a:gs>
              </a:gsLst>
              <a:lin ang="18900000" scaled="1"/>
            </a:gradFill>
            <a:ln>
              <a:noFill/>
            </a:ln>
            <a:extLst>
              <a:ext uri="{91240B29-F687-4F45-9708-019B960494DF}">
                <a14:hiddenLine xmlns:a14="http://schemas.microsoft.com/office/drawing/2010/main" w="5715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5616" name="圆角矩形 7"/>
            <p:cNvSpPr>
              <a:spLocks noChangeArrowheads="1"/>
            </p:cNvSpPr>
            <p:nvPr/>
          </p:nvSpPr>
          <p:spPr bwMode="auto">
            <a:xfrm rot="19400728">
              <a:off x="694118" y="970826"/>
              <a:ext cx="1355019" cy="1364927"/>
            </a:xfrm>
            <a:custGeom>
              <a:avLst/>
              <a:gdLst>
                <a:gd name="T0" fmla="*/ 0 w 1355019"/>
                <a:gd name="T1" fmla="*/ 0 h 1364927"/>
                <a:gd name="T2" fmla="*/ 1355019 w 1355019"/>
                <a:gd name="T3" fmla="*/ 1364927 h 1364927"/>
              </a:gdLst>
              <a:ahLst/>
              <a:cxnLst/>
              <a:rect l="T0" t="T1" r="T2" b="T3"/>
              <a:pathLst>
                <a:path w="1355019" h="1364927">
                  <a:moveTo>
                    <a:pt x="1343010" y="0"/>
                  </a:moveTo>
                  <a:lnTo>
                    <a:pt x="1355019" y="1364927"/>
                  </a:lnTo>
                  <a:lnTo>
                    <a:pt x="822528" y="1364927"/>
                  </a:lnTo>
                  <a:lnTo>
                    <a:pt x="0" y="752848"/>
                  </a:lnTo>
                  <a:lnTo>
                    <a:pt x="0" y="227492"/>
                  </a:lnTo>
                  <a:cubicBezTo>
                    <a:pt x="0" y="101852"/>
                    <a:pt x="101852" y="0"/>
                    <a:pt x="227492" y="0"/>
                  </a:cubicBezTo>
                  <a:close/>
                </a:path>
              </a:pathLst>
            </a:custGeom>
            <a:gradFill rotWithShape="1">
              <a:gsLst>
                <a:gs pos="0">
                  <a:srgbClr val="8C8C8C"/>
                </a:gs>
                <a:gs pos="50000">
                  <a:srgbClr val="CACACA"/>
                </a:gs>
                <a:gs pos="100000">
                  <a:srgbClr val="F2F2F2"/>
                </a:gs>
              </a:gsLst>
              <a:lin ang="13500000" scaled="1"/>
            </a:gradFill>
            <a:ln>
              <a:noFill/>
            </a:ln>
            <a:extLst>
              <a:ext uri="{91240B29-F687-4F45-9708-019B960494DF}">
                <a14:hiddenLine xmlns:a14="http://schemas.microsoft.com/office/drawing/2010/main" w="5715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5617" name="Oval 65"/>
            <p:cNvSpPr>
              <a:spLocks noChangeArrowheads="1"/>
            </p:cNvSpPr>
            <p:nvPr/>
          </p:nvSpPr>
          <p:spPr bwMode="auto">
            <a:xfrm>
              <a:off x="118252" y="2029198"/>
              <a:ext cx="2405042" cy="158696"/>
            </a:xfrm>
            <a:prstGeom prst="ellipse">
              <a:avLst/>
            </a:prstGeom>
            <a:gradFill rotWithShape="1">
              <a:gsLst>
                <a:gs pos="0">
                  <a:srgbClr val="435422"/>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grpSp>
        <p:nvGrpSpPr>
          <p:cNvPr id="25618" name="组合 51"/>
          <p:cNvGrpSpPr>
            <a:grpSpLocks/>
          </p:cNvGrpSpPr>
          <p:nvPr/>
        </p:nvGrpSpPr>
        <p:grpSpPr bwMode="auto">
          <a:xfrm>
            <a:off x="6092825" y="2855913"/>
            <a:ext cx="4395788" cy="3067050"/>
            <a:chOff x="0" y="0"/>
            <a:chExt cx="4933259" cy="3441876"/>
          </a:xfrm>
        </p:grpSpPr>
        <p:sp>
          <p:nvSpPr>
            <p:cNvPr id="25619" name="Oval 65"/>
            <p:cNvSpPr>
              <a:spLocks noChangeArrowheads="1"/>
            </p:cNvSpPr>
            <p:nvPr/>
          </p:nvSpPr>
          <p:spPr bwMode="auto">
            <a:xfrm>
              <a:off x="0" y="2939077"/>
              <a:ext cx="2641545" cy="502799"/>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nvGrpSpPr>
            <p:cNvPr id="25620" name="组合 53"/>
            <p:cNvGrpSpPr>
              <a:grpSpLocks/>
            </p:cNvGrpSpPr>
            <p:nvPr/>
          </p:nvGrpSpPr>
          <p:grpSpPr bwMode="auto">
            <a:xfrm>
              <a:off x="204649" y="927755"/>
              <a:ext cx="2232248" cy="2232248"/>
              <a:chOff x="0" y="0"/>
              <a:chExt cx="1974453" cy="1974453"/>
            </a:xfrm>
          </p:grpSpPr>
          <p:sp>
            <p:nvSpPr>
              <p:cNvPr id="25621" name="椭圆 57"/>
              <p:cNvSpPr>
                <a:spLocks noChangeArrowheads="1"/>
              </p:cNvSpPr>
              <p:nvPr/>
            </p:nvSpPr>
            <p:spPr bwMode="auto">
              <a:xfrm rot="21322388" flipH="1">
                <a:off x="0" y="0"/>
                <a:ext cx="1974453" cy="1974453"/>
              </a:xfrm>
              <a:prstGeom prst="ellipse">
                <a:avLst/>
              </a:prstGeom>
              <a:gradFill rotWithShape="1">
                <a:gsLst>
                  <a:gs pos="0">
                    <a:srgbClr val="467316"/>
                  </a:gs>
                  <a:gs pos="50000">
                    <a:srgbClr val="65A420"/>
                  </a:gs>
                  <a:gs pos="100000">
                    <a:srgbClr val="7AC627"/>
                  </a:gs>
                </a:gsLst>
                <a:lin ang="16200000" scaled="1"/>
              </a:gradFill>
              <a:ln>
                <a:noFill/>
              </a:ln>
              <a:extLst>
                <a:ext uri="{91240B29-F687-4F45-9708-019B960494DF}">
                  <a14:hiddenLine xmlns:a14="http://schemas.microsoft.com/office/drawing/2010/main" w="762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5622" name="椭圆 58"/>
              <p:cNvSpPr>
                <a:spLocks noChangeArrowheads="1"/>
              </p:cNvSpPr>
              <p:nvPr/>
            </p:nvSpPr>
            <p:spPr bwMode="auto">
              <a:xfrm rot="21322388" flipH="1">
                <a:off x="145773" y="143451"/>
                <a:ext cx="1694592" cy="1694592"/>
              </a:xfrm>
              <a:prstGeom prst="ellipse">
                <a:avLst/>
              </a:prstGeom>
              <a:gradFill rotWithShape="1">
                <a:gsLst>
                  <a:gs pos="0">
                    <a:srgbClr val="467316"/>
                  </a:gs>
                  <a:gs pos="50000">
                    <a:srgbClr val="65A420"/>
                  </a:gs>
                  <a:gs pos="100000">
                    <a:srgbClr val="7AC627"/>
                  </a:gs>
                </a:gsLst>
                <a:lin ang="16200000" scaled="1"/>
              </a:gradFill>
              <a:ln w="28575"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grpSp>
        <p:sp>
          <p:nvSpPr>
            <p:cNvPr id="25623" name="圆角矩形 4"/>
            <p:cNvSpPr>
              <a:spLocks noChangeArrowheads="1"/>
            </p:cNvSpPr>
            <p:nvPr/>
          </p:nvSpPr>
          <p:spPr bwMode="auto">
            <a:xfrm rot="19400728">
              <a:off x="474057" y="0"/>
              <a:ext cx="4459202" cy="1364927"/>
            </a:xfrm>
            <a:custGeom>
              <a:avLst/>
              <a:gdLst>
                <a:gd name="T0" fmla="*/ 0 w 4459202"/>
                <a:gd name="T1" fmla="*/ 0 h 1364927"/>
                <a:gd name="T2" fmla="*/ 4459202 w 4459202"/>
                <a:gd name="T3" fmla="*/ 1364927 h 1364927"/>
              </a:gdLst>
              <a:ahLst/>
              <a:cxnLst/>
              <a:rect l="T0" t="T1" r="T2" b="T3"/>
              <a:pathLst>
                <a:path w="4459202" h="1364927">
                  <a:moveTo>
                    <a:pt x="4358903" y="38852"/>
                  </a:moveTo>
                  <a:cubicBezTo>
                    <a:pt x="4419416" y="79734"/>
                    <a:pt x="4459202" y="148967"/>
                    <a:pt x="4459202" y="227492"/>
                  </a:cubicBezTo>
                  <a:lnTo>
                    <a:pt x="4459202" y="1137435"/>
                  </a:lnTo>
                  <a:cubicBezTo>
                    <a:pt x="4459202" y="1263075"/>
                    <a:pt x="4357350" y="1364927"/>
                    <a:pt x="4231710" y="1364927"/>
                  </a:cubicBezTo>
                  <a:lnTo>
                    <a:pt x="748415" y="1364927"/>
                  </a:lnTo>
                  <a:lnTo>
                    <a:pt x="0" y="807999"/>
                  </a:lnTo>
                  <a:lnTo>
                    <a:pt x="0" y="227492"/>
                  </a:lnTo>
                  <a:cubicBezTo>
                    <a:pt x="0" y="101852"/>
                    <a:pt x="101852" y="0"/>
                    <a:pt x="227492" y="0"/>
                  </a:cubicBezTo>
                  <a:lnTo>
                    <a:pt x="4231710" y="0"/>
                  </a:lnTo>
                  <a:cubicBezTo>
                    <a:pt x="4278825" y="0"/>
                    <a:pt x="4322595" y="14323"/>
                    <a:pt x="4358903" y="38852"/>
                  </a:cubicBezTo>
                  <a:close/>
                </a:path>
              </a:pathLst>
            </a:custGeom>
            <a:gradFill rotWithShape="1">
              <a:gsLst>
                <a:gs pos="0">
                  <a:srgbClr val="467316"/>
                </a:gs>
                <a:gs pos="50000">
                  <a:srgbClr val="65A420"/>
                </a:gs>
                <a:gs pos="100000">
                  <a:srgbClr val="7AC627"/>
                </a:gs>
              </a:gsLst>
              <a:lin ang="18900000" scaled="1"/>
            </a:gradFill>
            <a:ln>
              <a:noFill/>
            </a:ln>
            <a:extLst>
              <a:ext uri="{91240B29-F687-4F45-9708-019B960494DF}">
                <a14:hiddenLine xmlns:a14="http://schemas.microsoft.com/office/drawing/2010/main" w="5715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5624" name="圆角矩形 7"/>
            <p:cNvSpPr>
              <a:spLocks noChangeArrowheads="1"/>
            </p:cNvSpPr>
            <p:nvPr/>
          </p:nvSpPr>
          <p:spPr bwMode="auto">
            <a:xfrm rot="19400728">
              <a:off x="694118" y="970826"/>
              <a:ext cx="1355019" cy="1364927"/>
            </a:xfrm>
            <a:custGeom>
              <a:avLst/>
              <a:gdLst>
                <a:gd name="T0" fmla="*/ 0 w 1355019"/>
                <a:gd name="T1" fmla="*/ 0 h 1364927"/>
                <a:gd name="T2" fmla="*/ 1355019 w 1355019"/>
                <a:gd name="T3" fmla="*/ 1364927 h 1364927"/>
              </a:gdLst>
              <a:ahLst/>
              <a:cxnLst/>
              <a:rect l="T0" t="T1" r="T2" b="T3"/>
              <a:pathLst>
                <a:path w="1355019" h="1364927">
                  <a:moveTo>
                    <a:pt x="1343010" y="0"/>
                  </a:moveTo>
                  <a:lnTo>
                    <a:pt x="1355019" y="1364927"/>
                  </a:lnTo>
                  <a:lnTo>
                    <a:pt x="822528" y="1364927"/>
                  </a:lnTo>
                  <a:lnTo>
                    <a:pt x="0" y="752848"/>
                  </a:lnTo>
                  <a:lnTo>
                    <a:pt x="0" y="227492"/>
                  </a:lnTo>
                  <a:cubicBezTo>
                    <a:pt x="0" y="101852"/>
                    <a:pt x="101852" y="0"/>
                    <a:pt x="227492" y="0"/>
                  </a:cubicBezTo>
                  <a:close/>
                </a:path>
              </a:pathLst>
            </a:custGeom>
            <a:gradFill rotWithShape="1">
              <a:gsLst>
                <a:gs pos="0">
                  <a:srgbClr val="8C8C8C"/>
                </a:gs>
                <a:gs pos="50000">
                  <a:srgbClr val="CACACA"/>
                </a:gs>
                <a:gs pos="100000">
                  <a:srgbClr val="F2F2F2"/>
                </a:gs>
              </a:gsLst>
              <a:lin ang="13500000" scaled="1"/>
            </a:gradFill>
            <a:ln>
              <a:noFill/>
            </a:ln>
            <a:extLst>
              <a:ext uri="{91240B29-F687-4F45-9708-019B960494DF}">
                <a14:hiddenLine xmlns:a14="http://schemas.microsoft.com/office/drawing/2010/main" w="5715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25625" name="Oval 65"/>
            <p:cNvSpPr>
              <a:spLocks noChangeArrowheads="1"/>
            </p:cNvSpPr>
            <p:nvPr/>
          </p:nvSpPr>
          <p:spPr bwMode="auto">
            <a:xfrm>
              <a:off x="118252" y="2029198"/>
              <a:ext cx="2405042" cy="158696"/>
            </a:xfrm>
            <a:prstGeom prst="ellipse">
              <a:avLst/>
            </a:prstGeom>
            <a:gradFill rotWithShape="1">
              <a:gsLst>
                <a:gs pos="0">
                  <a:srgbClr val="435422"/>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sp>
        <p:nvSpPr>
          <p:cNvPr id="25626" name="TextBox 59"/>
          <p:cNvSpPr>
            <a:spLocks noChangeArrowheads="1"/>
          </p:cNvSpPr>
          <p:nvPr/>
        </p:nvSpPr>
        <p:spPr bwMode="auto">
          <a:xfrm rot="19516568" flipH="1">
            <a:off x="2616200" y="2185988"/>
            <a:ext cx="1144588"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4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01</a:t>
            </a:r>
            <a:endParaRPr lang="zh-CN" altLang="en-US" sz="4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25627" name="TextBox 60"/>
          <p:cNvSpPr>
            <a:spLocks noChangeArrowheads="1"/>
          </p:cNvSpPr>
          <p:nvPr/>
        </p:nvSpPr>
        <p:spPr bwMode="auto">
          <a:xfrm rot="19516568" flipH="1">
            <a:off x="4673600" y="3092451"/>
            <a:ext cx="1144588"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4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02</a:t>
            </a:r>
            <a:endParaRPr lang="zh-CN" altLang="en-US" sz="4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25628" name="TextBox 61"/>
          <p:cNvSpPr>
            <a:spLocks noChangeArrowheads="1"/>
          </p:cNvSpPr>
          <p:nvPr/>
        </p:nvSpPr>
        <p:spPr bwMode="auto">
          <a:xfrm rot="19516568" flipH="1">
            <a:off x="6800850" y="3963988"/>
            <a:ext cx="1144588"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4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03</a:t>
            </a:r>
            <a:endParaRPr lang="zh-CN" altLang="en-US" sz="4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25629" name="TextBox 62"/>
          <p:cNvSpPr>
            <a:spLocks noChangeArrowheads="1"/>
          </p:cNvSpPr>
          <p:nvPr/>
        </p:nvSpPr>
        <p:spPr bwMode="auto">
          <a:xfrm flipH="1">
            <a:off x="2605088" y="3133725"/>
            <a:ext cx="98425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25630" name="TextBox 63"/>
          <p:cNvSpPr>
            <a:spLocks noChangeArrowheads="1"/>
          </p:cNvSpPr>
          <p:nvPr/>
        </p:nvSpPr>
        <p:spPr bwMode="auto">
          <a:xfrm flipH="1">
            <a:off x="4629150" y="3995738"/>
            <a:ext cx="98425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25631" name="TextBox 64"/>
          <p:cNvSpPr>
            <a:spLocks noChangeArrowheads="1"/>
          </p:cNvSpPr>
          <p:nvPr/>
        </p:nvSpPr>
        <p:spPr bwMode="auto">
          <a:xfrm flipH="1">
            <a:off x="6777038" y="4943475"/>
            <a:ext cx="98425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25632" name="TextBox 65"/>
          <p:cNvSpPr>
            <a:spLocks noChangeArrowheads="1"/>
          </p:cNvSpPr>
          <p:nvPr/>
        </p:nvSpPr>
        <p:spPr bwMode="auto">
          <a:xfrm rot="19358075" flipH="1">
            <a:off x="3359150" y="882650"/>
            <a:ext cx="28844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25633" name="TextBox 66"/>
          <p:cNvSpPr>
            <a:spLocks noChangeArrowheads="1"/>
          </p:cNvSpPr>
          <p:nvPr/>
        </p:nvSpPr>
        <p:spPr bwMode="auto">
          <a:xfrm rot="19358075" flipH="1">
            <a:off x="5438775" y="1828800"/>
            <a:ext cx="28844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25634" name="TextBox 67"/>
          <p:cNvSpPr>
            <a:spLocks noChangeArrowheads="1"/>
          </p:cNvSpPr>
          <p:nvPr/>
        </p:nvSpPr>
        <p:spPr bwMode="auto">
          <a:xfrm rot="19358075" flipH="1">
            <a:off x="7535864" y="2716214"/>
            <a:ext cx="2884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25635" name="TextBox 68"/>
          <p:cNvSpPr>
            <a:spLocks noChangeArrowheads="1"/>
          </p:cNvSpPr>
          <p:nvPr/>
        </p:nvSpPr>
        <p:spPr bwMode="auto">
          <a:xfrm>
            <a:off x="1558925" y="5229225"/>
            <a:ext cx="49418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i="1">
                <a:solidFill>
                  <a:srgbClr val="3F3F3F"/>
                </a:solidFill>
                <a:latin typeface="Arial Rounded MT Bold" panose="020F0704030504030204" pitchFamily="34" charset="0"/>
                <a:ea typeface="微软雅黑" panose="020B0503020204020204" pitchFamily="34" charset="-122"/>
                <a:sym typeface="Times New Roman" panose="02020603050405020304" pitchFamily="18" charset="0"/>
              </a:rPr>
              <a:t>Click here to add your title</a:t>
            </a:r>
            <a:endParaRPr lang="zh-CN" altLang="en-US"/>
          </a:p>
        </p:txBody>
      </p:sp>
    </p:spTree>
    <p:extLst>
      <p:ext uri="{BB962C8B-B14F-4D97-AF65-F5344CB8AC3E}">
        <p14:creationId xmlns:p14="http://schemas.microsoft.com/office/powerpoint/2010/main" val="41685042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灯片编号占位符 4"/>
          <p:cNvSpPr>
            <a:spLocks noGrp="1"/>
          </p:cNvSpPr>
          <p:nvPr>
            <p:ph type="sldNum" sz="quarter" idx="12"/>
          </p:nvPr>
        </p:nvSpPr>
        <p:spPr/>
        <p:txBody>
          <a:bodyPr/>
          <a:lstStyle/>
          <a:p>
            <a:fld id="{688BAE48-3A8F-4B39-8CC4-989D57E95820}" type="slidenum">
              <a:rPr lang="zh-CN" altLang="en-US"/>
              <a:pPr/>
              <a:t>4</a:t>
            </a:fld>
            <a:endParaRPr lang="zh-CN" altLang="en-US" sz="1800">
              <a:solidFill>
                <a:schemeClr val="tx1"/>
              </a:solidFill>
              <a:latin typeface="Arial" panose="020B0604020202020204" pitchFamily="34" charset="0"/>
            </a:endParaRPr>
          </a:p>
        </p:txBody>
      </p:sp>
      <p:sp>
        <p:nvSpPr>
          <p:cNvPr id="39938" name="椭圆 28"/>
          <p:cNvSpPr>
            <a:spLocks noChangeArrowheads="1"/>
          </p:cNvSpPr>
          <p:nvPr/>
        </p:nvSpPr>
        <p:spPr bwMode="auto">
          <a:xfrm>
            <a:off x="5491163" y="1643064"/>
            <a:ext cx="431800" cy="288925"/>
          </a:xfrm>
          <a:prstGeom prst="ellipse">
            <a:avLst/>
          </a:prstGeom>
          <a:gradFill rotWithShape="1">
            <a:gsLst>
              <a:gs pos="0">
                <a:srgbClr val="45571E"/>
              </a:gs>
              <a:gs pos="50000">
                <a:srgbClr val="637E2C"/>
              </a:gs>
              <a:gs pos="100000">
                <a:srgbClr val="789835"/>
              </a:gs>
            </a:gsLst>
            <a:lin ang="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39" name="椭圆 29"/>
          <p:cNvSpPr>
            <a:spLocks noChangeArrowheads="1"/>
          </p:cNvSpPr>
          <p:nvPr/>
        </p:nvSpPr>
        <p:spPr bwMode="auto">
          <a:xfrm>
            <a:off x="4295775" y="1643064"/>
            <a:ext cx="431800" cy="288925"/>
          </a:xfrm>
          <a:prstGeom prst="ellipse">
            <a:avLst/>
          </a:prstGeom>
          <a:gradFill rotWithShape="1">
            <a:gsLst>
              <a:gs pos="0">
                <a:srgbClr val="45571E"/>
              </a:gs>
              <a:gs pos="50000">
                <a:srgbClr val="637E2C"/>
              </a:gs>
              <a:gs pos="100000">
                <a:srgbClr val="789835"/>
              </a:gs>
            </a:gsLst>
            <a:lin ang="108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40" name="椭圆 30"/>
          <p:cNvSpPr>
            <a:spLocks noChangeArrowheads="1"/>
          </p:cNvSpPr>
          <p:nvPr/>
        </p:nvSpPr>
        <p:spPr bwMode="auto">
          <a:xfrm>
            <a:off x="7362825" y="1643064"/>
            <a:ext cx="431800" cy="288925"/>
          </a:xfrm>
          <a:prstGeom prst="ellipse">
            <a:avLst/>
          </a:prstGeom>
          <a:gradFill rotWithShape="1">
            <a:gsLst>
              <a:gs pos="0">
                <a:srgbClr val="45571E"/>
              </a:gs>
              <a:gs pos="50000">
                <a:srgbClr val="637E2C"/>
              </a:gs>
              <a:gs pos="100000">
                <a:srgbClr val="789835"/>
              </a:gs>
            </a:gsLst>
            <a:lin ang="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41" name="椭圆 31"/>
          <p:cNvSpPr>
            <a:spLocks noChangeArrowheads="1"/>
          </p:cNvSpPr>
          <p:nvPr/>
        </p:nvSpPr>
        <p:spPr bwMode="auto">
          <a:xfrm>
            <a:off x="6167438" y="1643064"/>
            <a:ext cx="431800" cy="288925"/>
          </a:xfrm>
          <a:prstGeom prst="ellipse">
            <a:avLst/>
          </a:prstGeom>
          <a:gradFill rotWithShape="1">
            <a:gsLst>
              <a:gs pos="0">
                <a:srgbClr val="45571E"/>
              </a:gs>
              <a:gs pos="50000">
                <a:srgbClr val="637E2C"/>
              </a:gs>
              <a:gs pos="100000">
                <a:srgbClr val="789835"/>
              </a:gs>
            </a:gsLst>
            <a:lin ang="108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42" name="椭圆 32"/>
          <p:cNvSpPr>
            <a:spLocks noChangeArrowheads="1"/>
          </p:cNvSpPr>
          <p:nvPr/>
        </p:nvSpPr>
        <p:spPr bwMode="auto">
          <a:xfrm>
            <a:off x="9236075" y="1643064"/>
            <a:ext cx="431800" cy="288925"/>
          </a:xfrm>
          <a:prstGeom prst="ellipse">
            <a:avLst/>
          </a:prstGeom>
          <a:gradFill rotWithShape="1">
            <a:gsLst>
              <a:gs pos="0">
                <a:srgbClr val="45571E"/>
              </a:gs>
              <a:gs pos="50000">
                <a:srgbClr val="637E2C"/>
              </a:gs>
              <a:gs pos="100000">
                <a:srgbClr val="789835"/>
              </a:gs>
            </a:gsLst>
            <a:lin ang="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43" name="椭圆 33"/>
          <p:cNvSpPr>
            <a:spLocks noChangeArrowheads="1"/>
          </p:cNvSpPr>
          <p:nvPr/>
        </p:nvSpPr>
        <p:spPr bwMode="auto">
          <a:xfrm>
            <a:off x="8040688" y="1643064"/>
            <a:ext cx="431800" cy="288925"/>
          </a:xfrm>
          <a:prstGeom prst="ellipse">
            <a:avLst/>
          </a:prstGeom>
          <a:gradFill rotWithShape="1">
            <a:gsLst>
              <a:gs pos="0">
                <a:srgbClr val="45571E"/>
              </a:gs>
              <a:gs pos="50000">
                <a:srgbClr val="637E2C"/>
              </a:gs>
              <a:gs pos="100000">
                <a:srgbClr val="789835"/>
              </a:gs>
            </a:gsLst>
            <a:lin ang="108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44" name="椭圆 34"/>
          <p:cNvSpPr>
            <a:spLocks noChangeArrowheads="1"/>
          </p:cNvSpPr>
          <p:nvPr/>
        </p:nvSpPr>
        <p:spPr bwMode="auto">
          <a:xfrm>
            <a:off x="3619500" y="1643064"/>
            <a:ext cx="431800" cy="288925"/>
          </a:xfrm>
          <a:prstGeom prst="ellipse">
            <a:avLst/>
          </a:prstGeom>
          <a:gradFill rotWithShape="1">
            <a:gsLst>
              <a:gs pos="0">
                <a:srgbClr val="45571E"/>
              </a:gs>
              <a:gs pos="50000">
                <a:srgbClr val="637E2C"/>
              </a:gs>
              <a:gs pos="100000">
                <a:srgbClr val="789835"/>
              </a:gs>
            </a:gsLst>
            <a:lin ang="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45" name="椭圆 35"/>
          <p:cNvSpPr>
            <a:spLocks noChangeArrowheads="1"/>
          </p:cNvSpPr>
          <p:nvPr/>
        </p:nvSpPr>
        <p:spPr bwMode="auto">
          <a:xfrm>
            <a:off x="2424113" y="1643064"/>
            <a:ext cx="431800" cy="288925"/>
          </a:xfrm>
          <a:prstGeom prst="ellipse">
            <a:avLst/>
          </a:prstGeom>
          <a:gradFill rotWithShape="1">
            <a:gsLst>
              <a:gs pos="0">
                <a:srgbClr val="45571E"/>
              </a:gs>
              <a:gs pos="50000">
                <a:srgbClr val="637E2C"/>
              </a:gs>
              <a:gs pos="100000">
                <a:srgbClr val="789835"/>
              </a:gs>
            </a:gsLst>
            <a:lin ang="108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46" name="矩形 36"/>
          <p:cNvSpPr>
            <a:spLocks noChangeArrowheads="1"/>
          </p:cNvSpPr>
          <p:nvPr/>
        </p:nvSpPr>
        <p:spPr bwMode="auto">
          <a:xfrm>
            <a:off x="1524000" y="1773238"/>
            <a:ext cx="9144000" cy="1008062"/>
          </a:xfrm>
          <a:prstGeom prst="rect">
            <a:avLst/>
          </a:prstGeom>
          <a:gradFill rotWithShape="1">
            <a:gsLst>
              <a:gs pos="0">
                <a:srgbClr val="3F3F3F"/>
              </a:gs>
              <a:gs pos="46999">
                <a:srgbClr val="7F7F7F"/>
              </a:gs>
              <a:gs pos="100000">
                <a:srgbClr val="434343"/>
              </a:gs>
            </a:gsLst>
            <a:lin ang="54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47" name="矩形 37"/>
          <p:cNvSpPr>
            <a:spLocks noChangeArrowheads="1"/>
          </p:cNvSpPr>
          <p:nvPr/>
        </p:nvSpPr>
        <p:spPr bwMode="auto">
          <a:xfrm>
            <a:off x="1524000" y="5321300"/>
            <a:ext cx="9144000" cy="1060450"/>
          </a:xfrm>
          <a:prstGeom prst="rect">
            <a:avLst/>
          </a:prstGeom>
          <a:gradFill rotWithShape="1">
            <a:gsLst>
              <a:gs pos="0">
                <a:srgbClr val="3F3F3F"/>
              </a:gs>
              <a:gs pos="46999">
                <a:srgbClr val="7F7F7F"/>
              </a:gs>
              <a:gs pos="100000">
                <a:srgbClr val="434343"/>
              </a:gs>
            </a:gsLst>
            <a:lin ang="54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48" name="五边形 4"/>
          <p:cNvSpPr>
            <a:spLocks noChangeArrowheads="1"/>
          </p:cNvSpPr>
          <p:nvPr/>
        </p:nvSpPr>
        <p:spPr bwMode="auto">
          <a:xfrm rot="5400000">
            <a:off x="1812132" y="2456657"/>
            <a:ext cx="2879725" cy="1223962"/>
          </a:xfrm>
          <a:custGeom>
            <a:avLst/>
            <a:gdLst>
              <a:gd name="T0" fmla="*/ 0 w 2880320"/>
              <a:gd name="T1" fmla="*/ 0 h 1224135"/>
              <a:gd name="T2" fmla="*/ 2268253 w 2880320"/>
              <a:gd name="T3" fmla="*/ 0 h 1224135"/>
              <a:gd name="T4" fmla="*/ 2880320 w 2880320"/>
              <a:gd name="T5" fmla="*/ 612068 h 1224135"/>
              <a:gd name="T6" fmla="*/ 2268253 w 2880320"/>
              <a:gd name="T7" fmla="*/ 1224135 h 1224135"/>
              <a:gd name="T8" fmla="*/ 0 w 2880320"/>
              <a:gd name="T9" fmla="*/ 1224135 h 1224135"/>
              <a:gd name="T10" fmla="*/ 0 60000 65536"/>
              <a:gd name="T11" fmla="*/ 0 60000 65536"/>
              <a:gd name="T12" fmla="*/ 0 60000 65536"/>
              <a:gd name="T13" fmla="*/ 0 60000 65536"/>
              <a:gd name="T14" fmla="*/ 0 60000 65536"/>
              <a:gd name="T15" fmla="*/ 0 w 2880320"/>
              <a:gd name="T16" fmla="*/ 0 h 1224135"/>
              <a:gd name="T17" fmla="*/ 2880320 w 2880320"/>
              <a:gd name="T18" fmla="*/ 1224135 h 1224135"/>
            </a:gdLst>
            <a:ahLst/>
            <a:cxnLst>
              <a:cxn ang="T10">
                <a:pos x="T0" y="T1"/>
              </a:cxn>
              <a:cxn ang="T11">
                <a:pos x="T2" y="T3"/>
              </a:cxn>
              <a:cxn ang="T12">
                <a:pos x="T4" y="T5"/>
              </a:cxn>
              <a:cxn ang="T13">
                <a:pos x="T6" y="T7"/>
              </a:cxn>
              <a:cxn ang="T14">
                <a:pos x="T8" y="T9"/>
              </a:cxn>
            </a:cxnLst>
            <a:rect l="T15" t="T16" r="T17" b="T18"/>
            <a:pathLst>
              <a:path w="2880320" h="1224135">
                <a:moveTo>
                  <a:pt x="0" y="0"/>
                </a:moveTo>
                <a:lnTo>
                  <a:pt x="2268253" y="0"/>
                </a:lnTo>
                <a:lnTo>
                  <a:pt x="2880320" y="612068"/>
                </a:lnTo>
                <a:lnTo>
                  <a:pt x="2268253" y="1224135"/>
                </a:lnTo>
                <a:lnTo>
                  <a:pt x="0" y="1224135"/>
                </a:lnTo>
              </a:path>
            </a:pathLst>
          </a:custGeom>
          <a:gradFill rotWithShape="1">
            <a:gsLst>
              <a:gs pos="0">
                <a:srgbClr val="FFFF00"/>
              </a:gs>
              <a:gs pos="73000">
                <a:srgbClr val="79B539"/>
              </a:gs>
              <a:gs pos="84000">
                <a:srgbClr val="92D946"/>
              </a:gs>
              <a:gs pos="92999">
                <a:srgbClr val="6BAD23"/>
              </a:gs>
              <a:gs pos="100000">
                <a:srgbClr val="6BAD23"/>
              </a:gs>
            </a:gsLst>
            <a:path path="rect">
              <a:fillToRect l="100000" t="100000"/>
            </a:path>
          </a:gradFill>
          <a:ln w="19050" cap="flat" cmpd="sng">
            <a:solidFill>
              <a:srgbClr val="C1E11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49" name="椭圆 39"/>
          <p:cNvSpPr>
            <a:spLocks noChangeArrowheads="1"/>
          </p:cNvSpPr>
          <p:nvPr/>
        </p:nvSpPr>
        <p:spPr bwMode="auto">
          <a:xfrm>
            <a:off x="2641600" y="4724400"/>
            <a:ext cx="1193800" cy="1193800"/>
          </a:xfrm>
          <a:prstGeom prst="ellipse">
            <a:avLst/>
          </a:prstGeom>
          <a:gradFill rotWithShape="1">
            <a:gsLst>
              <a:gs pos="0">
                <a:srgbClr val="FFFF00"/>
              </a:gs>
              <a:gs pos="95000">
                <a:srgbClr val="79B539"/>
              </a:gs>
              <a:gs pos="100000">
                <a:srgbClr val="92D946"/>
              </a:gs>
            </a:gsLst>
            <a:path path="rect">
              <a:fillToRect l="50000" t="50000" r="50000" b="50000"/>
            </a:path>
          </a:gradFill>
          <a:ln w="25400"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50" name="TextBox 40"/>
          <p:cNvSpPr>
            <a:spLocks noChangeArrowheads="1"/>
          </p:cNvSpPr>
          <p:nvPr/>
        </p:nvSpPr>
        <p:spPr bwMode="auto">
          <a:xfrm flipH="1">
            <a:off x="2665414" y="5064126"/>
            <a:ext cx="1127125"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48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01</a:t>
            </a:r>
            <a:endParaRPr lang="zh-CN" altLang="en-US" sz="48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39951" name="TextBox 41"/>
          <p:cNvSpPr>
            <a:spLocks noChangeArrowheads="1"/>
          </p:cNvSpPr>
          <p:nvPr/>
        </p:nvSpPr>
        <p:spPr bwMode="auto">
          <a:xfrm>
            <a:off x="2740025" y="2044701"/>
            <a:ext cx="112395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39952" name="五边形 4"/>
          <p:cNvSpPr>
            <a:spLocks noChangeArrowheads="1"/>
          </p:cNvSpPr>
          <p:nvPr/>
        </p:nvSpPr>
        <p:spPr bwMode="auto">
          <a:xfrm rot="5400000">
            <a:off x="3683795" y="2456657"/>
            <a:ext cx="2879725" cy="1223963"/>
          </a:xfrm>
          <a:custGeom>
            <a:avLst/>
            <a:gdLst>
              <a:gd name="T0" fmla="*/ 0 w 2880320"/>
              <a:gd name="T1" fmla="*/ 0 h 1224135"/>
              <a:gd name="T2" fmla="*/ 2268253 w 2880320"/>
              <a:gd name="T3" fmla="*/ 0 h 1224135"/>
              <a:gd name="T4" fmla="*/ 2880320 w 2880320"/>
              <a:gd name="T5" fmla="*/ 612068 h 1224135"/>
              <a:gd name="T6" fmla="*/ 2268253 w 2880320"/>
              <a:gd name="T7" fmla="*/ 1224135 h 1224135"/>
              <a:gd name="T8" fmla="*/ 0 w 2880320"/>
              <a:gd name="T9" fmla="*/ 1224135 h 1224135"/>
              <a:gd name="T10" fmla="*/ 0 60000 65536"/>
              <a:gd name="T11" fmla="*/ 0 60000 65536"/>
              <a:gd name="T12" fmla="*/ 0 60000 65536"/>
              <a:gd name="T13" fmla="*/ 0 60000 65536"/>
              <a:gd name="T14" fmla="*/ 0 60000 65536"/>
              <a:gd name="T15" fmla="*/ 0 w 2880320"/>
              <a:gd name="T16" fmla="*/ 0 h 1224135"/>
              <a:gd name="T17" fmla="*/ 2880320 w 2880320"/>
              <a:gd name="T18" fmla="*/ 1224135 h 1224135"/>
            </a:gdLst>
            <a:ahLst/>
            <a:cxnLst>
              <a:cxn ang="T10">
                <a:pos x="T0" y="T1"/>
              </a:cxn>
              <a:cxn ang="T11">
                <a:pos x="T2" y="T3"/>
              </a:cxn>
              <a:cxn ang="T12">
                <a:pos x="T4" y="T5"/>
              </a:cxn>
              <a:cxn ang="T13">
                <a:pos x="T6" y="T7"/>
              </a:cxn>
              <a:cxn ang="T14">
                <a:pos x="T8" y="T9"/>
              </a:cxn>
            </a:cxnLst>
            <a:rect l="T15" t="T16" r="T17" b="T18"/>
            <a:pathLst>
              <a:path w="2880320" h="1224135">
                <a:moveTo>
                  <a:pt x="0" y="0"/>
                </a:moveTo>
                <a:lnTo>
                  <a:pt x="2268253" y="0"/>
                </a:lnTo>
                <a:lnTo>
                  <a:pt x="2880320" y="612068"/>
                </a:lnTo>
                <a:lnTo>
                  <a:pt x="2268253" y="1224135"/>
                </a:lnTo>
                <a:lnTo>
                  <a:pt x="0" y="1224135"/>
                </a:lnTo>
              </a:path>
            </a:pathLst>
          </a:custGeom>
          <a:gradFill rotWithShape="1">
            <a:gsLst>
              <a:gs pos="0">
                <a:srgbClr val="FFFF00"/>
              </a:gs>
              <a:gs pos="73000">
                <a:srgbClr val="79B539"/>
              </a:gs>
              <a:gs pos="84000">
                <a:srgbClr val="92D946"/>
              </a:gs>
              <a:gs pos="92999">
                <a:srgbClr val="6BAD23"/>
              </a:gs>
              <a:gs pos="100000">
                <a:srgbClr val="6BAD23"/>
              </a:gs>
            </a:gsLst>
            <a:path path="rect">
              <a:fillToRect l="100000" t="100000"/>
            </a:path>
          </a:gradFill>
          <a:ln w="19050" cap="flat" cmpd="sng">
            <a:solidFill>
              <a:srgbClr val="C1E11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53" name="椭圆 43"/>
          <p:cNvSpPr>
            <a:spLocks noChangeArrowheads="1"/>
          </p:cNvSpPr>
          <p:nvPr/>
        </p:nvSpPr>
        <p:spPr bwMode="auto">
          <a:xfrm>
            <a:off x="4513263" y="4724400"/>
            <a:ext cx="1193800" cy="1193800"/>
          </a:xfrm>
          <a:prstGeom prst="ellipse">
            <a:avLst/>
          </a:prstGeom>
          <a:gradFill rotWithShape="1">
            <a:gsLst>
              <a:gs pos="0">
                <a:srgbClr val="FFFF00"/>
              </a:gs>
              <a:gs pos="95000">
                <a:srgbClr val="79B539"/>
              </a:gs>
              <a:gs pos="100000">
                <a:srgbClr val="92D946"/>
              </a:gs>
            </a:gsLst>
            <a:path path="rect">
              <a:fillToRect l="50000" t="50000" r="50000" b="50000"/>
            </a:path>
          </a:gradFill>
          <a:ln w="25400"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54" name="TextBox 44"/>
          <p:cNvSpPr>
            <a:spLocks noChangeArrowheads="1"/>
          </p:cNvSpPr>
          <p:nvPr/>
        </p:nvSpPr>
        <p:spPr bwMode="auto">
          <a:xfrm flipH="1">
            <a:off x="4537076" y="5064126"/>
            <a:ext cx="1127125"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48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02</a:t>
            </a:r>
            <a:endParaRPr lang="zh-CN" altLang="en-US" sz="48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39955" name="TextBox 45"/>
          <p:cNvSpPr>
            <a:spLocks noChangeArrowheads="1"/>
          </p:cNvSpPr>
          <p:nvPr/>
        </p:nvSpPr>
        <p:spPr bwMode="auto">
          <a:xfrm>
            <a:off x="4611688" y="2044701"/>
            <a:ext cx="112395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39956" name="五边形 4"/>
          <p:cNvSpPr>
            <a:spLocks noChangeArrowheads="1"/>
          </p:cNvSpPr>
          <p:nvPr/>
        </p:nvSpPr>
        <p:spPr bwMode="auto">
          <a:xfrm rot="5400000">
            <a:off x="5557045" y="2456657"/>
            <a:ext cx="2879725" cy="1223963"/>
          </a:xfrm>
          <a:custGeom>
            <a:avLst/>
            <a:gdLst>
              <a:gd name="T0" fmla="*/ 0 w 2880320"/>
              <a:gd name="T1" fmla="*/ 0 h 1224135"/>
              <a:gd name="T2" fmla="*/ 2268253 w 2880320"/>
              <a:gd name="T3" fmla="*/ 0 h 1224135"/>
              <a:gd name="T4" fmla="*/ 2880320 w 2880320"/>
              <a:gd name="T5" fmla="*/ 612068 h 1224135"/>
              <a:gd name="T6" fmla="*/ 2268253 w 2880320"/>
              <a:gd name="T7" fmla="*/ 1224135 h 1224135"/>
              <a:gd name="T8" fmla="*/ 0 w 2880320"/>
              <a:gd name="T9" fmla="*/ 1224135 h 1224135"/>
              <a:gd name="T10" fmla="*/ 0 60000 65536"/>
              <a:gd name="T11" fmla="*/ 0 60000 65536"/>
              <a:gd name="T12" fmla="*/ 0 60000 65536"/>
              <a:gd name="T13" fmla="*/ 0 60000 65536"/>
              <a:gd name="T14" fmla="*/ 0 60000 65536"/>
              <a:gd name="T15" fmla="*/ 0 w 2880320"/>
              <a:gd name="T16" fmla="*/ 0 h 1224135"/>
              <a:gd name="T17" fmla="*/ 2880320 w 2880320"/>
              <a:gd name="T18" fmla="*/ 1224135 h 1224135"/>
            </a:gdLst>
            <a:ahLst/>
            <a:cxnLst>
              <a:cxn ang="T10">
                <a:pos x="T0" y="T1"/>
              </a:cxn>
              <a:cxn ang="T11">
                <a:pos x="T2" y="T3"/>
              </a:cxn>
              <a:cxn ang="T12">
                <a:pos x="T4" y="T5"/>
              </a:cxn>
              <a:cxn ang="T13">
                <a:pos x="T6" y="T7"/>
              </a:cxn>
              <a:cxn ang="T14">
                <a:pos x="T8" y="T9"/>
              </a:cxn>
            </a:cxnLst>
            <a:rect l="T15" t="T16" r="T17" b="T18"/>
            <a:pathLst>
              <a:path w="2880320" h="1224135">
                <a:moveTo>
                  <a:pt x="0" y="0"/>
                </a:moveTo>
                <a:lnTo>
                  <a:pt x="2268253" y="0"/>
                </a:lnTo>
                <a:lnTo>
                  <a:pt x="2880320" y="612068"/>
                </a:lnTo>
                <a:lnTo>
                  <a:pt x="2268253" y="1224135"/>
                </a:lnTo>
                <a:lnTo>
                  <a:pt x="0" y="1224135"/>
                </a:lnTo>
              </a:path>
            </a:pathLst>
          </a:custGeom>
          <a:gradFill rotWithShape="1">
            <a:gsLst>
              <a:gs pos="0">
                <a:srgbClr val="FFFF00"/>
              </a:gs>
              <a:gs pos="73000">
                <a:srgbClr val="79B539"/>
              </a:gs>
              <a:gs pos="84000">
                <a:srgbClr val="92D946"/>
              </a:gs>
              <a:gs pos="92999">
                <a:srgbClr val="6BAD23"/>
              </a:gs>
              <a:gs pos="100000">
                <a:srgbClr val="6BAD23"/>
              </a:gs>
            </a:gsLst>
            <a:path path="rect">
              <a:fillToRect l="100000" t="100000"/>
            </a:path>
          </a:gradFill>
          <a:ln w="19050" cap="flat" cmpd="sng">
            <a:solidFill>
              <a:srgbClr val="C1E11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57" name="椭圆 47"/>
          <p:cNvSpPr>
            <a:spLocks noChangeArrowheads="1"/>
          </p:cNvSpPr>
          <p:nvPr/>
        </p:nvSpPr>
        <p:spPr bwMode="auto">
          <a:xfrm>
            <a:off x="6384925" y="4724400"/>
            <a:ext cx="1193800" cy="1193800"/>
          </a:xfrm>
          <a:prstGeom prst="ellipse">
            <a:avLst/>
          </a:prstGeom>
          <a:gradFill rotWithShape="1">
            <a:gsLst>
              <a:gs pos="0">
                <a:srgbClr val="FFFF00"/>
              </a:gs>
              <a:gs pos="95000">
                <a:srgbClr val="79B539"/>
              </a:gs>
              <a:gs pos="100000">
                <a:srgbClr val="92D946"/>
              </a:gs>
            </a:gsLst>
            <a:path path="rect">
              <a:fillToRect l="50000" t="50000" r="50000" b="50000"/>
            </a:path>
          </a:gradFill>
          <a:ln w="25400"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58" name="TextBox 48"/>
          <p:cNvSpPr>
            <a:spLocks noChangeArrowheads="1"/>
          </p:cNvSpPr>
          <p:nvPr/>
        </p:nvSpPr>
        <p:spPr bwMode="auto">
          <a:xfrm flipH="1">
            <a:off x="6408739" y="5064126"/>
            <a:ext cx="1127125"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48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03</a:t>
            </a:r>
            <a:endParaRPr lang="zh-CN" altLang="en-US" sz="48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39959" name="TextBox 49"/>
          <p:cNvSpPr>
            <a:spLocks noChangeArrowheads="1"/>
          </p:cNvSpPr>
          <p:nvPr/>
        </p:nvSpPr>
        <p:spPr bwMode="auto">
          <a:xfrm>
            <a:off x="6483350" y="2044701"/>
            <a:ext cx="112395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39960" name="五边形 4"/>
          <p:cNvSpPr>
            <a:spLocks noChangeArrowheads="1"/>
          </p:cNvSpPr>
          <p:nvPr/>
        </p:nvSpPr>
        <p:spPr bwMode="auto">
          <a:xfrm rot="5400000">
            <a:off x="7428707" y="2456657"/>
            <a:ext cx="2879725" cy="1223962"/>
          </a:xfrm>
          <a:custGeom>
            <a:avLst/>
            <a:gdLst>
              <a:gd name="T0" fmla="*/ 0 w 2880320"/>
              <a:gd name="T1" fmla="*/ 0 h 1224135"/>
              <a:gd name="T2" fmla="*/ 2268253 w 2880320"/>
              <a:gd name="T3" fmla="*/ 0 h 1224135"/>
              <a:gd name="T4" fmla="*/ 2880320 w 2880320"/>
              <a:gd name="T5" fmla="*/ 612068 h 1224135"/>
              <a:gd name="T6" fmla="*/ 2268253 w 2880320"/>
              <a:gd name="T7" fmla="*/ 1224135 h 1224135"/>
              <a:gd name="T8" fmla="*/ 0 w 2880320"/>
              <a:gd name="T9" fmla="*/ 1224135 h 1224135"/>
              <a:gd name="T10" fmla="*/ 0 60000 65536"/>
              <a:gd name="T11" fmla="*/ 0 60000 65536"/>
              <a:gd name="T12" fmla="*/ 0 60000 65536"/>
              <a:gd name="T13" fmla="*/ 0 60000 65536"/>
              <a:gd name="T14" fmla="*/ 0 60000 65536"/>
              <a:gd name="T15" fmla="*/ 0 w 2880320"/>
              <a:gd name="T16" fmla="*/ 0 h 1224135"/>
              <a:gd name="T17" fmla="*/ 2880320 w 2880320"/>
              <a:gd name="T18" fmla="*/ 1224135 h 1224135"/>
            </a:gdLst>
            <a:ahLst/>
            <a:cxnLst>
              <a:cxn ang="T10">
                <a:pos x="T0" y="T1"/>
              </a:cxn>
              <a:cxn ang="T11">
                <a:pos x="T2" y="T3"/>
              </a:cxn>
              <a:cxn ang="T12">
                <a:pos x="T4" y="T5"/>
              </a:cxn>
              <a:cxn ang="T13">
                <a:pos x="T6" y="T7"/>
              </a:cxn>
              <a:cxn ang="T14">
                <a:pos x="T8" y="T9"/>
              </a:cxn>
            </a:cxnLst>
            <a:rect l="T15" t="T16" r="T17" b="T18"/>
            <a:pathLst>
              <a:path w="2880320" h="1224135">
                <a:moveTo>
                  <a:pt x="0" y="0"/>
                </a:moveTo>
                <a:lnTo>
                  <a:pt x="2268253" y="0"/>
                </a:lnTo>
                <a:lnTo>
                  <a:pt x="2880320" y="612068"/>
                </a:lnTo>
                <a:lnTo>
                  <a:pt x="2268253" y="1224135"/>
                </a:lnTo>
                <a:lnTo>
                  <a:pt x="0" y="1224135"/>
                </a:lnTo>
              </a:path>
            </a:pathLst>
          </a:custGeom>
          <a:gradFill rotWithShape="1">
            <a:gsLst>
              <a:gs pos="0">
                <a:srgbClr val="FFFF00"/>
              </a:gs>
              <a:gs pos="73000">
                <a:srgbClr val="79B539"/>
              </a:gs>
              <a:gs pos="84000">
                <a:srgbClr val="92D946"/>
              </a:gs>
              <a:gs pos="92999">
                <a:srgbClr val="6BAD23"/>
              </a:gs>
              <a:gs pos="100000">
                <a:srgbClr val="6BAD23"/>
              </a:gs>
            </a:gsLst>
            <a:path path="rect">
              <a:fillToRect l="100000" t="100000"/>
            </a:path>
          </a:gradFill>
          <a:ln w="19050" cap="flat" cmpd="sng">
            <a:solidFill>
              <a:srgbClr val="C1E11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61" name="椭圆 51"/>
          <p:cNvSpPr>
            <a:spLocks noChangeArrowheads="1"/>
          </p:cNvSpPr>
          <p:nvPr/>
        </p:nvSpPr>
        <p:spPr bwMode="auto">
          <a:xfrm>
            <a:off x="8258175" y="4724400"/>
            <a:ext cx="1193800" cy="1193800"/>
          </a:xfrm>
          <a:prstGeom prst="ellipse">
            <a:avLst/>
          </a:prstGeom>
          <a:gradFill rotWithShape="1">
            <a:gsLst>
              <a:gs pos="0">
                <a:srgbClr val="FFFF00"/>
              </a:gs>
              <a:gs pos="95000">
                <a:srgbClr val="79B539"/>
              </a:gs>
              <a:gs pos="100000">
                <a:srgbClr val="92D946"/>
              </a:gs>
            </a:gsLst>
            <a:path path="rect">
              <a:fillToRect l="50000" t="50000" r="50000" b="50000"/>
            </a:path>
          </a:gradFill>
          <a:ln w="25400"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39962" name="TextBox 52"/>
          <p:cNvSpPr>
            <a:spLocks noChangeArrowheads="1"/>
          </p:cNvSpPr>
          <p:nvPr/>
        </p:nvSpPr>
        <p:spPr bwMode="auto">
          <a:xfrm flipH="1">
            <a:off x="8281989" y="5064126"/>
            <a:ext cx="1127125"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pPr>
            <a:r>
              <a:rPr lang="en-US" altLang="zh-CN" sz="48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04</a:t>
            </a:r>
            <a:endParaRPr lang="zh-CN" altLang="en-US" sz="48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39963" name="TextBox 53"/>
          <p:cNvSpPr>
            <a:spLocks noChangeArrowheads="1"/>
          </p:cNvSpPr>
          <p:nvPr/>
        </p:nvSpPr>
        <p:spPr bwMode="auto">
          <a:xfrm>
            <a:off x="8356600" y="2044701"/>
            <a:ext cx="112395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39964" name="TextBox 54"/>
          <p:cNvSpPr>
            <a:spLocks noChangeArrowheads="1"/>
          </p:cNvSpPr>
          <p:nvPr/>
        </p:nvSpPr>
        <p:spPr bwMode="auto">
          <a:xfrm>
            <a:off x="2566989" y="549276"/>
            <a:ext cx="71199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i="1">
                <a:solidFill>
                  <a:srgbClr val="3F3F3F"/>
                </a:solidFill>
                <a:latin typeface="Arial Rounded MT Bold" panose="020F0704030504030204" pitchFamily="34" charset="0"/>
                <a:ea typeface="微软雅黑" panose="020B0503020204020204" pitchFamily="34" charset="-122"/>
                <a:sym typeface="Times New Roman" panose="02020603050405020304" pitchFamily="18" charset="0"/>
              </a:rPr>
              <a:t>Click here to add your title</a:t>
            </a:r>
            <a:endParaRPr lang="zh-CN" altLang="en-US"/>
          </a:p>
        </p:txBody>
      </p:sp>
    </p:spTree>
    <p:extLst>
      <p:ext uri="{BB962C8B-B14F-4D97-AF65-F5344CB8AC3E}">
        <p14:creationId xmlns:p14="http://schemas.microsoft.com/office/powerpoint/2010/main" val="24142168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4"/>
          <p:cNvSpPr>
            <a:spLocks noGrp="1"/>
          </p:cNvSpPr>
          <p:nvPr>
            <p:ph type="sldNum" sz="quarter" idx="12"/>
          </p:nvPr>
        </p:nvSpPr>
        <p:spPr/>
        <p:txBody>
          <a:bodyPr/>
          <a:lstStyle/>
          <a:p>
            <a:fld id="{10E1C805-F9AF-45A1-9485-B790D9EE1826}" type="slidenum">
              <a:rPr lang="zh-CN" altLang="en-US"/>
              <a:pPr/>
              <a:t>5</a:t>
            </a:fld>
            <a:endParaRPr lang="zh-CN" altLang="en-US" sz="1800">
              <a:solidFill>
                <a:schemeClr val="tx1"/>
              </a:solidFill>
              <a:latin typeface="Arial" panose="020B0604020202020204" pitchFamily="34" charset="0"/>
            </a:endParaRPr>
          </a:p>
        </p:txBody>
      </p:sp>
      <p:pic>
        <p:nvPicPr>
          <p:cNvPr id="41986" name="图片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51088" y="496888"/>
            <a:ext cx="3670300" cy="242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图片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0613" y="523876"/>
            <a:ext cx="3670300" cy="242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6238" y="2947988"/>
            <a:ext cx="3670300" cy="242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9" name="TextBox 14"/>
          <p:cNvSpPr>
            <a:spLocks noChangeArrowheads="1"/>
          </p:cNvSpPr>
          <p:nvPr/>
        </p:nvSpPr>
        <p:spPr bwMode="auto">
          <a:xfrm>
            <a:off x="3200401" y="1087438"/>
            <a:ext cx="25066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4F6128"/>
                </a:solidFill>
                <a:latin typeface="浪漫雅圆" charset="-122"/>
                <a:ea typeface="微软雅黑" panose="020B0503020204020204" pitchFamily="34" charset="-122"/>
                <a:sym typeface="Times New Roman" panose="02020603050405020304" pitchFamily="18" charset="0"/>
              </a:rPr>
              <a:t>YOUR TEXT</a:t>
            </a:r>
          </a:p>
        </p:txBody>
      </p:sp>
      <p:sp>
        <p:nvSpPr>
          <p:cNvPr id="41990" name="TextBox 15"/>
          <p:cNvSpPr>
            <a:spLocks noChangeArrowheads="1"/>
          </p:cNvSpPr>
          <p:nvPr/>
        </p:nvSpPr>
        <p:spPr bwMode="auto">
          <a:xfrm>
            <a:off x="3043239" y="1492250"/>
            <a:ext cx="2808287"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00" b="1" i="1">
                <a:solidFill>
                  <a:srgbClr val="262626"/>
                </a:solidFill>
                <a:ea typeface="微软雅黑" panose="020B0503020204020204" pitchFamily="34" charset="-122"/>
                <a:sym typeface="Arial" panose="020B0604020202020204" pitchFamily="34" charset="0"/>
              </a:rPr>
              <a:t>Click here to add your text. Click here to add your text. Click here to add your text. </a:t>
            </a:r>
            <a:endParaRPr lang="en-US" altLang="zh-CN" sz="1400">
              <a:solidFill>
                <a:srgbClr val="262626"/>
              </a:solidFill>
              <a:ea typeface="微软雅黑" panose="020B0503020204020204" pitchFamily="34" charset="-122"/>
              <a:sym typeface="Arial" panose="020B0604020202020204" pitchFamily="34" charset="0"/>
            </a:endParaRPr>
          </a:p>
        </p:txBody>
      </p:sp>
      <p:sp>
        <p:nvSpPr>
          <p:cNvPr id="41991" name="TextBox 16"/>
          <p:cNvSpPr>
            <a:spLocks noChangeArrowheads="1"/>
          </p:cNvSpPr>
          <p:nvPr/>
        </p:nvSpPr>
        <p:spPr bwMode="auto">
          <a:xfrm>
            <a:off x="6989764" y="1087438"/>
            <a:ext cx="2505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4F6128"/>
                </a:solidFill>
                <a:latin typeface="浪漫雅圆" charset="-122"/>
                <a:ea typeface="微软雅黑" panose="020B0503020204020204" pitchFamily="34" charset="-122"/>
                <a:sym typeface="Times New Roman" panose="02020603050405020304" pitchFamily="18" charset="0"/>
              </a:rPr>
              <a:t>YOUR TEXT</a:t>
            </a:r>
          </a:p>
        </p:txBody>
      </p:sp>
      <p:sp>
        <p:nvSpPr>
          <p:cNvPr id="41992" name="TextBox 17"/>
          <p:cNvSpPr>
            <a:spLocks noChangeArrowheads="1"/>
          </p:cNvSpPr>
          <p:nvPr/>
        </p:nvSpPr>
        <p:spPr bwMode="auto">
          <a:xfrm>
            <a:off x="6831014" y="1492250"/>
            <a:ext cx="2808287"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00" b="1" i="1">
                <a:solidFill>
                  <a:srgbClr val="262626"/>
                </a:solidFill>
                <a:ea typeface="微软雅黑" panose="020B0503020204020204" pitchFamily="34" charset="-122"/>
                <a:sym typeface="Arial" panose="020B0604020202020204" pitchFamily="34" charset="0"/>
              </a:rPr>
              <a:t>Click here to add your text. Click here to add your text. Click here to add your text. </a:t>
            </a:r>
            <a:endParaRPr lang="en-US" altLang="zh-CN" sz="1400">
              <a:solidFill>
                <a:srgbClr val="262626"/>
              </a:solidFill>
              <a:ea typeface="微软雅黑" panose="020B0503020204020204" pitchFamily="34" charset="-122"/>
              <a:sym typeface="Arial" panose="020B0604020202020204" pitchFamily="34" charset="0"/>
            </a:endParaRPr>
          </a:p>
        </p:txBody>
      </p:sp>
      <p:sp>
        <p:nvSpPr>
          <p:cNvPr id="41993" name="TextBox 18"/>
          <p:cNvSpPr>
            <a:spLocks noChangeArrowheads="1"/>
          </p:cNvSpPr>
          <p:nvPr/>
        </p:nvSpPr>
        <p:spPr bwMode="auto">
          <a:xfrm>
            <a:off x="5087939" y="3540125"/>
            <a:ext cx="2505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4F6128"/>
                </a:solidFill>
                <a:latin typeface="浪漫雅圆" charset="-122"/>
                <a:ea typeface="微软雅黑" panose="020B0503020204020204" pitchFamily="34" charset="-122"/>
                <a:sym typeface="Times New Roman" panose="02020603050405020304" pitchFamily="18" charset="0"/>
              </a:rPr>
              <a:t>YOUR TEXT</a:t>
            </a:r>
          </a:p>
        </p:txBody>
      </p:sp>
      <p:sp>
        <p:nvSpPr>
          <p:cNvPr id="41994" name="TextBox 19"/>
          <p:cNvSpPr>
            <a:spLocks noChangeArrowheads="1"/>
          </p:cNvSpPr>
          <p:nvPr/>
        </p:nvSpPr>
        <p:spPr bwMode="auto">
          <a:xfrm>
            <a:off x="4929189" y="3943350"/>
            <a:ext cx="2808287"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00" b="1" i="1">
                <a:solidFill>
                  <a:srgbClr val="262626"/>
                </a:solidFill>
                <a:ea typeface="微软雅黑" panose="020B0503020204020204" pitchFamily="34" charset="-122"/>
                <a:sym typeface="Arial" panose="020B0604020202020204" pitchFamily="34" charset="0"/>
              </a:rPr>
              <a:t>Click here to add your text. Click here to add your text. Click here to add your text. </a:t>
            </a:r>
            <a:endParaRPr lang="en-US" altLang="zh-CN" sz="1400">
              <a:solidFill>
                <a:srgbClr val="262626"/>
              </a:solidFill>
              <a:ea typeface="微软雅黑" panose="020B0503020204020204" pitchFamily="34" charset="-122"/>
              <a:sym typeface="Arial" panose="020B0604020202020204" pitchFamily="34" charset="0"/>
            </a:endParaRPr>
          </a:p>
        </p:txBody>
      </p:sp>
      <p:sp>
        <p:nvSpPr>
          <p:cNvPr id="41995" name="TextBox 20"/>
          <p:cNvSpPr>
            <a:spLocks noChangeArrowheads="1"/>
          </p:cNvSpPr>
          <p:nvPr/>
        </p:nvSpPr>
        <p:spPr bwMode="auto">
          <a:xfrm>
            <a:off x="2566988" y="5540375"/>
            <a:ext cx="721201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b="1" i="1">
                <a:solidFill>
                  <a:srgbClr val="4F6128"/>
                </a:solidFill>
                <a:latin typeface="浪漫雅圆" charset="-122"/>
                <a:ea typeface="微软雅黑" panose="020B0503020204020204" pitchFamily="34" charset="-122"/>
                <a:sym typeface="方正兰亭黑_GBK" charset="-122"/>
              </a:rPr>
              <a:t>Click here to add your title</a:t>
            </a:r>
            <a:endParaRPr lang="zh-CN" altLang="en-US" sz="4400" b="1" i="1">
              <a:solidFill>
                <a:srgbClr val="4F6128"/>
              </a:solidFill>
              <a:latin typeface="浪漫雅圆" charset="-122"/>
              <a:ea typeface="微软雅黑" panose="020B0503020204020204" pitchFamily="34" charset="-122"/>
              <a:sym typeface="方正兰亭黑_GBK" charset="-122"/>
            </a:endParaRPr>
          </a:p>
        </p:txBody>
      </p:sp>
    </p:spTree>
    <p:extLst>
      <p:ext uri="{BB962C8B-B14F-4D97-AF65-F5344CB8AC3E}">
        <p14:creationId xmlns:p14="http://schemas.microsoft.com/office/powerpoint/2010/main" val="11597424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灯片编号占位符 4"/>
          <p:cNvSpPr>
            <a:spLocks noGrp="1"/>
          </p:cNvSpPr>
          <p:nvPr>
            <p:ph type="sldNum" sz="quarter" idx="12"/>
          </p:nvPr>
        </p:nvSpPr>
        <p:spPr/>
        <p:txBody>
          <a:bodyPr/>
          <a:lstStyle/>
          <a:p>
            <a:fld id="{AC2BC698-E55F-4898-BDAA-C72B547FE5BE}" type="slidenum">
              <a:rPr lang="zh-CN" altLang="en-US"/>
              <a:pPr/>
              <a:t>6</a:t>
            </a:fld>
            <a:endParaRPr lang="zh-CN" altLang="en-US" sz="1800">
              <a:solidFill>
                <a:schemeClr val="tx1"/>
              </a:solidFill>
              <a:latin typeface="Arial" panose="020B0604020202020204" pitchFamily="34" charset="0"/>
            </a:endParaRPr>
          </a:p>
        </p:txBody>
      </p:sp>
      <p:pic>
        <p:nvPicPr>
          <p:cNvPr id="101378" name="图片 14"/>
          <p:cNvPicPr>
            <a:picLocks noChangeAspect="1" noChangeArrowheads="1"/>
          </p:cNvPicPr>
          <p:nvPr/>
        </p:nvPicPr>
        <p:blipFill>
          <a:blip r:embed="rId3">
            <a:extLst>
              <a:ext uri="{28A0092B-C50C-407E-A947-70E740481C1C}">
                <a14:useLocalDpi xmlns:a14="http://schemas.microsoft.com/office/drawing/2010/main" val="0"/>
              </a:ext>
            </a:extLst>
          </a:blip>
          <a:srcRect l="11162" t="7288" r="21945" b="14313"/>
          <a:stretch>
            <a:fillRect/>
          </a:stretch>
        </p:blipFill>
        <p:spPr bwMode="auto">
          <a:xfrm>
            <a:off x="1844676" y="692151"/>
            <a:ext cx="2308225" cy="45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79" name="图片 15"/>
          <p:cNvPicPr>
            <a:picLocks noChangeAspect="1" noChangeArrowheads="1"/>
          </p:cNvPicPr>
          <p:nvPr/>
        </p:nvPicPr>
        <p:blipFill>
          <a:blip r:embed="rId3">
            <a:extLst>
              <a:ext uri="{28A0092B-C50C-407E-A947-70E740481C1C}">
                <a14:useLocalDpi xmlns:a14="http://schemas.microsoft.com/office/drawing/2010/main" val="0"/>
              </a:ext>
            </a:extLst>
          </a:blip>
          <a:srcRect l="11162" t="7288" r="21945" b="14313"/>
          <a:stretch>
            <a:fillRect/>
          </a:stretch>
        </p:blipFill>
        <p:spPr bwMode="auto">
          <a:xfrm>
            <a:off x="3929064" y="692151"/>
            <a:ext cx="2306637" cy="45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0" name="图片 16"/>
          <p:cNvPicPr>
            <a:picLocks noChangeAspect="1" noChangeArrowheads="1"/>
          </p:cNvPicPr>
          <p:nvPr/>
        </p:nvPicPr>
        <p:blipFill>
          <a:blip r:embed="rId3">
            <a:extLst>
              <a:ext uri="{28A0092B-C50C-407E-A947-70E740481C1C}">
                <a14:useLocalDpi xmlns:a14="http://schemas.microsoft.com/office/drawing/2010/main" val="0"/>
              </a:ext>
            </a:extLst>
          </a:blip>
          <a:srcRect l="11162" t="7288" r="21945" b="14313"/>
          <a:stretch>
            <a:fillRect/>
          </a:stretch>
        </p:blipFill>
        <p:spPr bwMode="auto">
          <a:xfrm>
            <a:off x="6021389" y="692151"/>
            <a:ext cx="2306637" cy="45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1" name="TextBox 17"/>
          <p:cNvSpPr>
            <a:spLocks noChangeArrowheads="1"/>
          </p:cNvSpPr>
          <p:nvPr/>
        </p:nvSpPr>
        <p:spPr bwMode="auto">
          <a:xfrm flipH="1">
            <a:off x="2357438" y="1006475"/>
            <a:ext cx="1033462"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4800" b="1" i="1">
                <a:solidFill>
                  <a:srgbClr val="4F6128"/>
                </a:solidFill>
                <a:latin typeface="Arial Rounded MT Bold" panose="020F0704030504030204" pitchFamily="34" charset="0"/>
                <a:ea typeface="微软雅黑" panose="020B0503020204020204" pitchFamily="34" charset="-122"/>
                <a:sym typeface="Times New Roman" panose="02020603050405020304" pitchFamily="18" charset="0"/>
              </a:rPr>
              <a:t>01</a:t>
            </a:r>
            <a:endParaRPr lang="zh-CN" altLang="en-US" sz="4800" b="1" i="1">
              <a:solidFill>
                <a:srgbClr val="4F6128"/>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01382" name="TextBox 18"/>
          <p:cNvSpPr>
            <a:spLocks noChangeArrowheads="1"/>
          </p:cNvSpPr>
          <p:nvPr/>
        </p:nvSpPr>
        <p:spPr bwMode="auto">
          <a:xfrm rot="21594277" flipH="1">
            <a:off x="2090739" y="1633539"/>
            <a:ext cx="17049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101383" name="TextBox 19"/>
          <p:cNvSpPr>
            <a:spLocks noChangeArrowheads="1"/>
          </p:cNvSpPr>
          <p:nvPr/>
        </p:nvSpPr>
        <p:spPr bwMode="auto">
          <a:xfrm flipH="1">
            <a:off x="4438651" y="1006475"/>
            <a:ext cx="1033463"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4800" b="1" i="1">
                <a:solidFill>
                  <a:srgbClr val="4F6128"/>
                </a:solidFill>
                <a:latin typeface="Arial Rounded MT Bold" panose="020F0704030504030204" pitchFamily="34" charset="0"/>
                <a:ea typeface="微软雅黑" panose="020B0503020204020204" pitchFamily="34" charset="-122"/>
                <a:sym typeface="Times New Roman" panose="02020603050405020304" pitchFamily="18" charset="0"/>
              </a:rPr>
              <a:t>02</a:t>
            </a:r>
            <a:endParaRPr lang="zh-CN" altLang="en-US" sz="4800" b="1" i="1">
              <a:solidFill>
                <a:srgbClr val="4F6128"/>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01384" name="TextBox 20"/>
          <p:cNvSpPr>
            <a:spLocks noChangeArrowheads="1"/>
          </p:cNvSpPr>
          <p:nvPr/>
        </p:nvSpPr>
        <p:spPr bwMode="auto">
          <a:xfrm rot="21594277" flipH="1">
            <a:off x="4171951" y="1633539"/>
            <a:ext cx="17049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101385" name="TextBox 21"/>
          <p:cNvSpPr>
            <a:spLocks noChangeArrowheads="1"/>
          </p:cNvSpPr>
          <p:nvPr/>
        </p:nvSpPr>
        <p:spPr bwMode="auto">
          <a:xfrm flipH="1">
            <a:off x="6530975" y="1006475"/>
            <a:ext cx="1035050"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4800" b="1" i="1">
                <a:solidFill>
                  <a:srgbClr val="4F6128"/>
                </a:solidFill>
                <a:latin typeface="Arial Rounded MT Bold" panose="020F0704030504030204" pitchFamily="34" charset="0"/>
                <a:ea typeface="微软雅黑" panose="020B0503020204020204" pitchFamily="34" charset="-122"/>
                <a:sym typeface="Times New Roman" panose="02020603050405020304" pitchFamily="18" charset="0"/>
              </a:rPr>
              <a:t>03</a:t>
            </a:r>
            <a:endParaRPr lang="zh-CN" altLang="en-US" sz="4800" b="1" i="1">
              <a:solidFill>
                <a:srgbClr val="4F6128"/>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01386" name="TextBox 22"/>
          <p:cNvSpPr>
            <a:spLocks noChangeArrowheads="1"/>
          </p:cNvSpPr>
          <p:nvPr/>
        </p:nvSpPr>
        <p:spPr bwMode="auto">
          <a:xfrm rot="21594277" flipH="1">
            <a:off x="6264276" y="1633539"/>
            <a:ext cx="17049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101387" name="TextBox 23"/>
          <p:cNvSpPr>
            <a:spLocks noChangeArrowheads="1"/>
          </p:cNvSpPr>
          <p:nvPr/>
        </p:nvSpPr>
        <p:spPr bwMode="auto">
          <a:xfrm>
            <a:off x="3297238" y="5149850"/>
            <a:ext cx="5535612"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b="1" i="1">
                <a:solidFill>
                  <a:srgbClr val="4F6128"/>
                </a:solidFill>
                <a:latin typeface="Arial Rounded MT Bold" panose="020F0704030504030204" pitchFamily="34" charset="0"/>
                <a:ea typeface="微软雅黑" panose="020B0503020204020204" pitchFamily="34" charset="-122"/>
                <a:sym typeface="Times New Roman" panose="02020603050405020304" pitchFamily="18" charset="0"/>
              </a:rPr>
              <a:t>Click here to add your title</a:t>
            </a:r>
            <a:endParaRPr lang="zh-CN" altLang="en-US"/>
          </a:p>
        </p:txBody>
      </p:sp>
      <p:pic>
        <p:nvPicPr>
          <p:cNvPr id="101388" name="图片 24"/>
          <p:cNvPicPr>
            <a:picLocks noChangeAspect="1" noChangeArrowheads="1"/>
          </p:cNvPicPr>
          <p:nvPr/>
        </p:nvPicPr>
        <p:blipFill>
          <a:blip r:embed="rId3">
            <a:extLst>
              <a:ext uri="{28A0092B-C50C-407E-A947-70E740481C1C}">
                <a14:useLocalDpi xmlns:a14="http://schemas.microsoft.com/office/drawing/2010/main" val="0"/>
              </a:ext>
            </a:extLst>
          </a:blip>
          <a:srcRect l="11162" t="7288" r="21945" b="14313"/>
          <a:stretch>
            <a:fillRect/>
          </a:stretch>
        </p:blipFill>
        <p:spPr bwMode="auto">
          <a:xfrm>
            <a:off x="8108951" y="692151"/>
            <a:ext cx="2308225" cy="45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9" name="TextBox 25"/>
          <p:cNvSpPr>
            <a:spLocks noChangeArrowheads="1"/>
          </p:cNvSpPr>
          <p:nvPr/>
        </p:nvSpPr>
        <p:spPr bwMode="auto">
          <a:xfrm flipH="1">
            <a:off x="8620126" y="1006476"/>
            <a:ext cx="1033463"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4800" b="1" i="1">
                <a:solidFill>
                  <a:srgbClr val="4F6128"/>
                </a:solidFill>
                <a:latin typeface="Arial Rounded MT Bold" panose="020F0704030504030204" pitchFamily="34" charset="0"/>
                <a:ea typeface="微软雅黑" panose="020B0503020204020204" pitchFamily="34" charset="-122"/>
                <a:sym typeface="Times New Roman" panose="02020603050405020304" pitchFamily="18" charset="0"/>
              </a:rPr>
              <a:t>04</a:t>
            </a:r>
            <a:endParaRPr lang="zh-CN" altLang="en-US" sz="4800" b="1" i="1">
              <a:solidFill>
                <a:srgbClr val="4F6128"/>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01390" name="TextBox 26"/>
          <p:cNvSpPr>
            <a:spLocks noChangeArrowheads="1"/>
          </p:cNvSpPr>
          <p:nvPr/>
        </p:nvSpPr>
        <p:spPr bwMode="auto">
          <a:xfrm rot="21594277" flipH="1">
            <a:off x="8353426" y="1633539"/>
            <a:ext cx="17049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3F3F3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Tree>
    <p:extLst>
      <p:ext uri="{BB962C8B-B14F-4D97-AF65-F5344CB8AC3E}">
        <p14:creationId xmlns:p14="http://schemas.microsoft.com/office/powerpoint/2010/main" val="36383106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4"/>
          <p:cNvSpPr>
            <a:spLocks noGrp="1"/>
          </p:cNvSpPr>
          <p:nvPr>
            <p:ph type="sldNum" sz="quarter" idx="12"/>
          </p:nvPr>
        </p:nvSpPr>
        <p:spPr/>
        <p:txBody>
          <a:bodyPr/>
          <a:lstStyle/>
          <a:p>
            <a:fld id="{CB5499A4-86C7-4931-986A-7E3B7CBAA49F}" type="slidenum">
              <a:rPr lang="zh-CN" altLang="en-US"/>
              <a:pPr/>
              <a:t>7</a:t>
            </a:fld>
            <a:endParaRPr lang="zh-CN" altLang="en-US" sz="1800">
              <a:solidFill>
                <a:schemeClr val="tx1"/>
              </a:solidFill>
              <a:latin typeface="Arial" panose="020B0604020202020204" pitchFamily="34" charset="0"/>
            </a:endParaRPr>
          </a:p>
        </p:txBody>
      </p:sp>
      <p:grpSp>
        <p:nvGrpSpPr>
          <p:cNvPr id="263170" name="组合 20"/>
          <p:cNvGrpSpPr>
            <a:grpSpLocks/>
          </p:cNvGrpSpPr>
          <p:nvPr/>
        </p:nvGrpSpPr>
        <p:grpSpPr bwMode="auto">
          <a:xfrm>
            <a:off x="7421563" y="793751"/>
            <a:ext cx="2406650" cy="2335213"/>
            <a:chOff x="0" y="0"/>
            <a:chExt cx="4507604" cy="4372081"/>
          </a:xfrm>
        </p:grpSpPr>
        <p:pic>
          <p:nvPicPr>
            <p:cNvPr id="263171" name="图片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7263" y="0"/>
              <a:ext cx="1370341" cy="146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172" name="图片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24462"/>
              <a:ext cx="4114286" cy="3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73" name="Oval 65"/>
            <p:cNvSpPr>
              <a:spLocks noChangeArrowheads="1"/>
            </p:cNvSpPr>
            <p:nvPr/>
          </p:nvSpPr>
          <p:spPr bwMode="auto">
            <a:xfrm rot="10800000" flipV="1">
              <a:off x="1042937" y="4032448"/>
              <a:ext cx="2094326" cy="282409"/>
            </a:xfrm>
            <a:prstGeom prst="ellipse">
              <a:avLst/>
            </a:prstGeom>
            <a:gradFill rotWithShape="1">
              <a:gsLst>
                <a:gs pos="0">
                  <a:srgbClr val="7F7F7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grpSp>
        <p:nvGrpSpPr>
          <p:cNvPr id="263174" name="组合 24"/>
          <p:cNvGrpSpPr>
            <a:grpSpLocks/>
          </p:cNvGrpSpPr>
          <p:nvPr/>
        </p:nvGrpSpPr>
        <p:grpSpPr bwMode="auto">
          <a:xfrm>
            <a:off x="5114925" y="1177926"/>
            <a:ext cx="2967038" cy="2879725"/>
            <a:chOff x="0" y="0"/>
            <a:chExt cx="4507604" cy="4372081"/>
          </a:xfrm>
        </p:grpSpPr>
        <p:pic>
          <p:nvPicPr>
            <p:cNvPr id="263175" name="图片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7263" y="0"/>
              <a:ext cx="1370341" cy="146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176" name="图片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24462"/>
              <a:ext cx="4114286" cy="3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77" name="Oval 65"/>
            <p:cNvSpPr>
              <a:spLocks noChangeArrowheads="1"/>
            </p:cNvSpPr>
            <p:nvPr/>
          </p:nvSpPr>
          <p:spPr bwMode="auto">
            <a:xfrm rot="10800000" flipV="1">
              <a:off x="1042937" y="4032448"/>
              <a:ext cx="2094326" cy="282409"/>
            </a:xfrm>
            <a:prstGeom prst="ellipse">
              <a:avLst/>
            </a:prstGeom>
            <a:gradFill rotWithShape="1">
              <a:gsLst>
                <a:gs pos="0">
                  <a:srgbClr val="7F7F7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grpSp>
        <p:nvGrpSpPr>
          <p:cNvPr id="263178" name="组合 28"/>
          <p:cNvGrpSpPr>
            <a:grpSpLocks/>
          </p:cNvGrpSpPr>
          <p:nvPr/>
        </p:nvGrpSpPr>
        <p:grpSpPr bwMode="auto">
          <a:xfrm>
            <a:off x="1939926" y="1444626"/>
            <a:ext cx="3984625" cy="3863975"/>
            <a:chOff x="0" y="0"/>
            <a:chExt cx="4507604" cy="4372081"/>
          </a:xfrm>
        </p:grpSpPr>
        <p:pic>
          <p:nvPicPr>
            <p:cNvPr id="263179" name="图片 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7263" y="0"/>
              <a:ext cx="1370341" cy="146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180" name="图片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24462"/>
              <a:ext cx="4114286" cy="38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81" name="Oval 65"/>
            <p:cNvSpPr>
              <a:spLocks noChangeArrowheads="1"/>
            </p:cNvSpPr>
            <p:nvPr/>
          </p:nvSpPr>
          <p:spPr bwMode="auto">
            <a:xfrm rot="10800000" flipV="1">
              <a:off x="1042937" y="4032448"/>
              <a:ext cx="2094326" cy="282409"/>
            </a:xfrm>
            <a:prstGeom prst="ellipse">
              <a:avLst/>
            </a:prstGeom>
            <a:gradFill rotWithShape="1">
              <a:gsLst>
                <a:gs pos="0">
                  <a:srgbClr val="7F7F7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grpSp>
      <p:sp>
        <p:nvSpPr>
          <p:cNvPr id="263182" name="TextBox 32"/>
          <p:cNvSpPr>
            <a:spLocks noChangeArrowheads="1"/>
          </p:cNvSpPr>
          <p:nvPr/>
        </p:nvSpPr>
        <p:spPr bwMode="auto">
          <a:xfrm>
            <a:off x="2282826" y="2914651"/>
            <a:ext cx="295116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Click here to add your text. Click here to add your text. Click here to add your text. </a:t>
            </a:r>
            <a:endParaRPr lang="zh-CN" altLang="en-US"/>
          </a:p>
        </p:txBody>
      </p:sp>
      <p:sp>
        <p:nvSpPr>
          <p:cNvPr id="263183" name="TextBox 33"/>
          <p:cNvSpPr>
            <a:spLocks noChangeArrowheads="1"/>
          </p:cNvSpPr>
          <p:nvPr/>
        </p:nvSpPr>
        <p:spPr bwMode="auto">
          <a:xfrm>
            <a:off x="2282825" y="2571751"/>
            <a:ext cx="2832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000" b="1" i="1">
                <a:solidFill>
                  <a:srgbClr val="FFFFFF"/>
                </a:solidFill>
                <a:latin typeface="Arial Rounded MT Bold" panose="020F0704030504030204" pitchFamily="34" charset="0"/>
                <a:ea typeface="微软雅黑" panose="020B0503020204020204" pitchFamily="34" charset="-122"/>
                <a:sym typeface="Arial" panose="020B0604020202020204" pitchFamily="34" charset="0"/>
              </a:rPr>
              <a:t>YOUR TEXT</a:t>
            </a:r>
            <a:endParaRPr lang="zh-CN" altLang="en-US" sz="2000" b="1" i="1">
              <a:solidFill>
                <a:srgbClr val="FFFFFF"/>
              </a:solidFill>
              <a:latin typeface="Arial Rounded MT Bold" panose="020F0704030504030204" pitchFamily="34" charset="0"/>
              <a:ea typeface="微软雅黑" panose="020B0503020204020204" pitchFamily="34" charset="-122"/>
              <a:sym typeface="Arial" panose="020B0604020202020204" pitchFamily="34" charset="0"/>
            </a:endParaRPr>
          </a:p>
        </p:txBody>
      </p:sp>
      <p:sp>
        <p:nvSpPr>
          <p:cNvPr id="263184" name="TextBox 34"/>
          <p:cNvSpPr>
            <a:spLocks noChangeArrowheads="1"/>
          </p:cNvSpPr>
          <p:nvPr/>
        </p:nvSpPr>
        <p:spPr bwMode="auto">
          <a:xfrm>
            <a:off x="5867400" y="2193925"/>
            <a:ext cx="170815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263185" name="TextBox 35"/>
          <p:cNvSpPr>
            <a:spLocks noChangeArrowheads="1"/>
          </p:cNvSpPr>
          <p:nvPr/>
        </p:nvSpPr>
        <p:spPr bwMode="auto">
          <a:xfrm>
            <a:off x="5867400" y="1852614"/>
            <a:ext cx="18224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000" b="1" i="1">
                <a:solidFill>
                  <a:srgbClr val="FFFFFF"/>
                </a:solidFill>
                <a:latin typeface="Arial Rounded MT Bold" panose="020F0704030504030204" pitchFamily="34" charset="0"/>
                <a:ea typeface="微软雅黑" panose="020B0503020204020204" pitchFamily="34" charset="-122"/>
                <a:sym typeface="Arial" panose="020B0604020202020204" pitchFamily="34" charset="0"/>
              </a:rPr>
              <a:t>YOUR TEXT</a:t>
            </a:r>
            <a:endParaRPr lang="zh-CN" altLang="en-US" sz="2000" b="1" i="1">
              <a:solidFill>
                <a:srgbClr val="FFFFFF"/>
              </a:solidFill>
              <a:latin typeface="Arial Rounded MT Bold" panose="020F0704030504030204" pitchFamily="34" charset="0"/>
              <a:ea typeface="微软雅黑" panose="020B0503020204020204" pitchFamily="34" charset="-122"/>
              <a:sym typeface="Arial" panose="020B0604020202020204" pitchFamily="34" charset="0"/>
            </a:endParaRPr>
          </a:p>
        </p:txBody>
      </p:sp>
      <p:sp>
        <p:nvSpPr>
          <p:cNvPr id="263186" name="TextBox 36"/>
          <p:cNvSpPr>
            <a:spLocks noChangeArrowheads="1"/>
          </p:cNvSpPr>
          <p:nvPr/>
        </p:nvSpPr>
        <p:spPr bwMode="auto">
          <a:xfrm>
            <a:off x="8027988" y="1617664"/>
            <a:ext cx="122396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400" b="1" i="1">
                <a:solidFill>
                  <a:srgbClr val="FFFFFF"/>
                </a:solidFill>
                <a:ea typeface="微软雅黑" panose="020B0503020204020204" pitchFamily="34" charset="-122"/>
                <a:sym typeface="Arial" panose="020B0604020202020204" pitchFamily="34" charset="0"/>
              </a:rPr>
              <a:t>Click here to add your text. Click here to add your text. </a:t>
            </a:r>
          </a:p>
        </p:txBody>
      </p:sp>
      <p:sp>
        <p:nvSpPr>
          <p:cNvPr id="263187" name="TextBox 37"/>
          <p:cNvSpPr>
            <a:spLocks noChangeArrowheads="1"/>
          </p:cNvSpPr>
          <p:nvPr/>
        </p:nvSpPr>
        <p:spPr bwMode="auto">
          <a:xfrm>
            <a:off x="7956550" y="1274763"/>
            <a:ext cx="1822450"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1600" b="1" i="1">
                <a:solidFill>
                  <a:srgbClr val="FFFFFF"/>
                </a:solidFill>
                <a:latin typeface="Arial Rounded MT Bold" panose="020F0704030504030204" pitchFamily="34" charset="0"/>
                <a:ea typeface="微软雅黑" panose="020B0503020204020204" pitchFamily="34" charset="-122"/>
                <a:sym typeface="Arial" panose="020B0604020202020204" pitchFamily="34" charset="0"/>
              </a:rPr>
              <a:t>YOUR TEXT</a:t>
            </a:r>
            <a:endParaRPr lang="zh-CN" altLang="en-US" sz="1600" b="1" i="1">
              <a:solidFill>
                <a:srgbClr val="FFFFFF"/>
              </a:solidFill>
              <a:latin typeface="Arial Rounded MT Bold" panose="020F0704030504030204" pitchFamily="34" charset="0"/>
              <a:ea typeface="微软雅黑" panose="020B0503020204020204" pitchFamily="34" charset="-122"/>
              <a:sym typeface="Arial" panose="020B0604020202020204" pitchFamily="34" charset="0"/>
            </a:endParaRPr>
          </a:p>
        </p:txBody>
      </p:sp>
      <p:sp>
        <p:nvSpPr>
          <p:cNvPr id="263188" name="TextBox 38"/>
          <p:cNvSpPr>
            <a:spLocks noChangeArrowheads="1"/>
          </p:cNvSpPr>
          <p:nvPr/>
        </p:nvSpPr>
        <p:spPr bwMode="auto">
          <a:xfrm>
            <a:off x="5575301" y="4532313"/>
            <a:ext cx="49133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i="1">
                <a:solidFill>
                  <a:srgbClr val="595959"/>
                </a:solidFill>
                <a:latin typeface="Arial Rounded MT Bold" panose="020F0704030504030204" pitchFamily="34" charset="0"/>
                <a:ea typeface="微软雅黑" panose="020B0503020204020204" pitchFamily="34" charset="-122"/>
                <a:sym typeface="Times New Roman" panose="02020603050405020304" pitchFamily="18" charset="0"/>
              </a:rPr>
              <a:t>Click here to add your title</a:t>
            </a:r>
            <a:endParaRPr lang="zh-CN" altLang="en-US"/>
          </a:p>
        </p:txBody>
      </p:sp>
    </p:spTree>
    <p:extLst>
      <p:ext uri="{BB962C8B-B14F-4D97-AF65-F5344CB8AC3E}">
        <p14:creationId xmlns:p14="http://schemas.microsoft.com/office/powerpoint/2010/main" val="11227910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灯片编号占位符 4"/>
          <p:cNvSpPr>
            <a:spLocks noGrp="1"/>
          </p:cNvSpPr>
          <p:nvPr>
            <p:ph type="sldNum" sz="quarter" idx="12"/>
          </p:nvPr>
        </p:nvSpPr>
        <p:spPr/>
        <p:txBody>
          <a:bodyPr/>
          <a:lstStyle/>
          <a:p>
            <a:fld id="{AD053560-BFEA-42B1-A64C-50A058F12658}" type="slidenum">
              <a:rPr lang="zh-CN" altLang="en-US"/>
              <a:pPr/>
              <a:t>8</a:t>
            </a:fld>
            <a:endParaRPr lang="zh-CN" altLang="en-US" sz="1800">
              <a:solidFill>
                <a:schemeClr val="tx1"/>
              </a:solidFill>
              <a:latin typeface="Arial" panose="020B0604020202020204" pitchFamily="34" charset="0"/>
            </a:endParaRPr>
          </a:p>
        </p:txBody>
      </p:sp>
      <p:pic>
        <p:nvPicPr>
          <p:cNvPr id="132098" name="图片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925477">
            <a:off x="6923088" y="3348038"/>
            <a:ext cx="1023938"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099" name="图片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1200" y="752475"/>
            <a:ext cx="1023938"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00" name="图片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9134476" y="2168525"/>
            <a:ext cx="1533525"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01" name="图片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8926" y="1301750"/>
            <a:ext cx="1535113"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2102" name="组合 23"/>
          <p:cNvGrpSpPr>
            <a:grpSpLocks noChangeAspect="1"/>
          </p:cNvGrpSpPr>
          <p:nvPr/>
        </p:nvGrpSpPr>
        <p:grpSpPr bwMode="auto">
          <a:xfrm>
            <a:off x="2030414" y="1022350"/>
            <a:ext cx="8385175" cy="3702050"/>
            <a:chOff x="0" y="0"/>
            <a:chExt cx="12197715" cy="5385427"/>
          </a:xfrm>
        </p:grpSpPr>
        <p:pic>
          <p:nvPicPr>
            <p:cNvPr id="132103" name="图片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32188" y="405406"/>
              <a:ext cx="4565527" cy="4980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04" name="图片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8951"/>
              <a:ext cx="3925500" cy="468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05" name="图片 2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56615" y="0"/>
              <a:ext cx="3907213" cy="466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06" name="图片 2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19620" y="8951"/>
              <a:ext cx="4096174" cy="4778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2107" name="TextBox 28"/>
          <p:cNvSpPr>
            <a:spLocks noChangeArrowheads="1"/>
          </p:cNvSpPr>
          <p:nvPr/>
        </p:nvSpPr>
        <p:spPr bwMode="auto">
          <a:xfrm rot="543930">
            <a:off x="2613026" y="1919397"/>
            <a:ext cx="152876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595959"/>
                </a:solidFill>
                <a:ea typeface="微软雅黑" panose="020B0503020204020204" pitchFamily="34" charset="-122"/>
                <a:sym typeface="Arial" panose="020B0604020202020204" pitchFamily="34" charset="0"/>
              </a:rPr>
              <a:t>Click here to add your text. Click here to add your text. Click here to add your text. Click here to add your text. </a:t>
            </a:r>
            <a:endParaRPr lang="zh-CN" altLang="en-US"/>
          </a:p>
        </p:txBody>
      </p:sp>
      <p:sp>
        <p:nvSpPr>
          <p:cNvPr id="132108" name="TextBox 29"/>
          <p:cNvSpPr>
            <a:spLocks noChangeArrowheads="1"/>
          </p:cNvSpPr>
          <p:nvPr/>
        </p:nvSpPr>
        <p:spPr bwMode="auto">
          <a:xfrm rot="524179">
            <a:off x="2701925" y="1682751"/>
            <a:ext cx="14303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000" b="1" i="1">
                <a:solidFill>
                  <a:srgbClr val="595959"/>
                </a:solidFill>
                <a:ea typeface="微软雅黑" panose="020B0503020204020204" pitchFamily="34" charset="-122"/>
                <a:sym typeface="Arial" panose="020B0604020202020204" pitchFamily="34" charset="0"/>
              </a:rPr>
              <a:t>Your</a:t>
            </a:r>
            <a:r>
              <a:rPr lang="en-US" altLang="zh-CN" sz="1600" b="1" i="1">
                <a:solidFill>
                  <a:srgbClr val="595959"/>
                </a:solidFill>
                <a:ea typeface="微软雅黑" panose="020B0503020204020204" pitchFamily="34" charset="-122"/>
                <a:sym typeface="Arial" panose="020B0604020202020204" pitchFamily="34" charset="0"/>
              </a:rPr>
              <a:t>  </a:t>
            </a:r>
            <a:r>
              <a:rPr lang="en-US" altLang="zh-CN" sz="2000" b="1" i="1">
                <a:solidFill>
                  <a:srgbClr val="595959"/>
                </a:solidFill>
                <a:ea typeface="微软雅黑" panose="020B0503020204020204" pitchFamily="34" charset="-122"/>
                <a:sym typeface="Arial" panose="020B0604020202020204" pitchFamily="34" charset="0"/>
              </a:rPr>
              <a:t>text</a:t>
            </a:r>
            <a:endParaRPr lang="zh-CN" altLang="en-US" sz="2000" b="1" i="1">
              <a:solidFill>
                <a:srgbClr val="595959"/>
              </a:solidFill>
              <a:ea typeface="微软雅黑" panose="020B0503020204020204" pitchFamily="34" charset="-122"/>
              <a:sym typeface="Arial" panose="020B0604020202020204" pitchFamily="34" charset="0"/>
            </a:endParaRPr>
          </a:p>
        </p:txBody>
      </p:sp>
      <p:sp>
        <p:nvSpPr>
          <p:cNvPr id="132109" name="TextBox 30"/>
          <p:cNvSpPr>
            <a:spLocks noChangeArrowheads="1"/>
          </p:cNvSpPr>
          <p:nvPr/>
        </p:nvSpPr>
        <p:spPr bwMode="auto">
          <a:xfrm rot="543930">
            <a:off x="6167438" y="1922910"/>
            <a:ext cx="152876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595959"/>
                </a:solidFill>
                <a:ea typeface="微软雅黑" panose="020B0503020204020204" pitchFamily="34" charset="-122"/>
                <a:sym typeface="Arial" panose="020B0604020202020204" pitchFamily="34" charset="0"/>
              </a:rPr>
              <a:t>Click here to add your text. Click here to add your text. Click here to add your text. </a:t>
            </a:r>
            <a:endParaRPr lang="zh-CN" altLang="en-US"/>
          </a:p>
        </p:txBody>
      </p:sp>
      <p:sp>
        <p:nvSpPr>
          <p:cNvPr id="132110" name="TextBox 31"/>
          <p:cNvSpPr>
            <a:spLocks noChangeArrowheads="1"/>
          </p:cNvSpPr>
          <p:nvPr/>
        </p:nvSpPr>
        <p:spPr bwMode="auto">
          <a:xfrm rot="524179">
            <a:off x="6375401" y="1687514"/>
            <a:ext cx="14319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000" b="1" i="1">
                <a:solidFill>
                  <a:srgbClr val="595959"/>
                </a:solidFill>
                <a:ea typeface="微软雅黑" panose="020B0503020204020204" pitchFamily="34" charset="-122"/>
                <a:sym typeface="Arial" panose="020B0604020202020204" pitchFamily="34" charset="0"/>
              </a:rPr>
              <a:t>Your</a:t>
            </a:r>
            <a:r>
              <a:rPr lang="en-US" altLang="zh-CN" sz="1600" b="1" i="1">
                <a:solidFill>
                  <a:srgbClr val="595959"/>
                </a:solidFill>
                <a:ea typeface="微软雅黑" panose="020B0503020204020204" pitchFamily="34" charset="-122"/>
                <a:sym typeface="Arial" panose="020B0604020202020204" pitchFamily="34" charset="0"/>
              </a:rPr>
              <a:t>  </a:t>
            </a:r>
            <a:r>
              <a:rPr lang="en-US" altLang="zh-CN" sz="2000" b="1" i="1">
                <a:solidFill>
                  <a:srgbClr val="595959"/>
                </a:solidFill>
                <a:ea typeface="微软雅黑" panose="020B0503020204020204" pitchFamily="34" charset="-122"/>
                <a:sym typeface="Arial" panose="020B0604020202020204" pitchFamily="34" charset="0"/>
              </a:rPr>
              <a:t>text</a:t>
            </a:r>
            <a:endParaRPr lang="zh-CN" altLang="en-US" sz="2000" b="1" i="1">
              <a:solidFill>
                <a:srgbClr val="595959"/>
              </a:solidFill>
              <a:ea typeface="微软雅黑" panose="020B0503020204020204" pitchFamily="34" charset="-122"/>
              <a:sym typeface="Arial" panose="020B0604020202020204" pitchFamily="34" charset="0"/>
            </a:endParaRPr>
          </a:p>
        </p:txBody>
      </p:sp>
      <p:sp>
        <p:nvSpPr>
          <p:cNvPr id="132111" name="TextBox 32"/>
          <p:cNvSpPr>
            <a:spLocks noChangeArrowheads="1"/>
          </p:cNvSpPr>
          <p:nvPr/>
        </p:nvSpPr>
        <p:spPr bwMode="auto">
          <a:xfrm rot="1656614">
            <a:off x="7994651" y="2287697"/>
            <a:ext cx="152876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595959"/>
                </a:solidFill>
                <a:ea typeface="微软雅黑" panose="020B0503020204020204" pitchFamily="34" charset="-122"/>
                <a:sym typeface="Arial" panose="020B0604020202020204" pitchFamily="34" charset="0"/>
              </a:rPr>
              <a:t>Click here to add your text. Click here to add your text. Click here to add your text. Click here to add your text. </a:t>
            </a:r>
            <a:endParaRPr lang="zh-CN" altLang="en-US"/>
          </a:p>
        </p:txBody>
      </p:sp>
      <p:sp>
        <p:nvSpPr>
          <p:cNvPr id="132112" name="TextBox 33"/>
          <p:cNvSpPr>
            <a:spLocks noChangeArrowheads="1"/>
          </p:cNvSpPr>
          <p:nvPr/>
        </p:nvSpPr>
        <p:spPr bwMode="auto">
          <a:xfrm rot="1636863">
            <a:off x="8513764" y="2117725"/>
            <a:ext cx="14303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000" b="1" i="1">
                <a:solidFill>
                  <a:srgbClr val="595959"/>
                </a:solidFill>
                <a:ea typeface="微软雅黑" panose="020B0503020204020204" pitchFamily="34" charset="-122"/>
                <a:sym typeface="Arial" panose="020B0604020202020204" pitchFamily="34" charset="0"/>
              </a:rPr>
              <a:t>Your</a:t>
            </a:r>
            <a:r>
              <a:rPr lang="en-US" altLang="zh-CN" sz="1600" b="1" i="1">
                <a:solidFill>
                  <a:srgbClr val="595959"/>
                </a:solidFill>
                <a:ea typeface="微软雅黑" panose="020B0503020204020204" pitchFamily="34" charset="-122"/>
                <a:sym typeface="Arial" panose="020B0604020202020204" pitchFamily="34" charset="0"/>
              </a:rPr>
              <a:t>  </a:t>
            </a:r>
            <a:r>
              <a:rPr lang="en-US" altLang="zh-CN" sz="2000" b="1" i="1">
                <a:solidFill>
                  <a:srgbClr val="595959"/>
                </a:solidFill>
                <a:ea typeface="微软雅黑" panose="020B0503020204020204" pitchFamily="34" charset="-122"/>
                <a:sym typeface="Arial" panose="020B0604020202020204" pitchFamily="34" charset="0"/>
              </a:rPr>
              <a:t>text</a:t>
            </a:r>
            <a:endParaRPr lang="zh-CN" altLang="en-US" sz="2000" b="1" i="1">
              <a:solidFill>
                <a:srgbClr val="595959"/>
              </a:solidFill>
              <a:ea typeface="微软雅黑" panose="020B0503020204020204" pitchFamily="34" charset="-122"/>
              <a:sym typeface="Arial" panose="020B0604020202020204" pitchFamily="34" charset="0"/>
            </a:endParaRPr>
          </a:p>
        </p:txBody>
      </p:sp>
      <p:sp>
        <p:nvSpPr>
          <p:cNvPr id="132113" name="TextBox 34"/>
          <p:cNvSpPr>
            <a:spLocks noChangeArrowheads="1"/>
          </p:cNvSpPr>
          <p:nvPr/>
        </p:nvSpPr>
        <p:spPr bwMode="auto">
          <a:xfrm rot="20842683">
            <a:off x="4494213" y="1960672"/>
            <a:ext cx="1528762"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i="1">
                <a:solidFill>
                  <a:srgbClr val="595959"/>
                </a:solidFill>
                <a:ea typeface="微软雅黑" panose="020B0503020204020204" pitchFamily="34" charset="-122"/>
                <a:sym typeface="Arial" panose="020B0604020202020204" pitchFamily="34" charset="0"/>
              </a:rPr>
              <a:t>Click here to add your text. Click here to add your text. Click here to add your text. Click here to add your text. </a:t>
            </a:r>
            <a:endParaRPr lang="zh-CN" altLang="en-US"/>
          </a:p>
        </p:txBody>
      </p:sp>
      <p:sp>
        <p:nvSpPr>
          <p:cNvPr id="132114" name="TextBox 35"/>
          <p:cNvSpPr>
            <a:spLocks noChangeArrowheads="1"/>
          </p:cNvSpPr>
          <p:nvPr/>
        </p:nvSpPr>
        <p:spPr bwMode="auto">
          <a:xfrm rot="20822933">
            <a:off x="4314826" y="1724025"/>
            <a:ext cx="14319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000" b="1" i="1">
                <a:solidFill>
                  <a:srgbClr val="595959"/>
                </a:solidFill>
                <a:ea typeface="微软雅黑" panose="020B0503020204020204" pitchFamily="34" charset="-122"/>
                <a:sym typeface="Arial" panose="020B0604020202020204" pitchFamily="34" charset="0"/>
              </a:rPr>
              <a:t>Your</a:t>
            </a:r>
            <a:r>
              <a:rPr lang="en-US" altLang="zh-CN" sz="1600" b="1" i="1">
                <a:solidFill>
                  <a:srgbClr val="595959"/>
                </a:solidFill>
                <a:ea typeface="微软雅黑" panose="020B0503020204020204" pitchFamily="34" charset="-122"/>
                <a:sym typeface="Arial" panose="020B0604020202020204" pitchFamily="34" charset="0"/>
              </a:rPr>
              <a:t>  </a:t>
            </a:r>
            <a:r>
              <a:rPr lang="en-US" altLang="zh-CN" sz="2000" b="1" i="1">
                <a:solidFill>
                  <a:srgbClr val="595959"/>
                </a:solidFill>
                <a:ea typeface="微软雅黑" panose="020B0503020204020204" pitchFamily="34" charset="-122"/>
                <a:sym typeface="Arial" panose="020B0604020202020204" pitchFamily="34" charset="0"/>
              </a:rPr>
              <a:t>text</a:t>
            </a:r>
            <a:endParaRPr lang="zh-CN" altLang="en-US" sz="2000" b="1" i="1">
              <a:solidFill>
                <a:srgbClr val="595959"/>
              </a:solidFill>
              <a:ea typeface="微软雅黑" panose="020B0503020204020204" pitchFamily="34" charset="-122"/>
              <a:sym typeface="Arial" panose="020B0604020202020204" pitchFamily="34" charset="0"/>
            </a:endParaRPr>
          </a:p>
        </p:txBody>
      </p:sp>
      <p:sp>
        <p:nvSpPr>
          <p:cNvPr id="132115" name="TextBox 36"/>
          <p:cNvSpPr>
            <a:spLocks noChangeArrowheads="1"/>
          </p:cNvSpPr>
          <p:nvPr/>
        </p:nvSpPr>
        <p:spPr bwMode="auto">
          <a:xfrm>
            <a:off x="2557463" y="4652964"/>
            <a:ext cx="6672262"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800" b="1" i="1">
                <a:solidFill>
                  <a:srgbClr val="595959"/>
                </a:solidFill>
                <a:latin typeface="Arial Rounded MT Bold" panose="020F0704030504030204" pitchFamily="34" charset="0"/>
                <a:ea typeface="微软雅黑" panose="020B0503020204020204" pitchFamily="34" charset="-122"/>
                <a:sym typeface="Times New Roman" panose="02020603050405020304" pitchFamily="18" charset="0"/>
              </a:rPr>
              <a:t>Click here to add your title</a:t>
            </a:r>
            <a:endParaRPr lang="zh-CN" altLang="en-US"/>
          </a:p>
        </p:txBody>
      </p:sp>
    </p:spTree>
    <p:extLst>
      <p:ext uri="{BB962C8B-B14F-4D97-AF65-F5344CB8AC3E}">
        <p14:creationId xmlns:p14="http://schemas.microsoft.com/office/powerpoint/2010/main" val="25747294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灯片编号占位符 4"/>
          <p:cNvSpPr>
            <a:spLocks noGrp="1"/>
          </p:cNvSpPr>
          <p:nvPr>
            <p:ph type="sldNum" sz="quarter" idx="12"/>
          </p:nvPr>
        </p:nvSpPr>
        <p:spPr/>
        <p:txBody>
          <a:bodyPr/>
          <a:lstStyle/>
          <a:p>
            <a:fld id="{2EF6A982-A77C-453E-86CD-3CB0FA0467F2}" type="slidenum">
              <a:rPr lang="zh-CN" altLang="en-US"/>
              <a:pPr/>
              <a:t>9</a:t>
            </a:fld>
            <a:endParaRPr lang="zh-CN" altLang="en-US" sz="1800">
              <a:solidFill>
                <a:schemeClr val="tx1"/>
              </a:solidFill>
              <a:latin typeface="Arial" panose="020B0604020202020204" pitchFamily="34" charset="0"/>
            </a:endParaRPr>
          </a:p>
        </p:txBody>
      </p:sp>
      <p:sp>
        <p:nvSpPr>
          <p:cNvPr id="162818" name="Oval 65"/>
          <p:cNvSpPr>
            <a:spLocks noChangeArrowheads="1"/>
          </p:cNvSpPr>
          <p:nvPr/>
        </p:nvSpPr>
        <p:spPr bwMode="auto">
          <a:xfrm rot="10800000" flipV="1">
            <a:off x="2678113" y="4581525"/>
            <a:ext cx="850900" cy="215900"/>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sp>
        <p:nvSpPr>
          <p:cNvPr id="162819" name="圆角矩形 8"/>
          <p:cNvSpPr>
            <a:spLocks noChangeArrowheads="1"/>
          </p:cNvSpPr>
          <p:nvPr/>
        </p:nvSpPr>
        <p:spPr bwMode="auto">
          <a:xfrm rot="18600000">
            <a:off x="2351882" y="3147219"/>
            <a:ext cx="1527175" cy="1303338"/>
          </a:xfrm>
          <a:custGeom>
            <a:avLst/>
            <a:gdLst>
              <a:gd name="T0" fmla="*/ 0 w 1847089"/>
              <a:gd name="T1" fmla="*/ 0 h 1577948"/>
              <a:gd name="T2" fmla="*/ 1847089 w 1847089"/>
              <a:gd name="T3" fmla="*/ 1577948 h 1577948"/>
            </a:gdLst>
            <a:ahLst/>
            <a:cxnLst/>
            <a:rect l="T0" t="T1" r="T2" b="T3"/>
            <a:pathLst>
              <a:path w="1847089" h="1577948">
                <a:moveTo>
                  <a:pt x="1377897" y="332717"/>
                </a:moveTo>
                <a:lnTo>
                  <a:pt x="1434218" y="399838"/>
                </a:lnTo>
                <a:cubicBezTo>
                  <a:pt x="1482573" y="457465"/>
                  <a:pt x="1475057" y="543380"/>
                  <a:pt x="1417430" y="591735"/>
                </a:cubicBezTo>
                <a:lnTo>
                  <a:pt x="953815" y="980754"/>
                </a:lnTo>
                <a:lnTo>
                  <a:pt x="1799978" y="1129955"/>
                </a:lnTo>
                <a:cubicBezTo>
                  <a:pt x="1830979" y="1135422"/>
                  <a:pt x="1851680" y="1164986"/>
                  <a:pt x="1846214" y="1195987"/>
                </a:cubicBezTo>
                <a:lnTo>
                  <a:pt x="1839847" y="1232096"/>
                </a:lnTo>
                <a:cubicBezTo>
                  <a:pt x="1834380" y="1263098"/>
                  <a:pt x="1804817" y="1283799"/>
                  <a:pt x="1773815" y="1278333"/>
                </a:cubicBezTo>
                <a:lnTo>
                  <a:pt x="806983" y="1107854"/>
                </a:lnTo>
                <a:lnTo>
                  <a:pt x="803821" y="1106614"/>
                </a:lnTo>
                <a:lnTo>
                  <a:pt x="280088" y="1546078"/>
                </a:lnTo>
                <a:cubicBezTo>
                  <a:pt x="222461" y="1594433"/>
                  <a:pt x="136546" y="1586917"/>
                  <a:pt x="88191" y="1529289"/>
                </a:cubicBezTo>
                <a:lnTo>
                  <a:pt x="31870" y="1462169"/>
                </a:lnTo>
                <a:cubicBezTo>
                  <a:pt x="-16485" y="1404541"/>
                  <a:pt x="-8969" y="1318626"/>
                  <a:pt x="48658" y="1270272"/>
                </a:cubicBezTo>
                <a:lnTo>
                  <a:pt x="386044" y="987172"/>
                </a:lnTo>
                <a:lnTo>
                  <a:pt x="386044" y="57000"/>
                </a:lnTo>
                <a:cubicBezTo>
                  <a:pt x="386044" y="25520"/>
                  <a:pt x="411564" y="0"/>
                  <a:pt x="443044" y="0"/>
                </a:cubicBezTo>
                <a:lnTo>
                  <a:pt x="479710" y="0"/>
                </a:lnTo>
                <a:cubicBezTo>
                  <a:pt x="511190" y="0"/>
                  <a:pt x="536710" y="25520"/>
                  <a:pt x="536710" y="57000"/>
                </a:cubicBezTo>
                <a:lnTo>
                  <a:pt x="536710" y="860748"/>
                </a:lnTo>
                <a:lnTo>
                  <a:pt x="1186000" y="315928"/>
                </a:lnTo>
                <a:cubicBezTo>
                  <a:pt x="1243627" y="267574"/>
                  <a:pt x="1329542" y="275090"/>
                  <a:pt x="1377897" y="332717"/>
                </a:cubicBezTo>
                <a:close/>
              </a:path>
            </a:pathLst>
          </a:custGeom>
          <a:gradFill rotWithShape="1">
            <a:gsLst>
              <a:gs pos="0">
                <a:srgbClr val="D8D8D8"/>
              </a:gs>
              <a:gs pos="37000">
                <a:srgbClr val="D8D8D8"/>
              </a:gs>
              <a:gs pos="100000">
                <a:srgbClr val="F2F2F2"/>
              </a:gs>
            </a:gsLst>
            <a:lin ang="162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20" name="椭圆 4"/>
          <p:cNvSpPr>
            <a:spLocks noChangeArrowheads="1"/>
          </p:cNvSpPr>
          <p:nvPr/>
        </p:nvSpPr>
        <p:spPr bwMode="auto">
          <a:xfrm rot="1037338">
            <a:off x="2536826" y="1328738"/>
            <a:ext cx="1660525" cy="1003300"/>
          </a:xfrm>
          <a:custGeom>
            <a:avLst/>
            <a:gdLst>
              <a:gd name="T0" fmla="*/ 0 w 2370079"/>
              <a:gd name="T1" fmla="*/ 0 h 1430594"/>
              <a:gd name="T2" fmla="*/ 2370079 w 2370079"/>
              <a:gd name="T3" fmla="*/ 1430594 h 1430594"/>
            </a:gdLst>
            <a:ahLst/>
            <a:cxnLst/>
            <a:rect l="T0" t="T1" r="T2" b="T3"/>
            <a:pathLst>
              <a:path w="2370079" h="1430594">
                <a:moveTo>
                  <a:pt x="1181947" y="0"/>
                </a:moveTo>
                <a:cubicBezTo>
                  <a:pt x="1838134" y="0"/>
                  <a:pt x="2370079" y="531945"/>
                  <a:pt x="2370079" y="1188132"/>
                </a:cubicBezTo>
                <a:cubicBezTo>
                  <a:pt x="2370079" y="1271232"/>
                  <a:pt x="2361548" y="1352338"/>
                  <a:pt x="2345166" y="1430594"/>
                </a:cubicBezTo>
                <a:cubicBezTo>
                  <a:pt x="2349261" y="1390546"/>
                  <a:pt x="2351351" y="1349907"/>
                  <a:pt x="2351351" y="1308781"/>
                </a:cubicBezTo>
                <a:cubicBezTo>
                  <a:pt x="2351351" y="652594"/>
                  <a:pt x="1819406" y="120649"/>
                  <a:pt x="1163219" y="120649"/>
                </a:cubicBezTo>
                <a:cubicBezTo>
                  <a:pt x="590132" y="120649"/>
                  <a:pt x="111811" y="526394"/>
                  <a:pt x="0" y="1066319"/>
                </a:cubicBezTo>
                <a:cubicBezTo>
                  <a:pt x="60982" y="467356"/>
                  <a:pt x="566887" y="0"/>
                  <a:pt x="1181947" y="0"/>
                </a:cubicBezTo>
                <a:close/>
              </a:path>
            </a:pathLst>
          </a:custGeom>
          <a:gradFill rotWithShape="1">
            <a:gsLst>
              <a:gs pos="0">
                <a:srgbClr val="72B22C"/>
              </a:gs>
              <a:gs pos="45000">
                <a:srgbClr val="72B22C"/>
              </a:gs>
              <a:gs pos="81000">
                <a:srgbClr val="89D635"/>
              </a:gs>
              <a:gs pos="100000">
                <a:srgbClr val="89D635"/>
              </a:gs>
            </a:gsLst>
            <a:path path="rect">
              <a:fillToRect l="50000" t="50000" r="50000" b="50000"/>
            </a:path>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21" name="椭圆 41"/>
          <p:cNvSpPr>
            <a:spLocks noChangeArrowheads="1"/>
          </p:cNvSpPr>
          <p:nvPr/>
        </p:nvSpPr>
        <p:spPr bwMode="auto">
          <a:xfrm>
            <a:off x="2122489" y="1389064"/>
            <a:ext cx="1963737" cy="1963737"/>
          </a:xfrm>
          <a:prstGeom prst="ellipse">
            <a:avLst/>
          </a:prstGeom>
          <a:gradFill rotWithShape="1">
            <a:gsLst>
              <a:gs pos="0">
                <a:srgbClr val="D8D8D8"/>
              </a:gs>
              <a:gs pos="37000">
                <a:srgbClr val="D8D8D8"/>
              </a:gs>
              <a:gs pos="100000">
                <a:srgbClr val="F2F2F2"/>
              </a:gs>
            </a:gsLst>
            <a:lin ang="16200000" scaled="1"/>
          </a:gradFill>
          <a:ln w="25400"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22" name="椭圆 42"/>
          <p:cNvSpPr>
            <a:spLocks noChangeArrowheads="1"/>
          </p:cNvSpPr>
          <p:nvPr/>
        </p:nvSpPr>
        <p:spPr bwMode="auto">
          <a:xfrm>
            <a:off x="2312989" y="1671638"/>
            <a:ext cx="1563687" cy="1562100"/>
          </a:xfrm>
          <a:prstGeom prst="ellipse">
            <a:avLst/>
          </a:prstGeom>
          <a:gradFill rotWithShape="1">
            <a:gsLst>
              <a:gs pos="0">
                <a:srgbClr val="79B539"/>
              </a:gs>
              <a:gs pos="100000">
                <a:srgbClr val="92D946"/>
              </a:gs>
            </a:gsLst>
            <a:lin ang="16200000" scaled="1"/>
          </a:gradFill>
          <a:ln w="25400" cap="flat" cmpd="sng">
            <a:solidFill>
              <a:srgbClr val="92D05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23" name="椭圆 43"/>
          <p:cNvSpPr>
            <a:spLocks noChangeArrowheads="1"/>
          </p:cNvSpPr>
          <p:nvPr/>
        </p:nvSpPr>
        <p:spPr bwMode="auto">
          <a:xfrm>
            <a:off x="1803401" y="3090864"/>
            <a:ext cx="957263" cy="955675"/>
          </a:xfrm>
          <a:prstGeom prst="ellipse">
            <a:avLst/>
          </a:prstGeom>
          <a:gradFill rotWithShape="1">
            <a:gsLst>
              <a:gs pos="0">
                <a:srgbClr val="D8D8D8"/>
              </a:gs>
              <a:gs pos="37000">
                <a:srgbClr val="D8D8D8"/>
              </a:gs>
              <a:gs pos="100000">
                <a:srgbClr val="F2F2F2"/>
              </a:gs>
            </a:gsLst>
            <a:lin ang="16200000" scaled="1"/>
          </a:gradFill>
          <a:ln w="25400"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24" name="椭圆 44"/>
          <p:cNvSpPr>
            <a:spLocks noChangeArrowheads="1"/>
          </p:cNvSpPr>
          <p:nvPr/>
        </p:nvSpPr>
        <p:spPr bwMode="auto">
          <a:xfrm>
            <a:off x="1897063" y="3227388"/>
            <a:ext cx="760412" cy="762000"/>
          </a:xfrm>
          <a:prstGeom prst="ellipse">
            <a:avLst/>
          </a:prstGeom>
          <a:gradFill rotWithShape="1">
            <a:gsLst>
              <a:gs pos="0">
                <a:srgbClr val="79B539"/>
              </a:gs>
              <a:gs pos="100000">
                <a:srgbClr val="92D946"/>
              </a:gs>
            </a:gsLst>
            <a:lin ang="16200000" scaled="1"/>
          </a:gradFill>
          <a:ln w="25400" cap="flat" cmpd="sng">
            <a:solidFill>
              <a:srgbClr val="92D05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25" name="椭圆 45"/>
          <p:cNvSpPr>
            <a:spLocks noChangeArrowheads="1"/>
          </p:cNvSpPr>
          <p:nvPr/>
        </p:nvSpPr>
        <p:spPr bwMode="auto">
          <a:xfrm>
            <a:off x="3608389" y="2784476"/>
            <a:ext cx="955675" cy="955675"/>
          </a:xfrm>
          <a:prstGeom prst="ellipse">
            <a:avLst/>
          </a:prstGeom>
          <a:gradFill rotWithShape="1">
            <a:gsLst>
              <a:gs pos="0">
                <a:srgbClr val="D8D8D8"/>
              </a:gs>
              <a:gs pos="37000">
                <a:srgbClr val="D8D8D8"/>
              </a:gs>
              <a:gs pos="100000">
                <a:srgbClr val="F2F2F2"/>
              </a:gs>
            </a:gsLst>
            <a:lin ang="16200000" scaled="1"/>
          </a:gradFill>
          <a:ln w="25400"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26" name="椭圆 46"/>
          <p:cNvSpPr>
            <a:spLocks noChangeArrowheads="1"/>
          </p:cNvSpPr>
          <p:nvPr/>
        </p:nvSpPr>
        <p:spPr bwMode="auto">
          <a:xfrm>
            <a:off x="3700463" y="2922588"/>
            <a:ext cx="762000" cy="760412"/>
          </a:xfrm>
          <a:prstGeom prst="ellipse">
            <a:avLst/>
          </a:prstGeom>
          <a:gradFill rotWithShape="1">
            <a:gsLst>
              <a:gs pos="0">
                <a:srgbClr val="79B539"/>
              </a:gs>
              <a:gs pos="100000">
                <a:srgbClr val="92D946"/>
              </a:gs>
            </a:gsLst>
            <a:lin ang="16200000" scaled="1"/>
          </a:gradFill>
          <a:ln w="25400" cap="flat" cmpd="sng">
            <a:solidFill>
              <a:srgbClr val="92D05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27" name="Oval 65"/>
          <p:cNvSpPr>
            <a:spLocks noChangeArrowheads="1"/>
          </p:cNvSpPr>
          <p:nvPr/>
        </p:nvSpPr>
        <p:spPr bwMode="auto">
          <a:xfrm rot="10800000" flipV="1">
            <a:off x="5567364" y="4581525"/>
            <a:ext cx="852487" cy="215900"/>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sp>
        <p:nvSpPr>
          <p:cNvPr id="162828" name="圆角矩形 8"/>
          <p:cNvSpPr>
            <a:spLocks noChangeArrowheads="1"/>
          </p:cNvSpPr>
          <p:nvPr/>
        </p:nvSpPr>
        <p:spPr bwMode="auto">
          <a:xfrm rot="18600000">
            <a:off x="5241132" y="3147219"/>
            <a:ext cx="1527175" cy="1303338"/>
          </a:xfrm>
          <a:custGeom>
            <a:avLst/>
            <a:gdLst>
              <a:gd name="T0" fmla="*/ 0 w 1847089"/>
              <a:gd name="T1" fmla="*/ 0 h 1577948"/>
              <a:gd name="T2" fmla="*/ 1847089 w 1847089"/>
              <a:gd name="T3" fmla="*/ 1577948 h 1577948"/>
            </a:gdLst>
            <a:ahLst/>
            <a:cxnLst/>
            <a:rect l="T0" t="T1" r="T2" b="T3"/>
            <a:pathLst>
              <a:path w="1847089" h="1577948">
                <a:moveTo>
                  <a:pt x="1377897" y="332717"/>
                </a:moveTo>
                <a:lnTo>
                  <a:pt x="1434218" y="399838"/>
                </a:lnTo>
                <a:cubicBezTo>
                  <a:pt x="1482573" y="457465"/>
                  <a:pt x="1475057" y="543380"/>
                  <a:pt x="1417430" y="591735"/>
                </a:cubicBezTo>
                <a:lnTo>
                  <a:pt x="953815" y="980754"/>
                </a:lnTo>
                <a:lnTo>
                  <a:pt x="1799978" y="1129955"/>
                </a:lnTo>
                <a:cubicBezTo>
                  <a:pt x="1830979" y="1135422"/>
                  <a:pt x="1851680" y="1164986"/>
                  <a:pt x="1846214" y="1195987"/>
                </a:cubicBezTo>
                <a:lnTo>
                  <a:pt x="1839847" y="1232096"/>
                </a:lnTo>
                <a:cubicBezTo>
                  <a:pt x="1834380" y="1263098"/>
                  <a:pt x="1804817" y="1283799"/>
                  <a:pt x="1773815" y="1278333"/>
                </a:cubicBezTo>
                <a:lnTo>
                  <a:pt x="806983" y="1107854"/>
                </a:lnTo>
                <a:lnTo>
                  <a:pt x="803821" y="1106614"/>
                </a:lnTo>
                <a:lnTo>
                  <a:pt x="280088" y="1546078"/>
                </a:lnTo>
                <a:cubicBezTo>
                  <a:pt x="222461" y="1594433"/>
                  <a:pt x="136546" y="1586917"/>
                  <a:pt x="88191" y="1529289"/>
                </a:cubicBezTo>
                <a:lnTo>
                  <a:pt x="31870" y="1462169"/>
                </a:lnTo>
                <a:cubicBezTo>
                  <a:pt x="-16485" y="1404541"/>
                  <a:pt x="-8969" y="1318626"/>
                  <a:pt x="48658" y="1270272"/>
                </a:cubicBezTo>
                <a:lnTo>
                  <a:pt x="386044" y="987172"/>
                </a:lnTo>
                <a:lnTo>
                  <a:pt x="386044" y="57000"/>
                </a:lnTo>
                <a:cubicBezTo>
                  <a:pt x="386044" y="25520"/>
                  <a:pt x="411564" y="0"/>
                  <a:pt x="443044" y="0"/>
                </a:cubicBezTo>
                <a:lnTo>
                  <a:pt x="479710" y="0"/>
                </a:lnTo>
                <a:cubicBezTo>
                  <a:pt x="511190" y="0"/>
                  <a:pt x="536710" y="25520"/>
                  <a:pt x="536710" y="57000"/>
                </a:cubicBezTo>
                <a:lnTo>
                  <a:pt x="536710" y="860748"/>
                </a:lnTo>
                <a:lnTo>
                  <a:pt x="1186000" y="315928"/>
                </a:lnTo>
                <a:cubicBezTo>
                  <a:pt x="1243627" y="267574"/>
                  <a:pt x="1329542" y="275090"/>
                  <a:pt x="1377897" y="332717"/>
                </a:cubicBezTo>
                <a:close/>
              </a:path>
            </a:pathLst>
          </a:custGeom>
          <a:gradFill rotWithShape="1">
            <a:gsLst>
              <a:gs pos="0">
                <a:srgbClr val="D8D8D8"/>
              </a:gs>
              <a:gs pos="37000">
                <a:srgbClr val="D8D8D8"/>
              </a:gs>
              <a:gs pos="100000">
                <a:srgbClr val="F2F2F2"/>
              </a:gs>
            </a:gsLst>
            <a:lin ang="162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29" name="椭圆 4"/>
          <p:cNvSpPr>
            <a:spLocks noChangeArrowheads="1"/>
          </p:cNvSpPr>
          <p:nvPr/>
        </p:nvSpPr>
        <p:spPr bwMode="auto">
          <a:xfrm rot="1037338">
            <a:off x="5426076" y="1328738"/>
            <a:ext cx="1660525" cy="1003300"/>
          </a:xfrm>
          <a:custGeom>
            <a:avLst/>
            <a:gdLst>
              <a:gd name="T0" fmla="*/ 0 w 2370079"/>
              <a:gd name="T1" fmla="*/ 0 h 1430594"/>
              <a:gd name="T2" fmla="*/ 2370079 w 2370079"/>
              <a:gd name="T3" fmla="*/ 1430594 h 1430594"/>
            </a:gdLst>
            <a:ahLst/>
            <a:cxnLst/>
            <a:rect l="T0" t="T1" r="T2" b="T3"/>
            <a:pathLst>
              <a:path w="2370079" h="1430594">
                <a:moveTo>
                  <a:pt x="1181947" y="0"/>
                </a:moveTo>
                <a:cubicBezTo>
                  <a:pt x="1838134" y="0"/>
                  <a:pt x="2370079" y="531945"/>
                  <a:pt x="2370079" y="1188132"/>
                </a:cubicBezTo>
                <a:cubicBezTo>
                  <a:pt x="2370079" y="1271232"/>
                  <a:pt x="2361548" y="1352338"/>
                  <a:pt x="2345166" y="1430594"/>
                </a:cubicBezTo>
                <a:cubicBezTo>
                  <a:pt x="2349261" y="1390546"/>
                  <a:pt x="2351351" y="1349907"/>
                  <a:pt x="2351351" y="1308781"/>
                </a:cubicBezTo>
                <a:cubicBezTo>
                  <a:pt x="2351351" y="652594"/>
                  <a:pt x="1819406" y="120649"/>
                  <a:pt x="1163219" y="120649"/>
                </a:cubicBezTo>
                <a:cubicBezTo>
                  <a:pt x="590132" y="120649"/>
                  <a:pt x="111811" y="526394"/>
                  <a:pt x="0" y="1066319"/>
                </a:cubicBezTo>
                <a:cubicBezTo>
                  <a:pt x="60982" y="467356"/>
                  <a:pt x="566887" y="0"/>
                  <a:pt x="1181947" y="0"/>
                </a:cubicBezTo>
                <a:close/>
              </a:path>
            </a:pathLst>
          </a:custGeom>
          <a:gradFill rotWithShape="1">
            <a:gsLst>
              <a:gs pos="0">
                <a:srgbClr val="FFC000"/>
              </a:gs>
              <a:gs pos="45000">
                <a:srgbClr val="FFC000"/>
              </a:gs>
              <a:gs pos="81000">
                <a:srgbClr val="89D635"/>
              </a:gs>
              <a:gs pos="100000">
                <a:srgbClr val="89D635"/>
              </a:gs>
            </a:gsLst>
            <a:path path="rect">
              <a:fillToRect l="50000" t="50000" r="50000" b="50000"/>
            </a:path>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30" name="椭圆 50"/>
          <p:cNvSpPr>
            <a:spLocks noChangeArrowheads="1"/>
          </p:cNvSpPr>
          <p:nvPr/>
        </p:nvSpPr>
        <p:spPr bwMode="auto">
          <a:xfrm>
            <a:off x="5013325" y="1389064"/>
            <a:ext cx="1962150" cy="1963737"/>
          </a:xfrm>
          <a:prstGeom prst="ellipse">
            <a:avLst/>
          </a:prstGeom>
          <a:gradFill rotWithShape="1">
            <a:gsLst>
              <a:gs pos="0">
                <a:srgbClr val="D8D8D8"/>
              </a:gs>
              <a:gs pos="37000">
                <a:srgbClr val="D8D8D8"/>
              </a:gs>
              <a:gs pos="100000">
                <a:srgbClr val="F2F2F2"/>
              </a:gs>
            </a:gsLst>
            <a:lin ang="16200000" scaled="1"/>
          </a:gradFill>
          <a:ln w="25400"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31" name="椭圆 51"/>
          <p:cNvSpPr>
            <a:spLocks noChangeArrowheads="1"/>
          </p:cNvSpPr>
          <p:nvPr/>
        </p:nvSpPr>
        <p:spPr bwMode="auto">
          <a:xfrm>
            <a:off x="5203825" y="1671638"/>
            <a:ext cx="1562100" cy="1562100"/>
          </a:xfrm>
          <a:prstGeom prst="ellipse">
            <a:avLst/>
          </a:prstGeom>
          <a:gradFill rotWithShape="1">
            <a:gsLst>
              <a:gs pos="0">
                <a:srgbClr val="D4A000"/>
              </a:gs>
              <a:gs pos="100000">
                <a:srgbClr val="FFC000"/>
              </a:gs>
            </a:gsLst>
            <a:lin ang="16200000" scaled="1"/>
          </a:gradFill>
          <a:ln w="25400" cap="flat" cmpd="sng">
            <a:solidFill>
              <a:srgbClr val="FFC00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32" name="椭圆 52"/>
          <p:cNvSpPr>
            <a:spLocks noChangeArrowheads="1"/>
          </p:cNvSpPr>
          <p:nvPr/>
        </p:nvSpPr>
        <p:spPr bwMode="auto">
          <a:xfrm>
            <a:off x="4694239" y="3090864"/>
            <a:ext cx="955675" cy="955675"/>
          </a:xfrm>
          <a:prstGeom prst="ellipse">
            <a:avLst/>
          </a:prstGeom>
          <a:gradFill rotWithShape="1">
            <a:gsLst>
              <a:gs pos="0">
                <a:srgbClr val="D8D8D8"/>
              </a:gs>
              <a:gs pos="37000">
                <a:srgbClr val="D8D8D8"/>
              </a:gs>
              <a:gs pos="100000">
                <a:srgbClr val="F2F2F2"/>
              </a:gs>
            </a:gsLst>
            <a:lin ang="16200000" scaled="1"/>
          </a:gradFill>
          <a:ln w="25400"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33" name="椭圆 53"/>
          <p:cNvSpPr>
            <a:spLocks noChangeArrowheads="1"/>
          </p:cNvSpPr>
          <p:nvPr/>
        </p:nvSpPr>
        <p:spPr bwMode="auto">
          <a:xfrm>
            <a:off x="4786313" y="3227388"/>
            <a:ext cx="762000" cy="762000"/>
          </a:xfrm>
          <a:prstGeom prst="ellipse">
            <a:avLst/>
          </a:prstGeom>
          <a:gradFill rotWithShape="1">
            <a:gsLst>
              <a:gs pos="0">
                <a:srgbClr val="D4A000"/>
              </a:gs>
              <a:gs pos="100000">
                <a:srgbClr val="FFC000"/>
              </a:gs>
            </a:gsLst>
            <a:lin ang="16200000" scaled="1"/>
          </a:gradFill>
          <a:ln w="25400" cap="flat" cmpd="sng">
            <a:solidFill>
              <a:srgbClr val="FFC00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34" name="椭圆 54"/>
          <p:cNvSpPr>
            <a:spLocks noChangeArrowheads="1"/>
          </p:cNvSpPr>
          <p:nvPr/>
        </p:nvSpPr>
        <p:spPr bwMode="auto">
          <a:xfrm>
            <a:off x="6497638" y="2784476"/>
            <a:ext cx="957262" cy="955675"/>
          </a:xfrm>
          <a:prstGeom prst="ellipse">
            <a:avLst/>
          </a:prstGeom>
          <a:gradFill rotWithShape="1">
            <a:gsLst>
              <a:gs pos="0">
                <a:srgbClr val="D8D8D8"/>
              </a:gs>
              <a:gs pos="37000">
                <a:srgbClr val="D8D8D8"/>
              </a:gs>
              <a:gs pos="100000">
                <a:srgbClr val="F2F2F2"/>
              </a:gs>
            </a:gsLst>
            <a:lin ang="16200000" scaled="1"/>
          </a:gradFill>
          <a:ln w="25400"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35" name="椭圆 55"/>
          <p:cNvSpPr>
            <a:spLocks noChangeArrowheads="1"/>
          </p:cNvSpPr>
          <p:nvPr/>
        </p:nvSpPr>
        <p:spPr bwMode="auto">
          <a:xfrm>
            <a:off x="6591301" y="2922588"/>
            <a:ext cx="760413" cy="760412"/>
          </a:xfrm>
          <a:prstGeom prst="ellipse">
            <a:avLst/>
          </a:prstGeom>
          <a:gradFill rotWithShape="1">
            <a:gsLst>
              <a:gs pos="0">
                <a:srgbClr val="D4A000"/>
              </a:gs>
              <a:gs pos="100000">
                <a:srgbClr val="FFC000"/>
              </a:gs>
            </a:gsLst>
            <a:lin ang="16200000" scaled="1"/>
          </a:gradFill>
          <a:ln w="25400" cap="flat" cmpd="sng">
            <a:solidFill>
              <a:srgbClr val="FFC00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36" name="Oval 65"/>
          <p:cNvSpPr>
            <a:spLocks noChangeArrowheads="1"/>
          </p:cNvSpPr>
          <p:nvPr/>
        </p:nvSpPr>
        <p:spPr bwMode="auto">
          <a:xfrm rot="10800000" flipV="1">
            <a:off x="8458200" y="4581525"/>
            <a:ext cx="850900" cy="215900"/>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olidFill>
                <a:srgbClr val="000000"/>
              </a:solidFill>
              <a:sym typeface="Arial" panose="020B0604020202020204" pitchFamily="34" charset="0"/>
            </a:endParaRPr>
          </a:p>
        </p:txBody>
      </p:sp>
      <p:sp>
        <p:nvSpPr>
          <p:cNvPr id="162837" name="圆角矩形 8"/>
          <p:cNvSpPr>
            <a:spLocks noChangeArrowheads="1"/>
          </p:cNvSpPr>
          <p:nvPr/>
        </p:nvSpPr>
        <p:spPr bwMode="auto">
          <a:xfrm rot="18600000">
            <a:off x="8131176" y="3146426"/>
            <a:ext cx="1527175" cy="1304925"/>
          </a:xfrm>
          <a:custGeom>
            <a:avLst/>
            <a:gdLst>
              <a:gd name="T0" fmla="*/ 0 w 1847089"/>
              <a:gd name="T1" fmla="*/ 0 h 1577948"/>
              <a:gd name="T2" fmla="*/ 1847089 w 1847089"/>
              <a:gd name="T3" fmla="*/ 1577948 h 1577948"/>
            </a:gdLst>
            <a:ahLst/>
            <a:cxnLst/>
            <a:rect l="T0" t="T1" r="T2" b="T3"/>
            <a:pathLst>
              <a:path w="1847089" h="1577948">
                <a:moveTo>
                  <a:pt x="1377897" y="332717"/>
                </a:moveTo>
                <a:lnTo>
                  <a:pt x="1434218" y="399838"/>
                </a:lnTo>
                <a:cubicBezTo>
                  <a:pt x="1482573" y="457465"/>
                  <a:pt x="1475057" y="543380"/>
                  <a:pt x="1417430" y="591735"/>
                </a:cubicBezTo>
                <a:lnTo>
                  <a:pt x="953815" y="980754"/>
                </a:lnTo>
                <a:lnTo>
                  <a:pt x="1799978" y="1129955"/>
                </a:lnTo>
                <a:cubicBezTo>
                  <a:pt x="1830979" y="1135422"/>
                  <a:pt x="1851680" y="1164986"/>
                  <a:pt x="1846214" y="1195987"/>
                </a:cubicBezTo>
                <a:lnTo>
                  <a:pt x="1839847" y="1232096"/>
                </a:lnTo>
                <a:cubicBezTo>
                  <a:pt x="1834380" y="1263098"/>
                  <a:pt x="1804817" y="1283799"/>
                  <a:pt x="1773815" y="1278333"/>
                </a:cubicBezTo>
                <a:lnTo>
                  <a:pt x="806983" y="1107854"/>
                </a:lnTo>
                <a:lnTo>
                  <a:pt x="803821" y="1106614"/>
                </a:lnTo>
                <a:lnTo>
                  <a:pt x="280088" y="1546078"/>
                </a:lnTo>
                <a:cubicBezTo>
                  <a:pt x="222461" y="1594433"/>
                  <a:pt x="136546" y="1586917"/>
                  <a:pt x="88191" y="1529289"/>
                </a:cubicBezTo>
                <a:lnTo>
                  <a:pt x="31870" y="1462169"/>
                </a:lnTo>
                <a:cubicBezTo>
                  <a:pt x="-16485" y="1404541"/>
                  <a:pt x="-8969" y="1318626"/>
                  <a:pt x="48658" y="1270272"/>
                </a:cubicBezTo>
                <a:lnTo>
                  <a:pt x="386044" y="987172"/>
                </a:lnTo>
                <a:lnTo>
                  <a:pt x="386044" y="57000"/>
                </a:lnTo>
                <a:cubicBezTo>
                  <a:pt x="386044" y="25520"/>
                  <a:pt x="411564" y="0"/>
                  <a:pt x="443044" y="0"/>
                </a:cubicBezTo>
                <a:lnTo>
                  <a:pt x="479710" y="0"/>
                </a:lnTo>
                <a:cubicBezTo>
                  <a:pt x="511190" y="0"/>
                  <a:pt x="536710" y="25520"/>
                  <a:pt x="536710" y="57000"/>
                </a:cubicBezTo>
                <a:lnTo>
                  <a:pt x="536710" y="860748"/>
                </a:lnTo>
                <a:lnTo>
                  <a:pt x="1186000" y="315928"/>
                </a:lnTo>
                <a:cubicBezTo>
                  <a:pt x="1243627" y="267574"/>
                  <a:pt x="1329542" y="275090"/>
                  <a:pt x="1377897" y="332717"/>
                </a:cubicBezTo>
                <a:close/>
              </a:path>
            </a:pathLst>
          </a:custGeom>
          <a:gradFill rotWithShape="1">
            <a:gsLst>
              <a:gs pos="0">
                <a:srgbClr val="D8D8D8"/>
              </a:gs>
              <a:gs pos="37000">
                <a:srgbClr val="D8D8D8"/>
              </a:gs>
              <a:gs pos="100000">
                <a:srgbClr val="F2F2F2"/>
              </a:gs>
            </a:gsLst>
            <a:lin ang="16200000" scaled="1"/>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38" name="椭圆 4"/>
          <p:cNvSpPr>
            <a:spLocks noChangeArrowheads="1"/>
          </p:cNvSpPr>
          <p:nvPr/>
        </p:nvSpPr>
        <p:spPr bwMode="auto">
          <a:xfrm rot="1037338">
            <a:off x="8316914" y="1328738"/>
            <a:ext cx="1660525" cy="1003300"/>
          </a:xfrm>
          <a:custGeom>
            <a:avLst/>
            <a:gdLst>
              <a:gd name="T0" fmla="*/ 0 w 2370079"/>
              <a:gd name="T1" fmla="*/ 0 h 1430594"/>
              <a:gd name="T2" fmla="*/ 2370079 w 2370079"/>
              <a:gd name="T3" fmla="*/ 1430594 h 1430594"/>
            </a:gdLst>
            <a:ahLst/>
            <a:cxnLst/>
            <a:rect l="T0" t="T1" r="T2" b="T3"/>
            <a:pathLst>
              <a:path w="2370079" h="1430594">
                <a:moveTo>
                  <a:pt x="1181947" y="0"/>
                </a:moveTo>
                <a:cubicBezTo>
                  <a:pt x="1838134" y="0"/>
                  <a:pt x="2370079" y="531945"/>
                  <a:pt x="2370079" y="1188132"/>
                </a:cubicBezTo>
                <a:cubicBezTo>
                  <a:pt x="2370079" y="1271232"/>
                  <a:pt x="2361548" y="1352338"/>
                  <a:pt x="2345166" y="1430594"/>
                </a:cubicBezTo>
                <a:cubicBezTo>
                  <a:pt x="2349261" y="1390546"/>
                  <a:pt x="2351351" y="1349907"/>
                  <a:pt x="2351351" y="1308781"/>
                </a:cubicBezTo>
                <a:cubicBezTo>
                  <a:pt x="2351351" y="652594"/>
                  <a:pt x="1819406" y="120649"/>
                  <a:pt x="1163219" y="120649"/>
                </a:cubicBezTo>
                <a:cubicBezTo>
                  <a:pt x="590132" y="120649"/>
                  <a:pt x="111811" y="526394"/>
                  <a:pt x="0" y="1066319"/>
                </a:cubicBezTo>
                <a:cubicBezTo>
                  <a:pt x="60982" y="467356"/>
                  <a:pt x="566887" y="0"/>
                  <a:pt x="1181947" y="0"/>
                </a:cubicBezTo>
                <a:close/>
              </a:path>
            </a:pathLst>
          </a:custGeom>
          <a:gradFill rotWithShape="1">
            <a:gsLst>
              <a:gs pos="0">
                <a:srgbClr val="00B0F0"/>
              </a:gs>
              <a:gs pos="45000">
                <a:srgbClr val="00B0F0"/>
              </a:gs>
              <a:gs pos="81000">
                <a:srgbClr val="89D635"/>
              </a:gs>
              <a:gs pos="100000">
                <a:srgbClr val="89D635"/>
              </a:gs>
            </a:gsLst>
            <a:path path="rect">
              <a:fillToRect l="50000" t="50000" r="50000" b="50000"/>
            </a:path>
          </a:gradFill>
          <a:ln>
            <a:noFill/>
          </a:ln>
          <a:extLst>
            <a:ext uri="{91240B29-F687-4F45-9708-019B960494DF}">
              <a14:hiddenLine xmlns:a14="http://schemas.microsoft.com/office/drawing/2010/main" w="25400" cap="flat" cmpd="sng">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39" name="椭圆 59"/>
          <p:cNvSpPr>
            <a:spLocks noChangeArrowheads="1"/>
          </p:cNvSpPr>
          <p:nvPr/>
        </p:nvSpPr>
        <p:spPr bwMode="auto">
          <a:xfrm>
            <a:off x="7902575" y="1389064"/>
            <a:ext cx="1963738" cy="1963737"/>
          </a:xfrm>
          <a:prstGeom prst="ellipse">
            <a:avLst/>
          </a:prstGeom>
          <a:gradFill rotWithShape="1">
            <a:gsLst>
              <a:gs pos="0">
                <a:srgbClr val="D8D8D8"/>
              </a:gs>
              <a:gs pos="37000">
                <a:srgbClr val="D8D8D8"/>
              </a:gs>
              <a:gs pos="100000">
                <a:srgbClr val="F2F2F2"/>
              </a:gs>
            </a:gsLst>
            <a:lin ang="16200000" scaled="1"/>
          </a:gradFill>
          <a:ln w="25400"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40" name="椭圆 60"/>
          <p:cNvSpPr>
            <a:spLocks noChangeArrowheads="1"/>
          </p:cNvSpPr>
          <p:nvPr/>
        </p:nvSpPr>
        <p:spPr bwMode="auto">
          <a:xfrm>
            <a:off x="8093075" y="1671638"/>
            <a:ext cx="1563688" cy="1562100"/>
          </a:xfrm>
          <a:prstGeom prst="ellipse">
            <a:avLst/>
          </a:prstGeom>
          <a:gradFill rotWithShape="1">
            <a:gsLst>
              <a:gs pos="0">
                <a:srgbClr val="0092C8"/>
              </a:gs>
              <a:gs pos="100000">
                <a:srgbClr val="00B0F0"/>
              </a:gs>
            </a:gsLst>
            <a:lin ang="16200000" scaled="1"/>
          </a:gradFill>
          <a:ln w="25400" cap="flat" cmpd="sng">
            <a:solidFill>
              <a:srgbClr val="00B0F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41" name="椭圆 61"/>
          <p:cNvSpPr>
            <a:spLocks noChangeArrowheads="1"/>
          </p:cNvSpPr>
          <p:nvPr/>
        </p:nvSpPr>
        <p:spPr bwMode="auto">
          <a:xfrm>
            <a:off x="7585076" y="3090864"/>
            <a:ext cx="955675" cy="955675"/>
          </a:xfrm>
          <a:prstGeom prst="ellipse">
            <a:avLst/>
          </a:prstGeom>
          <a:gradFill rotWithShape="1">
            <a:gsLst>
              <a:gs pos="0">
                <a:srgbClr val="D8D8D8"/>
              </a:gs>
              <a:gs pos="37000">
                <a:srgbClr val="D8D8D8"/>
              </a:gs>
              <a:gs pos="100000">
                <a:srgbClr val="F2F2F2"/>
              </a:gs>
            </a:gsLst>
            <a:lin ang="16200000" scaled="1"/>
          </a:gradFill>
          <a:ln w="25400"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42" name="椭圆 62"/>
          <p:cNvSpPr>
            <a:spLocks noChangeArrowheads="1"/>
          </p:cNvSpPr>
          <p:nvPr/>
        </p:nvSpPr>
        <p:spPr bwMode="auto">
          <a:xfrm>
            <a:off x="7677150" y="3227388"/>
            <a:ext cx="762000" cy="762000"/>
          </a:xfrm>
          <a:prstGeom prst="ellipse">
            <a:avLst/>
          </a:prstGeom>
          <a:gradFill rotWithShape="1">
            <a:gsLst>
              <a:gs pos="0">
                <a:srgbClr val="0092C8"/>
              </a:gs>
              <a:gs pos="100000">
                <a:srgbClr val="00B0F0"/>
              </a:gs>
            </a:gsLst>
            <a:lin ang="16200000" scaled="1"/>
          </a:gradFill>
          <a:ln w="25400" cap="flat" cmpd="sng">
            <a:solidFill>
              <a:srgbClr val="00B0F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43" name="椭圆 63"/>
          <p:cNvSpPr>
            <a:spLocks noChangeArrowheads="1"/>
          </p:cNvSpPr>
          <p:nvPr/>
        </p:nvSpPr>
        <p:spPr bwMode="auto">
          <a:xfrm>
            <a:off x="9388476" y="2784476"/>
            <a:ext cx="955675" cy="955675"/>
          </a:xfrm>
          <a:prstGeom prst="ellipse">
            <a:avLst/>
          </a:prstGeom>
          <a:gradFill rotWithShape="1">
            <a:gsLst>
              <a:gs pos="0">
                <a:srgbClr val="D8D8D8"/>
              </a:gs>
              <a:gs pos="37000">
                <a:srgbClr val="D8D8D8"/>
              </a:gs>
              <a:gs pos="100000">
                <a:srgbClr val="F2F2F2"/>
              </a:gs>
            </a:gsLst>
            <a:lin ang="16200000" scaled="1"/>
          </a:gradFill>
          <a:ln w="25400" cap="flat" cmpd="sng">
            <a:solidFill>
              <a:srgbClr val="FFFFFF"/>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44" name="椭圆 64"/>
          <p:cNvSpPr>
            <a:spLocks noChangeArrowheads="1"/>
          </p:cNvSpPr>
          <p:nvPr/>
        </p:nvSpPr>
        <p:spPr bwMode="auto">
          <a:xfrm>
            <a:off x="9480550" y="2922588"/>
            <a:ext cx="762000" cy="760412"/>
          </a:xfrm>
          <a:prstGeom prst="ellipse">
            <a:avLst/>
          </a:prstGeom>
          <a:gradFill rotWithShape="1">
            <a:gsLst>
              <a:gs pos="0">
                <a:srgbClr val="0092C8"/>
              </a:gs>
              <a:gs pos="100000">
                <a:srgbClr val="00B0F0"/>
              </a:gs>
            </a:gsLst>
            <a:lin ang="16200000" scaled="1"/>
          </a:gradFill>
          <a:ln w="25400" cap="flat" cmpd="sng">
            <a:solidFill>
              <a:srgbClr val="00B0F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方正兰亭黑_GBK" charset="-122"/>
              <a:sym typeface="微软雅黑" panose="020B0503020204020204" pitchFamily="34" charset="-122"/>
            </a:endParaRPr>
          </a:p>
        </p:txBody>
      </p:sp>
      <p:sp>
        <p:nvSpPr>
          <p:cNvPr id="162845" name="TextBox 65"/>
          <p:cNvSpPr>
            <a:spLocks noChangeArrowheads="1"/>
          </p:cNvSpPr>
          <p:nvPr/>
        </p:nvSpPr>
        <p:spPr bwMode="auto">
          <a:xfrm flipH="1">
            <a:off x="1831976" y="3470276"/>
            <a:ext cx="9128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0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0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62846" name="TextBox 66"/>
          <p:cNvSpPr>
            <a:spLocks noChangeArrowheads="1"/>
          </p:cNvSpPr>
          <p:nvPr/>
        </p:nvSpPr>
        <p:spPr bwMode="auto">
          <a:xfrm>
            <a:off x="2300289" y="5373689"/>
            <a:ext cx="74691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i="1">
                <a:solidFill>
                  <a:srgbClr val="3F3F3F"/>
                </a:solidFill>
                <a:latin typeface="Arial Rounded MT Bold" panose="020F0704030504030204" pitchFamily="34" charset="0"/>
                <a:ea typeface="微软雅黑" panose="020B0503020204020204" pitchFamily="34" charset="-122"/>
                <a:sym typeface="Times New Roman" panose="02020603050405020304" pitchFamily="18" charset="0"/>
              </a:rPr>
              <a:t>Click here to add your title</a:t>
            </a:r>
            <a:endParaRPr lang="zh-CN" altLang="en-US"/>
          </a:p>
        </p:txBody>
      </p:sp>
      <p:sp>
        <p:nvSpPr>
          <p:cNvPr id="162847" name="TextBox 67"/>
          <p:cNvSpPr>
            <a:spLocks noChangeArrowheads="1"/>
          </p:cNvSpPr>
          <p:nvPr/>
        </p:nvSpPr>
        <p:spPr bwMode="auto">
          <a:xfrm flipH="1">
            <a:off x="3641726" y="3178176"/>
            <a:ext cx="9128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0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0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62848" name="TextBox 68"/>
          <p:cNvSpPr>
            <a:spLocks noChangeArrowheads="1"/>
          </p:cNvSpPr>
          <p:nvPr/>
        </p:nvSpPr>
        <p:spPr bwMode="auto">
          <a:xfrm flipH="1">
            <a:off x="2424114" y="2003425"/>
            <a:ext cx="12287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YOUR  TEXT</a:t>
            </a:r>
            <a:endParaRPr lang="zh-CN" altLang="en-US"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62849" name="TextBox 69"/>
          <p:cNvSpPr>
            <a:spLocks noChangeArrowheads="1"/>
          </p:cNvSpPr>
          <p:nvPr/>
        </p:nvSpPr>
        <p:spPr bwMode="auto">
          <a:xfrm flipH="1">
            <a:off x="5303838" y="2003425"/>
            <a:ext cx="12303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YOUR  TEXT</a:t>
            </a:r>
            <a:endParaRPr lang="zh-CN" altLang="en-US"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62850" name="TextBox 70"/>
          <p:cNvSpPr>
            <a:spLocks noChangeArrowheads="1"/>
          </p:cNvSpPr>
          <p:nvPr/>
        </p:nvSpPr>
        <p:spPr bwMode="auto">
          <a:xfrm flipH="1">
            <a:off x="8207376" y="2003425"/>
            <a:ext cx="12303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YOUR  TEXT</a:t>
            </a:r>
            <a:endParaRPr lang="zh-CN" altLang="en-US" sz="24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62851" name="TextBox 71"/>
          <p:cNvSpPr>
            <a:spLocks noChangeArrowheads="1"/>
          </p:cNvSpPr>
          <p:nvPr/>
        </p:nvSpPr>
        <p:spPr bwMode="auto">
          <a:xfrm flipH="1">
            <a:off x="4725988" y="3459164"/>
            <a:ext cx="9128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0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0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62852" name="TextBox 72"/>
          <p:cNvSpPr>
            <a:spLocks noChangeArrowheads="1"/>
          </p:cNvSpPr>
          <p:nvPr/>
        </p:nvSpPr>
        <p:spPr bwMode="auto">
          <a:xfrm flipH="1">
            <a:off x="6534150" y="3167064"/>
            <a:ext cx="9144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0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0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62853" name="TextBox 73"/>
          <p:cNvSpPr>
            <a:spLocks noChangeArrowheads="1"/>
          </p:cNvSpPr>
          <p:nvPr/>
        </p:nvSpPr>
        <p:spPr bwMode="auto">
          <a:xfrm flipH="1">
            <a:off x="7610475" y="3479800"/>
            <a:ext cx="914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0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0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
        <p:nvSpPr>
          <p:cNvPr id="162854" name="TextBox 74"/>
          <p:cNvSpPr>
            <a:spLocks noChangeArrowheads="1"/>
          </p:cNvSpPr>
          <p:nvPr/>
        </p:nvSpPr>
        <p:spPr bwMode="auto">
          <a:xfrm flipH="1">
            <a:off x="9420226" y="3187701"/>
            <a:ext cx="9128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pPr>
            <a:r>
              <a:rPr lang="en-US" altLang="zh-CN" sz="20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rPr>
              <a:t>TEXT</a:t>
            </a:r>
            <a:endParaRPr lang="zh-CN" altLang="en-US" sz="2000" b="1" i="1">
              <a:solidFill>
                <a:srgbClr val="FFFFFF"/>
              </a:solidFill>
              <a:latin typeface="Arial Rounded MT Bold" panose="020F0704030504030204" pitchFamily="34" charset="0"/>
              <a:ea typeface="微软雅黑" panose="020B0503020204020204" pitchFamily="34" charset="-122"/>
              <a:sym typeface="Times New Roman" panose="02020603050405020304" pitchFamily="18" charset="0"/>
            </a:endParaRPr>
          </a:p>
        </p:txBody>
      </p:sp>
    </p:spTree>
    <p:extLst>
      <p:ext uri="{BB962C8B-B14F-4D97-AF65-F5344CB8AC3E}">
        <p14:creationId xmlns:p14="http://schemas.microsoft.com/office/powerpoint/2010/main" val="230323252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0.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9.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0.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9.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2</TotalTime>
  <Words>2102</Words>
  <Application>Microsoft Office PowerPoint</Application>
  <PresentationFormat>宽屏</PresentationFormat>
  <Paragraphs>220</Paragraphs>
  <Slides>22</Slides>
  <Notes>21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Gungsuh</vt:lpstr>
      <vt:lpstr>方正兰亭黑_GBK</vt:lpstr>
      <vt:lpstr>浪漫雅圆</vt:lpstr>
      <vt:lpstr>宋体</vt:lpstr>
      <vt:lpstr>微软雅黑</vt:lpstr>
      <vt:lpstr>Arial</vt:lpstr>
      <vt:lpstr>Arial Black</vt:lpstr>
      <vt:lpstr>Arial Rounded MT Bold</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51PPT模板网  www.51pptmoban.com   整理发布</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suer</dc:creator>
  <cp:keywords>www.51pptmoban.com</cp:keywords>
  <cp:lastModifiedBy>精美PPT（不二演示）</cp:lastModifiedBy>
  <cp:revision>3</cp:revision>
  <dcterms:created xsi:type="dcterms:W3CDTF">2019-01-22T15:24:45Z</dcterms:created>
  <dcterms:modified xsi:type="dcterms:W3CDTF">2019-01-22T15:27:45Z</dcterms:modified>
</cp:coreProperties>
</file>